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rts/chart6.xml" ContentType="application/vnd.openxmlformats-officedocument.drawingml.chart+xml"/>
  <Override PartName="/ppt/drawings/drawing2.xml" ContentType="application/vnd.openxmlformats-officedocument.drawingml.chartshapes+xml"/>
  <Override PartName="/ppt/charts/chart7.xml" ContentType="application/vnd.openxmlformats-officedocument.drawingml.chart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drawings/drawing4.xml" ContentType="application/vnd.openxmlformats-officedocument.drawingml.chartshapes+xml"/>
  <Override PartName="/ppt/charts/chart9.xml" ContentType="application/vnd.openxmlformats-officedocument.drawingml.chart+xml"/>
  <Override PartName="/ppt/drawings/drawing5.xml" ContentType="application/vnd.openxmlformats-officedocument.drawingml.chartshapes+xml"/>
  <Override PartName="/ppt/charts/chart10.xml" ContentType="application/vnd.openxmlformats-officedocument.drawingml.chart+xml"/>
  <Override PartName="/ppt/theme/themeOverride5.xml" ContentType="application/vnd.openxmlformats-officedocument.themeOverride+xml"/>
  <Override PartName="/ppt/drawings/drawing6.xml" ContentType="application/vnd.openxmlformats-officedocument.drawingml.chartshapes+xml"/>
  <Override PartName="/ppt/charts/chart11.xml" ContentType="application/vnd.openxmlformats-officedocument.drawingml.chart+xml"/>
  <Override PartName="/ppt/theme/themeOverride6.xml" ContentType="application/vnd.openxmlformats-officedocument.themeOverride+xml"/>
  <Override PartName="/ppt/drawings/drawing7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2" r:id="rId3"/>
    <p:sldId id="274" r:id="rId4"/>
    <p:sldId id="273" r:id="rId5"/>
    <p:sldId id="271" r:id="rId6"/>
    <p:sldId id="270" r:id="rId7"/>
    <p:sldId id="268" r:id="rId8"/>
    <p:sldId id="269" r:id="rId9"/>
    <p:sldId id="257" r:id="rId10"/>
    <p:sldId id="258" r:id="rId11"/>
    <p:sldId id="259" r:id="rId12"/>
    <p:sldId id="265" r:id="rId13"/>
    <p:sldId id="275" r:id="rId14"/>
    <p:sldId id="260" r:id="rId15"/>
    <p:sldId id="261" r:id="rId16"/>
    <p:sldId id="266" r:id="rId17"/>
    <p:sldId id="267" r:id="rId18"/>
    <p:sldId id="264" r:id="rId19"/>
    <p:sldId id="262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D7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15" autoAdjust="0"/>
    <p:restoredTop sz="90463" autoAdjust="0"/>
  </p:normalViewPr>
  <p:slideViewPr>
    <p:cSldViewPr snapToGrid="0">
      <p:cViewPr>
        <p:scale>
          <a:sx n="150" d="100"/>
          <a:sy n="150" d="100"/>
        </p:scale>
        <p:origin x="904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C:\Git\physcomp\assets\calculations\Photoresistor_LUXApproximation_FromAllABoutCircuits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6.xml"/><Relationship Id="rId2" Type="http://schemas.openxmlformats.org/officeDocument/2006/relationships/oleObject" Target="file:///C:\Git\physcomp\assets\calculations\PhotoresistorVoltageDivider.xlsx" TargetMode="External"/><Relationship Id="rId1" Type="http://schemas.openxmlformats.org/officeDocument/2006/relationships/themeOverride" Target="../theme/themeOverride5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7.xml"/><Relationship Id="rId2" Type="http://schemas.openxmlformats.org/officeDocument/2006/relationships/oleObject" Target="file:///C:\Git\physcomp\assets\calculations\PhotoresistorVoltageDivider.xlsx" TargetMode="External"/><Relationship Id="rId1" Type="http://schemas.openxmlformats.org/officeDocument/2006/relationships/themeOverride" Target="../theme/themeOverride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Git\physcomp\assets\calculations\Photoresistor_LUXApproximation_FromAllABoutCircuit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Git\physcomp\assets\calculations\Photoresistor_LUXApproximation_FromAllABoutCircuit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Git\physcomp\assets\calculations\Photoresistor_LUXApproximation_FromAllABoutCircuits.xlsx" TargetMode="Externa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Git\physcomp\assets\calculations\PhotoresistorVoltageDivider.xlsx" TargetMode="External"/></Relationships>
</file>

<file path=ppt/charts/_rels/chart6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oleObject" Target="file:///C:\Git\physcomp\assets\calculations\PhotoresistorVoltageDivider.xlsx" TargetMode="External"/></Relationships>
</file>

<file path=ppt/charts/_rels/chart7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3.xml"/><Relationship Id="rId1" Type="http://schemas.openxmlformats.org/officeDocument/2006/relationships/oleObject" Target="file:///C:\Git\physcomp\assets\calculations\PhotoresistorVoltageDivider.xlsx" TargetMode="External"/></Relationships>
</file>

<file path=ppt/charts/_rels/chart8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4.xml"/><Relationship Id="rId1" Type="http://schemas.openxmlformats.org/officeDocument/2006/relationships/oleObject" Target="file:///C:\Git\physcomp\assets\calculations\PhotoresistorVoltageDivider.xlsx" TargetMode="External"/></Relationships>
</file>

<file path=ppt/charts/_rels/chart9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5.xml"/><Relationship Id="rId1" Type="http://schemas.openxmlformats.org/officeDocument/2006/relationships/oleObject" Target="file:///C:\Git\physcomp\assets\calculations\PhotoresistorVoltageDivid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947659667541559"/>
          <c:y val="4.1150278293135445E-2"/>
          <c:w val="0.81677821522309724"/>
          <c:h val="0.82750121642548691"/>
        </c:manualLayout>
      </c:layout>
      <c:scatterChart>
        <c:scatterStyle val="lineMarker"/>
        <c:varyColors val="0"/>
        <c:ser>
          <c:idx val="0"/>
          <c:order val="0"/>
          <c:tx>
            <c:strRef>
              <c:f>'Raw Data'!$B$29</c:f>
              <c:strCache>
                <c:ptCount val="1"/>
                <c:pt idx="0">
                  <c:v>LDR Resistance (Ω)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'Raw Data'!$A$30:$A$48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20</c:v>
                </c:pt>
                <c:pt idx="3">
                  <c:v>54</c:v>
                </c:pt>
                <c:pt idx="4">
                  <c:v>100</c:v>
                </c:pt>
                <c:pt idx="5">
                  <c:v>200</c:v>
                </c:pt>
                <c:pt idx="6">
                  <c:v>250</c:v>
                </c:pt>
                <c:pt idx="7">
                  <c:v>300</c:v>
                </c:pt>
                <c:pt idx="8">
                  <c:v>350</c:v>
                </c:pt>
                <c:pt idx="9">
                  <c:v>400</c:v>
                </c:pt>
                <c:pt idx="10">
                  <c:v>500</c:v>
                </c:pt>
                <c:pt idx="11">
                  <c:v>590</c:v>
                </c:pt>
                <c:pt idx="12">
                  <c:v>640</c:v>
                </c:pt>
                <c:pt idx="13">
                  <c:v>700</c:v>
                </c:pt>
                <c:pt idx="14">
                  <c:v>930</c:v>
                </c:pt>
                <c:pt idx="15">
                  <c:v>1270</c:v>
                </c:pt>
                <c:pt idx="16">
                  <c:v>1976</c:v>
                </c:pt>
                <c:pt idx="17">
                  <c:v>2460</c:v>
                </c:pt>
                <c:pt idx="18">
                  <c:v>3340</c:v>
                </c:pt>
              </c:numCache>
            </c:numRef>
          </c:xVal>
          <c:yVal>
            <c:numRef>
              <c:f>'Raw Data'!$B$30:$B$48</c:f>
              <c:numCache>
                <c:formatCode>General</c:formatCode>
                <c:ptCount val="19"/>
                <c:pt idx="0">
                  <c:v>130000</c:v>
                </c:pt>
                <c:pt idx="1">
                  <c:v>65000</c:v>
                </c:pt>
                <c:pt idx="2">
                  <c:v>11000</c:v>
                </c:pt>
                <c:pt idx="3">
                  <c:v>6700</c:v>
                </c:pt>
                <c:pt idx="4">
                  <c:v>3500</c:v>
                </c:pt>
                <c:pt idx="5">
                  <c:v>2600</c:v>
                </c:pt>
                <c:pt idx="6">
                  <c:v>2100</c:v>
                </c:pt>
                <c:pt idx="7">
                  <c:v>2000</c:v>
                </c:pt>
                <c:pt idx="8">
                  <c:v>1900</c:v>
                </c:pt>
                <c:pt idx="9">
                  <c:v>1700</c:v>
                </c:pt>
                <c:pt idx="10">
                  <c:v>1400</c:v>
                </c:pt>
                <c:pt idx="11">
                  <c:v>1280</c:v>
                </c:pt>
                <c:pt idx="12">
                  <c:v>1200</c:v>
                </c:pt>
                <c:pt idx="13">
                  <c:v>1090</c:v>
                </c:pt>
                <c:pt idx="14">
                  <c:v>880</c:v>
                </c:pt>
                <c:pt idx="15">
                  <c:v>740</c:v>
                </c:pt>
                <c:pt idx="16">
                  <c:v>523</c:v>
                </c:pt>
                <c:pt idx="17">
                  <c:v>410</c:v>
                </c:pt>
                <c:pt idx="18">
                  <c:v>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09-4948-A2BF-D6ECCE4E0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790216"/>
        <c:axId val="875793496"/>
      </c:scatterChart>
      <c:valAx>
        <c:axId val="875790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Illuminance (Lux)</a:t>
                </a:r>
              </a:p>
            </c:rich>
          </c:tx>
          <c:layout>
            <c:manualLayout>
              <c:xMode val="edge"/>
              <c:yMode val="edge"/>
              <c:x val="0.43170522637008513"/>
              <c:y val="0.94353446460903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3496"/>
        <c:crosses val="autoZero"/>
        <c:crossBetween val="midCat"/>
      </c:valAx>
      <c:valAx>
        <c:axId val="87579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Photoresistance 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022174386475077E-4"/>
              <c:y val="0.29647944240927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0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Vout (R2=100Ω)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Sheet1!$P$2:$P$1119</c:f>
              <c:numCache>
                <c:formatCode>General</c:formatCode>
                <c:ptCount val="1118"/>
                <c:pt idx="0">
                  <c:v>2.5</c:v>
                </c:pt>
                <c:pt idx="1">
                  <c:v>1.6666666666666665</c:v>
                </c:pt>
                <c:pt idx="2">
                  <c:v>1.25</c:v>
                </c:pt>
                <c:pt idx="3">
                  <c:v>1</c:v>
                </c:pt>
                <c:pt idx="4">
                  <c:v>0.83333333333333326</c:v>
                </c:pt>
                <c:pt idx="5">
                  <c:v>0.71428571428571419</c:v>
                </c:pt>
                <c:pt idx="6">
                  <c:v>0.625</c:v>
                </c:pt>
                <c:pt idx="7">
                  <c:v>0.55555555555555558</c:v>
                </c:pt>
                <c:pt idx="8">
                  <c:v>0.5</c:v>
                </c:pt>
                <c:pt idx="9">
                  <c:v>0.45454545454545459</c:v>
                </c:pt>
                <c:pt idx="10">
                  <c:v>0.41666666666666663</c:v>
                </c:pt>
                <c:pt idx="11">
                  <c:v>0.38461538461538464</c:v>
                </c:pt>
                <c:pt idx="12">
                  <c:v>0.3571428571428571</c:v>
                </c:pt>
                <c:pt idx="13">
                  <c:v>0.33333333333333331</c:v>
                </c:pt>
                <c:pt idx="14">
                  <c:v>0.3125</c:v>
                </c:pt>
                <c:pt idx="15">
                  <c:v>0.29411764705882354</c:v>
                </c:pt>
                <c:pt idx="16">
                  <c:v>0.27777777777777779</c:v>
                </c:pt>
                <c:pt idx="17">
                  <c:v>0.26315789473684209</c:v>
                </c:pt>
                <c:pt idx="18">
                  <c:v>0.25</c:v>
                </c:pt>
                <c:pt idx="19">
                  <c:v>0.23809523809523808</c:v>
                </c:pt>
                <c:pt idx="20">
                  <c:v>0.22727272727272729</c:v>
                </c:pt>
                <c:pt idx="21">
                  <c:v>0.21739130434782608</c:v>
                </c:pt>
                <c:pt idx="22">
                  <c:v>0.20833333333333331</c:v>
                </c:pt>
                <c:pt idx="23">
                  <c:v>0.2</c:v>
                </c:pt>
                <c:pt idx="24">
                  <c:v>0.19230769230769232</c:v>
                </c:pt>
                <c:pt idx="25">
                  <c:v>0.18518518518518517</c:v>
                </c:pt>
                <c:pt idx="26">
                  <c:v>0.17857142857142855</c:v>
                </c:pt>
                <c:pt idx="27">
                  <c:v>0.17241379310344829</c:v>
                </c:pt>
                <c:pt idx="28">
                  <c:v>0.16666666666666666</c:v>
                </c:pt>
                <c:pt idx="29">
                  <c:v>0.16129032258064516</c:v>
                </c:pt>
                <c:pt idx="30">
                  <c:v>0.15625</c:v>
                </c:pt>
                <c:pt idx="31">
                  <c:v>0.15151515151515152</c:v>
                </c:pt>
                <c:pt idx="32">
                  <c:v>0.14705882352941177</c:v>
                </c:pt>
                <c:pt idx="33">
                  <c:v>0.14285714285714285</c:v>
                </c:pt>
                <c:pt idx="34">
                  <c:v>0.1388888888888889</c:v>
                </c:pt>
                <c:pt idx="35">
                  <c:v>0.13513513513513514</c:v>
                </c:pt>
                <c:pt idx="36">
                  <c:v>0.13157894736842105</c:v>
                </c:pt>
                <c:pt idx="37">
                  <c:v>0.12820512820512819</c:v>
                </c:pt>
                <c:pt idx="38">
                  <c:v>0.125</c:v>
                </c:pt>
                <c:pt idx="39">
                  <c:v>0.12195121951219512</c:v>
                </c:pt>
                <c:pt idx="40">
                  <c:v>0.11904761904761904</c:v>
                </c:pt>
                <c:pt idx="41">
                  <c:v>0.11627906976744186</c:v>
                </c:pt>
                <c:pt idx="42">
                  <c:v>0.11363636363636365</c:v>
                </c:pt>
                <c:pt idx="43">
                  <c:v>0.11111111111111112</c:v>
                </c:pt>
                <c:pt idx="44">
                  <c:v>0.10869565217391304</c:v>
                </c:pt>
                <c:pt idx="45">
                  <c:v>0.10638297872340426</c:v>
                </c:pt>
                <c:pt idx="46">
                  <c:v>0.10416666666666666</c:v>
                </c:pt>
                <c:pt idx="47">
                  <c:v>0.1020408163265306</c:v>
                </c:pt>
                <c:pt idx="48">
                  <c:v>0.1</c:v>
                </c:pt>
                <c:pt idx="49">
                  <c:v>9.8039215686274508E-2</c:v>
                </c:pt>
                <c:pt idx="50">
                  <c:v>9.6153846153846159E-2</c:v>
                </c:pt>
                <c:pt idx="51">
                  <c:v>9.4339622641509427E-2</c:v>
                </c:pt>
                <c:pt idx="52">
                  <c:v>9.2592592592592587E-2</c:v>
                </c:pt>
                <c:pt idx="53">
                  <c:v>9.0909090909090912E-2</c:v>
                </c:pt>
                <c:pt idx="54">
                  <c:v>8.9285714285714274E-2</c:v>
                </c:pt>
                <c:pt idx="55">
                  <c:v>8.771929824561403E-2</c:v>
                </c:pt>
                <c:pt idx="56">
                  <c:v>8.6206896551724144E-2</c:v>
                </c:pt>
                <c:pt idx="57">
                  <c:v>8.4745762711864403E-2</c:v>
                </c:pt>
                <c:pt idx="58">
                  <c:v>8.3333333333333329E-2</c:v>
                </c:pt>
                <c:pt idx="59">
                  <c:v>8.1967213114754106E-2</c:v>
                </c:pt>
                <c:pt idx="60">
                  <c:v>8.0645161290322578E-2</c:v>
                </c:pt>
                <c:pt idx="61">
                  <c:v>7.9365079365079361E-2</c:v>
                </c:pt>
                <c:pt idx="62">
                  <c:v>7.8125E-2</c:v>
                </c:pt>
                <c:pt idx="63">
                  <c:v>7.6923076923076927E-2</c:v>
                </c:pt>
                <c:pt idx="64">
                  <c:v>7.575757575757576E-2</c:v>
                </c:pt>
                <c:pt idx="65">
                  <c:v>7.4626865671641784E-2</c:v>
                </c:pt>
                <c:pt idx="66">
                  <c:v>7.3529411764705885E-2</c:v>
                </c:pt>
                <c:pt idx="67">
                  <c:v>7.2463768115942032E-2</c:v>
                </c:pt>
                <c:pt idx="68">
                  <c:v>7.1428571428571425E-2</c:v>
                </c:pt>
                <c:pt idx="69">
                  <c:v>7.0422535211267609E-2</c:v>
                </c:pt>
                <c:pt idx="70">
                  <c:v>6.9444444444444448E-2</c:v>
                </c:pt>
                <c:pt idx="71">
                  <c:v>6.8493150684931503E-2</c:v>
                </c:pt>
                <c:pt idx="72">
                  <c:v>6.7567567567567571E-2</c:v>
                </c:pt>
                <c:pt idx="73">
                  <c:v>6.6666666666666666E-2</c:v>
                </c:pt>
                <c:pt idx="74">
                  <c:v>6.5789473684210523E-2</c:v>
                </c:pt>
                <c:pt idx="75">
                  <c:v>6.4935064935064943E-2</c:v>
                </c:pt>
                <c:pt idx="76">
                  <c:v>6.4102564102564097E-2</c:v>
                </c:pt>
                <c:pt idx="77">
                  <c:v>6.3291139240506333E-2</c:v>
                </c:pt>
                <c:pt idx="78">
                  <c:v>6.25E-2</c:v>
                </c:pt>
                <c:pt idx="79">
                  <c:v>6.1728395061728392E-2</c:v>
                </c:pt>
                <c:pt idx="80">
                  <c:v>6.097560975609756E-2</c:v>
                </c:pt>
                <c:pt idx="81">
                  <c:v>6.0240963855421686E-2</c:v>
                </c:pt>
                <c:pt idx="82">
                  <c:v>5.9523809523809521E-2</c:v>
                </c:pt>
                <c:pt idx="83">
                  <c:v>5.8823529411764705E-2</c:v>
                </c:pt>
                <c:pt idx="84">
                  <c:v>5.8139534883720929E-2</c:v>
                </c:pt>
                <c:pt idx="85">
                  <c:v>5.7471264367816091E-2</c:v>
                </c:pt>
                <c:pt idx="86">
                  <c:v>5.6818181818181823E-2</c:v>
                </c:pt>
                <c:pt idx="87">
                  <c:v>5.6179775280898875E-2</c:v>
                </c:pt>
                <c:pt idx="88">
                  <c:v>5.5555555555555559E-2</c:v>
                </c:pt>
                <c:pt idx="89">
                  <c:v>5.4945054945054951E-2</c:v>
                </c:pt>
                <c:pt idx="90">
                  <c:v>5.434782608695652E-2</c:v>
                </c:pt>
                <c:pt idx="91">
                  <c:v>5.3763440860215062E-2</c:v>
                </c:pt>
                <c:pt idx="92">
                  <c:v>5.3191489361702128E-2</c:v>
                </c:pt>
                <c:pt idx="93">
                  <c:v>5.2631578947368418E-2</c:v>
                </c:pt>
                <c:pt idx="94">
                  <c:v>5.2083333333333329E-2</c:v>
                </c:pt>
                <c:pt idx="95">
                  <c:v>5.1546391752577317E-2</c:v>
                </c:pt>
                <c:pt idx="96">
                  <c:v>5.10204081632653E-2</c:v>
                </c:pt>
                <c:pt idx="97">
                  <c:v>5.0505050505050511E-2</c:v>
                </c:pt>
                <c:pt idx="98">
                  <c:v>0.05</c:v>
                </c:pt>
                <c:pt idx="99">
                  <c:v>4.9504950495049507E-2</c:v>
                </c:pt>
                <c:pt idx="100">
                  <c:v>4.9019607843137254E-2</c:v>
                </c:pt>
                <c:pt idx="101">
                  <c:v>4.8543689320388342E-2</c:v>
                </c:pt>
                <c:pt idx="102">
                  <c:v>4.807692307692308E-2</c:v>
                </c:pt>
                <c:pt idx="103">
                  <c:v>4.7619047619047623E-2</c:v>
                </c:pt>
                <c:pt idx="104">
                  <c:v>4.7169811320754713E-2</c:v>
                </c:pt>
                <c:pt idx="105">
                  <c:v>4.6728971962616821E-2</c:v>
                </c:pt>
                <c:pt idx="106">
                  <c:v>4.6296296296296294E-2</c:v>
                </c:pt>
                <c:pt idx="107">
                  <c:v>4.5871559633027525E-2</c:v>
                </c:pt>
                <c:pt idx="108">
                  <c:v>4.5454545454545456E-2</c:v>
                </c:pt>
                <c:pt idx="109">
                  <c:v>4.5045045045045043E-2</c:v>
                </c:pt>
                <c:pt idx="110">
                  <c:v>4.4642857142857137E-2</c:v>
                </c:pt>
                <c:pt idx="111">
                  <c:v>4.4247787610619468E-2</c:v>
                </c:pt>
                <c:pt idx="112">
                  <c:v>4.3859649122807015E-2</c:v>
                </c:pt>
                <c:pt idx="113">
                  <c:v>4.3478260869565216E-2</c:v>
                </c:pt>
                <c:pt idx="114">
                  <c:v>4.3103448275862072E-2</c:v>
                </c:pt>
                <c:pt idx="115">
                  <c:v>4.2735042735042736E-2</c:v>
                </c:pt>
                <c:pt idx="116">
                  <c:v>4.2372881355932202E-2</c:v>
                </c:pt>
                <c:pt idx="117">
                  <c:v>4.2016806722689072E-2</c:v>
                </c:pt>
                <c:pt idx="118">
                  <c:v>4.1666666666666664E-2</c:v>
                </c:pt>
                <c:pt idx="119">
                  <c:v>4.1322314049586778E-2</c:v>
                </c:pt>
                <c:pt idx="120">
                  <c:v>4.0983606557377053E-2</c:v>
                </c:pt>
                <c:pt idx="121">
                  <c:v>4.0650406504065047E-2</c:v>
                </c:pt>
                <c:pt idx="122">
                  <c:v>4.0322580645161289E-2</c:v>
                </c:pt>
                <c:pt idx="123">
                  <c:v>0.04</c:v>
                </c:pt>
                <c:pt idx="124">
                  <c:v>3.968253968253968E-2</c:v>
                </c:pt>
                <c:pt idx="125">
                  <c:v>3.937007874015748E-2</c:v>
                </c:pt>
                <c:pt idx="126">
                  <c:v>3.90625E-2</c:v>
                </c:pt>
                <c:pt idx="127">
                  <c:v>3.875968992248062E-2</c:v>
                </c:pt>
                <c:pt idx="128">
                  <c:v>3.8461538461538464E-2</c:v>
                </c:pt>
                <c:pt idx="129">
                  <c:v>3.8167938931297711E-2</c:v>
                </c:pt>
                <c:pt idx="130">
                  <c:v>3.787878787878788E-2</c:v>
                </c:pt>
                <c:pt idx="131">
                  <c:v>3.7593984962406013E-2</c:v>
                </c:pt>
                <c:pt idx="132">
                  <c:v>3.7313432835820892E-2</c:v>
                </c:pt>
                <c:pt idx="133">
                  <c:v>3.7037037037037035E-2</c:v>
                </c:pt>
                <c:pt idx="134">
                  <c:v>3.6764705882352942E-2</c:v>
                </c:pt>
                <c:pt idx="135">
                  <c:v>3.6496350364963501E-2</c:v>
                </c:pt>
                <c:pt idx="136">
                  <c:v>3.6231884057971016E-2</c:v>
                </c:pt>
                <c:pt idx="137">
                  <c:v>3.5971223021582732E-2</c:v>
                </c:pt>
                <c:pt idx="138">
                  <c:v>3.5714285714285712E-2</c:v>
                </c:pt>
                <c:pt idx="139">
                  <c:v>3.5460992907801414E-2</c:v>
                </c:pt>
                <c:pt idx="140">
                  <c:v>3.5211267605633804E-2</c:v>
                </c:pt>
                <c:pt idx="141">
                  <c:v>3.4965034965034968E-2</c:v>
                </c:pt>
                <c:pt idx="142">
                  <c:v>3.4722222222222224E-2</c:v>
                </c:pt>
                <c:pt idx="143">
                  <c:v>3.4482758620689655E-2</c:v>
                </c:pt>
                <c:pt idx="144">
                  <c:v>3.4246575342465752E-2</c:v>
                </c:pt>
                <c:pt idx="145">
                  <c:v>3.4013605442176867E-2</c:v>
                </c:pt>
                <c:pt idx="146">
                  <c:v>3.3783783783783786E-2</c:v>
                </c:pt>
                <c:pt idx="147">
                  <c:v>3.3557046979865772E-2</c:v>
                </c:pt>
                <c:pt idx="148">
                  <c:v>3.3333333333333333E-2</c:v>
                </c:pt>
                <c:pt idx="149">
                  <c:v>3.3112582781456956E-2</c:v>
                </c:pt>
                <c:pt idx="150">
                  <c:v>3.2894736842105261E-2</c:v>
                </c:pt>
                <c:pt idx="151">
                  <c:v>3.2679738562091505E-2</c:v>
                </c:pt>
                <c:pt idx="152">
                  <c:v>3.2467532467532471E-2</c:v>
                </c:pt>
                <c:pt idx="153">
                  <c:v>3.2258064516129031E-2</c:v>
                </c:pt>
                <c:pt idx="154">
                  <c:v>3.2051282051282048E-2</c:v>
                </c:pt>
                <c:pt idx="155">
                  <c:v>3.1847133757961783E-2</c:v>
                </c:pt>
                <c:pt idx="156">
                  <c:v>3.1645569620253167E-2</c:v>
                </c:pt>
                <c:pt idx="157">
                  <c:v>3.1446540880503145E-2</c:v>
                </c:pt>
                <c:pt idx="158">
                  <c:v>3.125E-2</c:v>
                </c:pt>
                <c:pt idx="159">
                  <c:v>3.1055900621118009E-2</c:v>
                </c:pt>
                <c:pt idx="160">
                  <c:v>3.0864197530864196E-2</c:v>
                </c:pt>
                <c:pt idx="161">
                  <c:v>3.0674846625766871E-2</c:v>
                </c:pt>
                <c:pt idx="162">
                  <c:v>3.048780487804878E-2</c:v>
                </c:pt>
                <c:pt idx="163">
                  <c:v>3.0303030303030304E-2</c:v>
                </c:pt>
                <c:pt idx="164">
                  <c:v>3.0120481927710843E-2</c:v>
                </c:pt>
                <c:pt idx="165">
                  <c:v>2.9940119760479042E-2</c:v>
                </c:pt>
                <c:pt idx="166">
                  <c:v>2.976190476190476E-2</c:v>
                </c:pt>
                <c:pt idx="167">
                  <c:v>2.9585798816568046E-2</c:v>
                </c:pt>
                <c:pt idx="168">
                  <c:v>2.9411764705882353E-2</c:v>
                </c:pt>
                <c:pt idx="169">
                  <c:v>2.9239766081871343E-2</c:v>
                </c:pt>
                <c:pt idx="170">
                  <c:v>2.9069767441860465E-2</c:v>
                </c:pt>
                <c:pt idx="171">
                  <c:v>2.8901734104046242E-2</c:v>
                </c:pt>
                <c:pt idx="172">
                  <c:v>2.8735632183908046E-2</c:v>
                </c:pt>
                <c:pt idx="173">
                  <c:v>2.8571428571428571E-2</c:v>
                </c:pt>
                <c:pt idx="174">
                  <c:v>2.8409090909090912E-2</c:v>
                </c:pt>
                <c:pt idx="175">
                  <c:v>2.8248587570621469E-2</c:v>
                </c:pt>
                <c:pt idx="176">
                  <c:v>2.8089887640449437E-2</c:v>
                </c:pt>
                <c:pt idx="177">
                  <c:v>2.793296089385475E-2</c:v>
                </c:pt>
                <c:pt idx="178">
                  <c:v>2.777777777777778E-2</c:v>
                </c:pt>
                <c:pt idx="179">
                  <c:v>2.7624309392265192E-2</c:v>
                </c:pt>
                <c:pt idx="180">
                  <c:v>2.7472527472527476E-2</c:v>
                </c:pt>
                <c:pt idx="181">
                  <c:v>2.7322404371584699E-2</c:v>
                </c:pt>
                <c:pt idx="182">
                  <c:v>2.717391304347826E-2</c:v>
                </c:pt>
                <c:pt idx="183">
                  <c:v>2.7027027027027029E-2</c:v>
                </c:pt>
                <c:pt idx="184">
                  <c:v>2.6881720430107531E-2</c:v>
                </c:pt>
                <c:pt idx="185">
                  <c:v>2.6737967914438502E-2</c:v>
                </c:pt>
                <c:pt idx="186">
                  <c:v>2.6595744680851064E-2</c:v>
                </c:pt>
                <c:pt idx="187">
                  <c:v>2.6455026455026454E-2</c:v>
                </c:pt>
                <c:pt idx="188">
                  <c:v>2.6315789473684209E-2</c:v>
                </c:pt>
                <c:pt idx="189">
                  <c:v>2.6178010471204188E-2</c:v>
                </c:pt>
                <c:pt idx="190">
                  <c:v>2.6041666666666664E-2</c:v>
                </c:pt>
                <c:pt idx="191">
                  <c:v>2.5906735751295339E-2</c:v>
                </c:pt>
                <c:pt idx="192">
                  <c:v>2.5773195876288658E-2</c:v>
                </c:pt>
                <c:pt idx="193">
                  <c:v>2.564102564102564E-2</c:v>
                </c:pt>
                <c:pt idx="194">
                  <c:v>2.551020408163265E-2</c:v>
                </c:pt>
                <c:pt idx="195">
                  <c:v>2.5380710659898477E-2</c:v>
                </c:pt>
                <c:pt idx="196">
                  <c:v>2.5252525252525256E-2</c:v>
                </c:pt>
                <c:pt idx="197">
                  <c:v>2.5125628140703519E-2</c:v>
                </c:pt>
                <c:pt idx="198">
                  <c:v>2.5000000000000001E-2</c:v>
                </c:pt>
                <c:pt idx="199">
                  <c:v>2.4875621890547261E-2</c:v>
                </c:pt>
                <c:pt idx="200">
                  <c:v>2.4752475247524754E-2</c:v>
                </c:pt>
                <c:pt idx="201">
                  <c:v>2.4630541871921183E-2</c:v>
                </c:pt>
                <c:pt idx="202">
                  <c:v>2.4509803921568627E-2</c:v>
                </c:pt>
                <c:pt idx="203">
                  <c:v>2.4390243902439025E-2</c:v>
                </c:pt>
                <c:pt idx="204">
                  <c:v>2.4271844660194171E-2</c:v>
                </c:pt>
                <c:pt idx="205">
                  <c:v>2.4154589371980676E-2</c:v>
                </c:pt>
                <c:pt idx="206">
                  <c:v>2.403846153846154E-2</c:v>
                </c:pt>
                <c:pt idx="207">
                  <c:v>2.3923444976076555E-2</c:v>
                </c:pt>
                <c:pt idx="208">
                  <c:v>2.3809523809523812E-2</c:v>
                </c:pt>
                <c:pt idx="209">
                  <c:v>2.3696682464454978E-2</c:v>
                </c:pt>
                <c:pt idx="210">
                  <c:v>2.3584905660377357E-2</c:v>
                </c:pt>
                <c:pt idx="211">
                  <c:v>2.3474178403755867E-2</c:v>
                </c:pt>
                <c:pt idx="212">
                  <c:v>2.336448598130841E-2</c:v>
                </c:pt>
                <c:pt idx="213">
                  <c:v>2.3255813953488372E-2</c:v>
                </c:pt>
                <c:pt idx="214">
                  <c:v>2.3148148148148147E-2</c:v>
                </c:pt>
                <c:pt idx="215">
                  <c:v>2.3041474654377881E-2</c:v>
                </c:pt>
                <c:pt idx="216">
                  <c:v>2.2935779816513763E-2</c:v>
                </c:pt>
                <c:pt idx="217">
                  <c:v>2.2831050228310501E-2</c:v>
                </c:pt>
                <c:pt idx="218">
                  <c:v>2.2727272727272728E-2</c:v>
                </c:pt>
                <c:pt idx="219">
                  <c:v>2.2624434389140274E-2</c:v>
                </c:pt>
                <c:pt idx="220">
                  <c:v>2.2522522522522521E-2</c:v>
                </c:pt>
                <c:pt idx="221">
                  <c:v>2.2421524663677129E-2</c:v>
                </c:pt>
                <c:pt idx="222">
                  <c:v>2.2321428571428568E-2</c:v>
                </c:pt>
                <c:pt idx="223">
                  <c:v>2.2222222222222223E-2</c:v>
                </c:pt>
                <c:pt idx="224">
                  <c:v>2.2123893805309734E-2</c:v>
                </c:pt>
                <c:pt idx="225">
                  <c:v>2.2026431718061675E-2</c:v>
                </c:pt>
                <c:pt idx="226">
                  <c:v>2.1929824561403508E-2</c:v>
                </c:pt>
                <c:pt idx="227">
                  <c:v>2.1834061135371178E-2</c:v>
                </c:pt>
                <c:pt idx="228">
                  <c:v>2.1739130434782608E-2</c:v>
                </c:pt>
                <c:pt idx="229">
                  <c:v>2.1645021645021644E-2</c:v>
                </c:pt>
                <c:pt idx="230">
                  <c:v>2.1551724137931036E-2</c:v>
                </c:pt>
                <c:pt idx="231">
                  <c:v>2.1459227467811159E-2</c:v>
                </c:pt>
                <c:pt idx="232">
                  <c:v>2.1367521367521368E-2</c:v>
                </c:pt>
                <c:pt idx="233">
                  <c:v>2.1276595744680851E-2</c:v>
                </c:pt>
                <c:pt idx="234">
                  <c:v>2.1186440677966101E-2</c:v>
                </c:pt>
                <c:pt idx="235">
                  <c:v>2.1097046413502109E-2</c:v>
                </c:pt>
                <c:pt idx="236">
                  <c:v>2.1008403361344536E-2</c:v>
                </c:pt>
                <c:pt idx="237">
                  <c:v>2.0920502092050208E-2</c:v>
                </c:pt>
                <c:pt idx="238">
                  <c:v>2.0833333333333332E-2</c:v>
                </c:pt>
                <c:pt idx="239">
                  <c:v>2.0746887966804978E-2</c:v>
                </c:pt>
                <c:pt idx="240">
                  <c:v>2.0661157024793389E-2</c:v>
                </c:pt>
                <c:pt idx="241">
                  <c:v>2.0576131687242802E-2</c:v>
                </c:pt>
                <c:pt idx="242">
                  <c:v>2.0491803278688527E-2</c:v>
                </c:pt>
                <c:pt idx="243">
                  <c:v>2.0408163265306124E-2</c:v>
                </c:pt>
                <c:pt idx="244">
                  <c:v>2.0325203252032523E-2</c:v>
                </c:pt>
                <c:pt idx="245">
                  <c:v>2.0242914979757085E-2</c:v>
                </c:pt>
                <c:pt idx="246">
                  <c:v>2.0161290322580645E-2</c:v>
                </c:pt>
                <c:pt idx="247">
                  <c:v>2.0080321285140562E-2</c:v>
                </c:pt>
                <c:pt idx="248">
                  <c:v>0.02</c:v>
                </c:pt>
                <c:pt idx="249">
                  <c:v>1.9920318725099601E-2</c:v>
                </c:pt>
                <c:pt idx="250">
                  <c:v>1.984126984126984E-2</c:v>
                </c:pt>
                <c:pt idx="251">
                  <c:v>1.9762845849802368E-2</c:v>
                </c:pt>
                <c:pt idx="252">
                  <c:v>1.968503937007874E-2</c:v>
                </c:pt>
                <c:pt idx="253">
                  <c:v>1.9607843137254902E-2</c:v>
                </c:pt>
                <c:pt idx="254">
                  <c:v>1.953125E-2</c:v>
                </c:pt>
                <c:pt idx="255">
                  <c:v>1.9455252918287938E-2</c:v>
                </c:pt>
                <c:pt idx="256">
                  <c:v>1.937984496124031E-2</c:v>
                </c:pt>
                <c:pt idx="257">
                  <c:v>1.9305019305019305E-2</c:v>
                </c:pt>
                <c:pt idx="258">
                  <c:v>1.9230769230769232E-2</c:v>
                </c:pt>
                <c:pt idx="259">
                  <c:v>1.9157088122605363E-2</c:v>
                </c:pt>
                <c:pt idx="260">
                  <c:v>1.9083969465648856E-2</c:v>
                </c:pt>
                <c:pt idx="261">
                  <c:v>1.9011406844106463E-2</c:v>
                </c:pt>
                <c:pt idx="262">
                  <c:v>1.893939393939394E-2</c:v>
                </c:pt>
                <c:pt idx="263">
                  <c:v>1.8867924528301886E-2</c:v>
                </c:pt>
                <c:pt idx="264">
                  <c:v>1.8796992481203006E-2</c:v>
                </c:pt>
                <c:pt idx="265">
                  <c:v>1.8726591760299626E-2</c:v>
                </c:pt>
                <c:pt idx="266">
                  <c:v>1.8656716417910446E-2</c:v>
                </c:pt>
                <c:pt idx="267">
                  <c:v>1.8587360594795536E-2</c:v>
                </c:pt>
                <c:pt idx="268">
                  <c:v>1.8518518518518517E-2</c:v>
                </c:pt>
                <c:pt idx="269">
                  <c:v>1.8450184501845018E-2</c:v>
                </c:pt>
                <c:pt idx="270">
                  <c:v>1.8382352941176471E-2</c:v>
                </c:pt>
                <c:pt idx="271">
                  <c:v>1.8315018315018316E-2</c:v>
                </c:pt>
                <c:pt idx="272">
                  <c:v>1.824817518248175E-2</c:v>
                </c:pt>
                <c:pt idx="273">
                  <c:v>1.8181818181818181E-2</c:v>
                </c:pt>
                <c:pt idx="274">
                  <c:v>1.8115942028985508E-2</c:v>
                </c:pt>
                <c:pt idx="275">
                  <c:v>1.8050541516245487E-2</c:v>
                </c:pt>
                <c:pt idx="276">
                  <c:v>1.7985611510791366E-2</c:v>
                </c:pt>
                <c:pt idx="277">
                  <c:v>1.7921146953405017E-2</c:v>
                </c:pt>
                <c:pt idx="278">
                  <c:v>1.7857142857142856E-2</c:v>
                </c:pt>
                <c:pt idx="279">
                  <c:v>1.779359430604982E-2</c:v>
                </c:pt>
                <c:pt idx="280">
                  <c:v>1.7730496453900707E-2</c:v>
                </c:pt>
                <c:pt idx="281">
                  <c:v>1.7667844522968199E-2</c:v>
                </c:pt>
                <c:pt idx="282">
                  <c:v>1.7605633802816902E-2</c:v>
                </c:pt>
                <c:pt idx="283">
                  <c:v>1.7543859649122806E-2</c:v>
                </c:pt>
                <c:pt idx="284">
                  <c:v>1.7482517482517484E-2</c:v>
                </c:pt>
                <c:pt idx="285">
                  <c:v>1.7421602787456445E-2</c:v>
                </c:pt>
                <c:pt idx="286">
                  <c:v>1.7361111111111112E-2</c:v>
                </c:pt>
                <c:pt idx="287">
                  <c:v>1.7301038062283738E-2</c:v>
                </c:pt>
                <c:pt idx="288">
                  <c:v>1.7241379310344827E-2</c:v>
                </c:pt>
                <c:pt idx="289">
                  <c:v>1.7182130584192441E-2</c:v>
                </c:pt>
                <c:pt idx="290">
                  <c:v>1.7123287671232876E-2</c:v>
                </c:pt>
                <c:pt idx="291">
                  <c:v>1.7064846416382253E-2</c:v>
                </c:pt>
                <c:pt idx="292">
                  <c:v>1.7006802721088433E-2</c:v>
                </c:pt>
                <c:pt idx="293">
                  <c:v>1.6949152542372881E-2</c:v>
                </c:pt>
                <c:pt idx="294">
                  <c:v>1.6891891891891893E-2</c:v>
                </c:pt>
                <c:pt idx="295">
                  <c:v>1.6835016835016835E-2</c:v>
                </c:pt>
                <c:pt idx="296">
                  <c:v>1.6778523489932886E-2</c:v>
                </c:pt>
                <c:pt idx="297">
                  <c:v>1.6722408026755852E-2</c:v>
                </c:pt>
                <c:pt idx="298">
                  <c:v>1.6666666666666666E-2</c:v>
                </c:pt>
                <c:pt idx="299">
                  <c:v>1.6611295681063124E-2</c:v>
                </c:pt>
                <c:pt idx="300">
                  <c:v>1.6556291390728478E-2</c:v>
                </c:pt>
                <c:pt idx="301">
                  <c:v>1.65016501650165E-2</c:v>
                </c:pt>
                <c:pt idx="302">
                  <c:v>1.6447368421052631E-2</c:v>
                </c:pt>
                <c:pt idx="303">
                  <c:v>1.6393442622950821E-2</c:v>
                </c:pt>
                <c:pt idx="304">
                  <c:v>1.6339869281045753E-2</c:v>
                </c:pt>
                <c:pt idx="305">
                  <c:v>1.6286644951140065E-2</c:v>
                </c:pt>
                <c:pt idx="306">
                  <c:v>1.6233766233766236E-2</c:v>
                </c:pt>
                <c:pt idx="307">
                  <c:v>1.6181229773462785E-2</c:v>
                </c:pt>
                <c:pt idx="308">
                  <c:v>1.6129032258064516E-2</c:v>
                </c:pt>
                <c:pt idx="309">
                  <c:v>1.607717041800643E-2</c:v>
                </c:pt>
                <c:pt idx="310">
                  <c:v>1.6025641025641024E-2</c:v>
                </c:pt>
                <c:pt idx="311">
                  <c:v>1.5974440894568689E-2</c:v>
                </c:pt>
                <c:pt idx="312">
                  <c:v>1.5923566878980892E-2</c:v>
                </c:pt>
                <c:pt idx="313">
                  <c:v>1.5873015873015872E-2</c:v>
                </c:pt>
                <c:pt idx="314">
                  <c:v>1.5822784810126583E-2</c:v>
                </c:pt>
                <c:pt idx="315">
                  <c:v>1.5772870662460567E-2</c:v>
                </c:pt>
                <c:pt idx="316">
                  <c:v>1.5723270440251572E-2</c:v>
                </c:pt>
                <c:pt idx="317">
                  <c:v>1.5673981191222569E-2</c:v>
                </c:pt>
                <c:pt idx="318">
                  <c:v>1.5625E-2</c:v>
                </c:pt>
                <c:pt idx="319">
                  <c:v>1.5576323987538941E-2</c:v>
                </c:pt>
                <c:pt idx="320">
                  <c:v>1.5527950310559004E-2</c:v>
                </c:pt>
                <c:pt idx="321">
                  <c:v>1.5479876160990714E-2</c:v>
                </c:pt>
                <c:pt idx="322">
                  <c:v>1.5432098765432098E-2</c:v>
                </c:pt>
                <c:pt idx="323">
                  <c:v>1.5384615384615385E-2</c:v>
                </c:pt>
                <c:pt idx="324">
                  <c:v>1.5337423312883436E-2</c:v>
                </c:pt>
                <c:pt idx="325">
                  <c:v>1.5290519877675841E-2</c:v>
                </c:pt>
                <c:pt idx="326">
                  <c:v>1.524390243902439E-2</c:v>
                </c:pt>
                <c:pt idx="327">
                  <c:v>1.5197568389057751E-2</c:v>
                </c:pt>
                <c:pt idx="328">
                  <c:v>1.5151515151515152E-2</c:v>
                </c:pt>
                <c:pt idx="329">
                  <c:v>1.5105740181268881E-2</c:v>
                </c:pt>
                <c:pt idx="330">
                  <c:v>1.5060240963855422E-2</c:v>
                </c:pt>
                <c:pt idx="331">
                  <c:v>1.5015015015015015E-2</c:v>
                </c:pt>
                <c:pt idx="332">
                  <c:v>1.4970059880239521E-2</c:v>
                </c:pt>
                <c:pt idx="333">
                  <c:v>1.4925373134328358E-2</c:v>
                </c:pt>
                <c:pt idx="334">
                  <c:v>1.488095238095238E-2</c:v>
                </c:pt>
                <c:pt idx="335">
                  <c:v>1.483679525222552E-2</c:v>
                </c:pt>
                <c:pt idx="336">
                  <c:v>1.4792899408284023E-2</c:v>
                </c:pt>
                <c:pt idx="337">
                  <c:v>1.4749262536873156E-2</c:v>
                </c:pt>
                <c:pt idx="338">
                  <c:v>1.4705882352941176E-2</c:v>
                </c:pt>
                <c:pt idx="339">
                  <c:v>1.466275659824047E-2</c:v>
                </c:pt>
                <c:pt idx="340">
                  <c:v>1.4619883040935672E-2</c:v>
                </c:pt>
                <c:pt idx="341">
                  <c:v>1.4577259475218658E-2</c:v>
                </c:pt>
                <c:pt idx="342">
                  <c:v>1.4534883720930232E-2</c:v>
                </c:pt>
                <c:pt idx="343">
                  <c:v>1.4492753623188406E-2</c:v>
                </c:pt>
                <c:pt idx="344">
                  <c:v>1.4450867052023121E-2</c:v>
                </c:pt>
                <c:pt idx="345">
                  <c:v>1.4409221902017291E-2</c:v>
                </c:pt>
                <c:pt idx="346">
                  <c:v>1.4367816091954023E-2</c:v>
                </c:pt>
                <c:pt idx="347">
                  <c:v>1.4326647564469913E-2</c:v>
                </c:pt>
                <c:pt idx="348">
                  <c:v>1.4285714285714285E-2</c:v>
                </c:pt>
                <c:pt idx="349">
                  <c:v>1.4245014245014245E-2</c:v>
                </c:pt>
                <c:pt idx="350">
                  <c:v>1.4204545454545456E-2</c:v>
                </c:pt>
                <c:pt idx="351">
                  <c:v>1.4164305949008499E-2</c:v>
                </c:pt>
                <c:pt idx="352">
                  <c:v>1.4124293785310734E-2</c:v>
                </c:pt>
                <c:pt idx="353">
                  <c:v>1.4084507042253521E-2</c:v>
                </c:pt>
                <c:pt idx="354">
                  <c:v>1.4044943820224719E-2</c:v>
                </c:pt>
                <c:pt idx="355">
                  <c:v>1.4005602240896359E-2</c:v>
                </c:pt>
                <c:pt idx="356">
                  <c:v>1.3966480446927375E-2</c:v>
                </c:pt>
                <c:pt idx="357">
                  <c:v>1.3927576601671309E-2</c:v>
                </c:pt>
                <c:pt idx="358">
                  <c:v>1.388888888888889E-2</c:v>
                </c:pt>
                <c:pt idx="359">
                  <c:v>1.3850415512465374E-2</c:v>
                </c:pt>
                <c:pt idx="360">
                  <c:v>1.3812154696132596E-2</c:v>
                </c:pt>
                <c:pt idx="361">
                  <c:v>1.3774104683195593E-2</c:v>
                </c:pt>
                <c:pt idx="362">
                  <c:v>1.3736263736263738E-2</c:v>
                </c:pt>
                <c:pt idx="363">
                  <c:v>1.3698630136986301E-2</c:v>
                </c:pt>
                <c:pt idx="364">
                  <c:v>1.3661202185792349E-2</c:v>
                </c:pt>
                <c:pt idx="365">
                  <c:v>1.3623978201634877E-2</c:v>
                </c:pt>
                <c:pt idx="366">
                  <c:v>1.358695652173913E-2</c:v>
                </c:pt>
                <c:pt idx="367">
                  <c:v>1.3550135501355014E-2</c:v>
                </c:pt>
                <c:pt idx="368">
                  <c:v>1.3513513513513514E-2</c:v>
                </c:pt>
                <c:pt idx="369">
                  <c:v>1.3477088948787063E-2</c:v>
                </c:pt>
                <c:pt idx="370">
                  <c:v>1.3440860215053765E-2</c:v>
                </c:pt>
                <c:pt idx="371">
                  <c:v>1.3404825737265416E-2</c:v>
                </c:pt>
                <c:pt idx="372">
                  <c:v>1.3368983957219251E-2</c:v>
                </c:pt>
                <c:pt idx="373">
                  <c:v>1.3333333333333332E-2</c:v>
                </c:pt>
                <c:pt idx="374">
                  <c:v>1.3297872340425532E-2</c:v>
                </c:pt>
                <c:pt idx="375">
                  <c:v>1.326259946949602E-2</c:v>
                </c:pt>
                <c:pt idx="376">
                  <c:v>1.3227513227513227E-2</c:v>
                </c:pt>
                <c:pt idx="377">
                  <c:v>1.3192612137203165E-2</c:v>
                </c:pt>
                <c:pt idx="378">
                  <c:v>1.3157894736842105E-2</c:v>
                </c:pt>
                <c:pt idx="379">
                  <c:v>1.3123359580052493E-2</c:v>
                </c:pt>
                <c:pt idx="380">
                  <c:v>1.3089005235602094E-2</c:v>
                </c:pt>
                <c:pt idx="381">
                  <c:v>1.3054830287206266E-2</c:v>
                </c:pt>
                <c:pt idx="382">
                  <c:v>1.3020833333333332E-2</c:v>
                </c:pt>
                <c:pt idx="383">
                  <c:v>1.2987012987012988E-2</c:v>
                </c:pt>
                <c:pt idx="384">
                  <c:v>1.2953367875647669E-2</c:v>
                </c:pt>
                <c:pt idx="385">
                  <c:v>1.2919896640826874E-2</c:v>
                </c:pt>
                <c:pt idx="386">
                  <c:v>1.2886597938144329E-2</c:v>
                </c:pt>
                <c:pt idx="387">
                  <c:v>1.2853470437017993E-2</c:v>
                </c:pt>
                <c:pt idx="388">
                  <c:v>1.282051282051282E-2</c:v>
                </c:pt>
                <c:pt idx="389">
                  <c:v>1.2787723785166242E-2</c:v>
                </c:pt>
                <c:pt idx="390">
                  <c:v>1.2755102040816325E-2</c:v>
                </c:pt>
                <c:pt idx="391">
                  <c:v>1.2722646310432571E-2</c:v>
                </c:pt>
                <c:pt idx="392">
                  <c:v>1.2690355329949238E-2</c:v>
                </c:pt>
                <c:pt idx="393">
                  <c:v>1.2658227848101266E-2</c:v>
                </c:pt>
                <c:pt idx="394">
                  <c:v>1.2626262626262628E-2</c:v>
                </c:pt>
                <c:pt idx="395">
                  <c:v>1.2594458438287152E-2</c:v>
                </c:pt>
                <c:pt idx="396">
                  <c:v>1.2562814070351759E-2</c:v>
                </c:pt>
                <c:pt idx="397">
                  <c:v>1.2531328320802004E-2</c:v>
                </c:pt>
                <c:pt idx="398">
                  <c:v>1.2500000000000001E-2</c:v>
                </c:pt>
                <c:pt idx="399">
                  <c:v>1.2468827930174564E-2</c:v>
                </c:pt>
                <c:pt idx="400">
                  <c:v>1.2437810945273631E-2</c:v>
                </c:pt>
                <c:pt idx="401">
                  <c:v>1.2406947890818858E-2</c:v>
                </c:pt>
                <c:pt idx="402">
                  <c:v>1.2376237623762377E-2</c:v>
                </c:pt>
                <c:pt idx="403">
                  <c:v>1.2345679012345678E-2</c:v>
                </c:pt>
                <c:pt idx="404">
                  <c:v>1.2315270935960592E-2</c:v>
                </c:pt>
                <c:pt idx="405">
                  <c:v>1.2285012285012284E-2</c:v>
                </c:pt>
                <c:pt idx="406">
                  <c:v>1.2254901960784314E-2</c:v>
                </c:pt>
                <c:pt idx="407">
                  <c:v>1.2224938875305624E-2</c:v>
                </c:pt>
                <c:pt idx="408">
                  <c:v>1.2195121951219513E-2</c:v>
                </c:pt>
                <c:pt idx="409">
                  <c:v>1.2165450121654502E-2</c:v>
                </c:pt>
                <c:pt idx="410">
                  <c:v>1.2135922330097085E-2</c:v>
                </c:pt>
                <c:pt idx="411">
                  <c:v>1.2106537530266345E-2</c:v>
                </c:pt>
                <c:pt idx="412">
                  <c:v>1.2077294685990338E-2</c:v>
                </c:pt>
                <c:pt idx="413">
                  <c:v>1.2048192771084338E-2</c:v>
                </c:pt>
                <c:pt idx="414">
                  <c:v>1.201923076923077E-2</c:v>
                </c:pt>
                <c:pt idx="415">
                  <c:v>1.199040767386091E-2</c:v>
                </c:pt>
                <c:pt idx="416">
                  <c:v>1.1961722488038277E-2</c:v>
                </c:pt>
                <c:pt idx="417">
                  <c:v>1.1933174224343677E-2</c:v>
                </c:pt>
                <c:pt idx="418">
                  <c:v>1.1904761904761906E-2</c:v>
                </c:pt>
                <c:pt idx="419">
                  <c:v>1.1876484560570073E-2</c:v>
                </c:pt>
                <c:pt idx="420">
                  <c:v>1.1848341232227489E-2</c:v>
                </c:pt>
                <c:pt idx="421">
                  <c:v>1.1820330969267139E-2</c:v>
                </c:pt>
                <c:pt idx="422">
                  <c:v>1.1792452830188678E-2</c:v>
                </c:pt>
                <c:pt idx="423">
                  <c:v>1.1764705882352941E-2</c:v>
                </c:pt>
                <c:pt idx="424">
                  <c:v>1.1737089201877934E-2</c:v>
                </c:pt>
                <c:pt idx="425">
                  <c:v>1.1709601873536299E-2</c:v>
                </c:pt>
                <c:pt idx="426">
                  <c:v>1.1682242990654205E-2</c:v>
                </c:pt>
                <c:pt idx="427">
                  <c:v>1.1655011655011656E-2</c:v>
                </c:pt>
                <c:pt idx="428">
                  <c:v>1.1627906976744186E-2</c:v>
                </c:pt>
                <c:pt idx="429">
                  <c:v>1.1600928074245939E-2</c:v>
                </c:pt>
                <c:pt idx="430">
                  <c:v>1.1574074074074073E-2</c:v>
                </c:pt>
                <c:pt idx="431">
                  <c:v>1.1547344110854504E-2</c:v>
                </c:pt>
                <c:pt idx="432">
                  <c:v>1.1520737327188941E-2</c:v>
                </c:pt>
                <c:pt idx="433">
                  <c:v>1.1494252873563218E-2</c:v>
                </c:pt>
                <c:pt idx="434">
                  <c:v>1.1467889908256881E-2</c:v>
                </c:pt>
                <c:pt idx="435">
                  <c:v>1.1441647597254004E-2</c:v>
                </c:pt>
                <c:pt idx="436">
                  <c:v>1.1415525114155251E-2</c:v>
                </c:pt>
                <c:pt idx="437">
                  <c:v>1.1389521640091115E-2</c:v>
                </c:pt>
                <c:pt idx="438">
                  <c:v>1.1363636363636364E-2</c:v>
                </c:pt>
                <c:pt idx="439">
                  <c:v>1.1337868480725623E-2</c:v>
                </c:pt>
                <c:pt idx="440">
                  <c:v>1.1312217194570137E-2</c:v>
                </c:pt>
                <c:pt idx="441">
                  <c:v>1.1286681715575619E-2</c:v>
                </c:pt>
                <c:pt idx="442">
                  <c:v>1.1261261261261261E-2</c:v>
                </c:pt>
                <c:pt idx="443">
                  <c:v>1.1235955056179777E-2</c:v>
                </c:pt>
                <c:pt idx="444">
                  <c:v>1.1210762331838564E-2</c:v>
                </c:pt>
                <c:pt idx="445">
                  <c:v>1.1185682326621923E-2</c:v>
                </c:pt>
                <c:pt idx="446">
                  <c:v>1.1160714285714284E-2</c:v>
                </c:pt>
                <c:pt idx="447">
                  <c:v>1.1135857461024499E-2</c:v>
                </c:pt>
                <c:pt idx="448">
                  <c:v>1.1111111111111112E-2</c:v>
                </c:pt>
                <c:pt idx="449">
                  <c:v>1.1086474501108647E-2</c:v>
                </c:pt>
                <c:pt idx="450">
                  <c:v>1.1061946902654867E-2</c:v>
                </c:pt>
                <c:pt idx="451">
                  <c:v>1.1037527593818985E-2</c:v>
                </c:pt>
                <c:pt idx="452">
                  <c:v>1.1013215859030838E-2</c:v>
                </c:pt>
                <c:pt idx="453">
                  <c:v>1.0989010989010988E-2</c:v>
                </c:pt>
                <c:pt idx="454">
                  <c:v>1.0964912280701754E-2</c:v>
                </c:pt>
                <c:pt idx="455">
                  <c:v>1.0940919037199124E-2</c:v>
                </c:pt>
                <c:pt idx="456">
                  <c:v>1.0917030567685589E-2</c:v>
                </c:pt>
                <c:pt idx="457">
                  <c:v>1.0893246187363835E-2</c:v>
                </c:pt>
                <c:pt idx="458">
                  <c:v>1.0869565217391304E-2</c:v>
                </c:pt>
                <c:pt idx="459">
                  <c:v>1.0845986984815618E-2</c:v>
                </c:pt>
                <c:pt idx="460">
                  <c:v>1.0822510822510822E-2</c:v>
                </c:pt>
                <c:pt idx="461">
                  <c:v>1.0799136069114472E-2</c:v>
                </c:pt>
                <c:pt idx="462">
                  <c:v>1.0775862068965518E-2</c:v>
                </c:pt>
                <c:pt idx="463">
                  <c:v>1.0752688172043012E-2</c:v>
                </c:pt>
                <c:pt idx="464">
                  <c:v>1.0729613733905579E-2</c:v>
                </c:pt>
                <c:pt idx="465">
                  <c:v>1.0706638115631693E-2</c:v>
                </c:pt>
                <c:pt idx="466">
                  <c:v>1.0683760683760684E-2</c:v>
                </c:pt>
                <c:pt idx="467">
                  <c:v>1.0660980810234541E-2</c:v>
                </c:pt>
                <c:pt idx="468">
                  <c:v>1.0638297872340425E-2</c:v>
                </c:pt>
                <c:pt idx="469">
                  <c:v>1.0615711252653927E-2</c:v>
                </c:pt>
                <c:pt idx="470">
                  <c:v>1.059322033898305E-2</c:v>
                </c:pt>
                <c:pt idx="471">
                  <c:v>1.0570824524312896E-2</c:v>
                </c:pt>
                <c:pt idx="472">
                  <c:v>1.0548523206751054E-2</c:v>
                </c:pt>
                <c:pt idx="473">
                  <c:v>1.0526315789473684E-2</c:v>
                </c:pt>
                <c:pt idx="474">
                  <c:v>1.0504201680672268E-2</c:v>
                </c:pt>
                <c:pt idx="475">
                  <c:v>1.0482180293501049E-2</c:v>
                </c:pt>
                <c:pt idx="476">
                  <c:v>1.0460251046025104E-2</c:v>
                </c:pt>
                <c:pt idx="477">
                  <c:v>1.0438413361169102E-2</c:v>
                </c:pt>
                <c:pt idx="478">
                  <c:v>1.0416666666666666E-2</c:v>
                </c:pt>
                <c:pt idx="479">
                  <c:v>1.0395010395010396E-2</c:v>
                </c:pt>
                <c:pt idx="480">
                  <c:v>1.0373443983402489E-2</c:v>
                </c:pt>
                <c:pt idx="481">
                  <c:v>1.0351966873706004E-2</c:v>
                </c:pt>
                <c:pt idx="482">
                  <c:v>1.0330578512396695E-2</c:v>
                </c:pt>
                <c:pt idx="483">
                  <c:v>1.0309278350515464E-2</c:v>
                </c:pt>
                <c:pt idx="484">
                  <c:v>1.0288065843621401E-2</c:v>
                </c:pt>
                <c:pt idx="485">
                  <c:v>1.0266940451745379E-2</c:v>
                </c:pt>
                <c:pt idx="486">
                  <c:v>1.0245901639344263E-2</c:v>
                </c:pt>
                <c:pt idx="487">
                  <c:v>1.0224948875255624E-2</c:v>
                </c:pt>
                <c:pt idx="488">
                  <c:v>1.0204081632653062E-2</c:v>
                </c:pt>
                <c:pt idx="489">
                  <c:v>1.0183299389002035E-2</c:v>
                </c:pt>
                <c:pt idx="490">
                  <c:v>1.0162601626016262E-2</c:v>
                </c:pt>
                <c:pt idx="491">
                  <c:v>1.0141987829614604E-2</c:v>
                </c:pt>
                <c:pt idx="492">
                  <c:v>1.0121457489878543E-2</c:v>
                </c:pt>
                <c:pt idx="493">
                  <c:v>1.01010101010101E-2</c:v>
                </c:pt>
                <c:pt idx="494">
                  <c:v>1.0080645161290322E-2</c:v>
                </c:pt>
                <c:pt idx="495">
                  <c:v>1.0060362173038229E-2</c:v>
                </c:pt>
                <c:pt idx="496">
                  <c:v>1.0040160642570281E-2</c:v>
                </c:pt>
                <c:pt idx="497">
                  <c:v>1.002004008016032E-2</c:v>
                </c:pt>
                <c:pt idx="498">
                  <c:v>0.01</c:v>
                </c:pt>
                <c:pt idx="499">
                  <c:v>9.9800399201596807E-3</c:v>
                </c:pt>
                <c:pt idx="500">
                  <c:v>9.9601593625498006E-3</c:v>
                </c:pt>
                <c:pt idx="501">
                  <c:v>9.9403578528827023E-3</c:v>
                </c:pt>
                <c:pt idx="502">
                  <c:v>9.9206349206349201E-3</c:v>
                </c:pt>
                <c:pt idx="503">
                  <c:v>9.9009900990099011E-3</c:v>
                </c:pt>
                <c:pt idx="504">
                  <c:v>9.8814229249011842E-3</c:v>
                </c:pt>
                <c:pt idx="505">
                  <c:v>9.8619329388560158E-3</c:v>
                </c:pt>
                <c:pt idx="506">
                  <c:v>9.8425196850393699E-3</c:v>
                </c:pt>
                <c:pt idx="507">
                  <c:v>9.823182711198428E-3</c:v>
                </c:pt>
                <c:pt idx="508">
                  <c:v>9.8039215686274508E-3</c:v>
                </c:pt>
                <c:pt idx="509">
                  <c:v>9.7847358121330719E-3</c:v>
                </c:pt>
                <c:pt idx="510">
                  <c:v>9.765625E-3</c:v>
                </c:pt>
                <c:pt idx="511">
                  <c:v>9.7465886939571145E-3</c:v>
                </c:pt>
                <c:pt idx="512">
                  <c:v>9.727626459143969E-3</c:v>
                </c:pt>
                <c:pt idx="513">
                  <c:v>9.7087378640776691E-3</c:v>
                </c:pt>
                <c:pt idx="514">
                  <c:v>9.6899224806201549E-3</c:v>
                </c:pt>
                <c:pt idx="515">
                  <c:v>9.6711798839458421E-3</c:v>
                </c:pt>
                <c:pt idx="516">
                  <c:v>9.6525096525096523E-3</c:v>
                </c:pt>
                <c:pt idx="517">
                  <c:v>9.6339113680154135E-3</c:v>
                </c:pt>
                <c:pt idx="518">
                  <c:v>9.6153846153846159E-3</c:v>
                </c:pt>
                <c:pt idx="519">
                  <c:v>9.5969289827255271E-3</c:v>
                </c:pt>
                <c:pt idx="520">
                  <c:v>9.5785440613026813E-3</c:v>
                </c:pt>
                <c:pt idx="521">
                  <c:v>9.5602294455066923E-3</c:v>
                </c:pt>
                <c:pt idx="522">
                  <c:v>9.5419847328244278E-3</c:v>
                </c:pt>
                <c:pt idx="523">
                  <c:v>9.5238095238095247E-3</c:v>
                </c:pt>
                <c:pt idx="524">
                  <c:v>9.5057034220532317E-3</c:v>
                </c:pt>
                <c:pt idx="525">
                  <c:v>9.4876660341555973E-3</c:v>
                </c:pt>
                <c:pt idx="526">
                  <c:v>9.46969696969697E-3</c:v>
                </c:pt>
                <c:pt idx="527">
                  <c:v>9.4517958412098299E-3</c:v>
                </c:pt>
                <c:pt idx="528">
                  <c:v>9.433962264150943E-3</c:v>
                </c:pt>
                <c:pt idx="529">
                  <c:v>9.4161958568738224E-3</c:v>
                </c:pt>
                <c:pt idx="530">
                  <c:v>9.3984962406015032E-3</c:v>
                </c:pt>
                <c:pt idx="531">
                  <c:v>9.3808630393996256E-3</c:v>
                </c:pt>
                <c:pt idx="532">
                  <c:v>9.3632958801498131E-3</c:v>
                </c:pt>
                <c:pt idx="533">
                  <c:v>9.3457943925233655E-3</c:v>
                </c:pt>
                <c:pt idx="534">
                  <c:v>9.3283582089552231E-3</c:v>
                </c:pt>
                <c:pt idx="535">
                  <c:v>9.3109869646182501E-3</c:v>
                </c:pt>
                <c:pt idx="536">
                  <c:v>9.2936802973977682E-3</c:v>
                </c:pt>
                <c:pt idx="537">
                  <c:v>9.2764378478664197E-3</c:v>
                </c:pt>
                <c:pt idx="538">
                  <c:v>9.2592592592592587E-3</c:v>
                </c:pt>
                <c:pt idx="539">
                  <c:v>9.2421441774491672E-3</c:v>
                </c:pt>
                <c:pt idx="540">
                  <c:v>9.2250922509225092E-3</c:v>
                </c:pt>
                <c:pt idx="541">
                  <c:v>9.2081031307550652E-3</c:v>
                </c:pt>
                <c:pt idx="542">
                  <c:v>9.1911764705882356E-3</c:v>
                </c:pt>
                <c:pt idx="543">
                  <c:v>9.1743119266055051E-3</c:v>
                </c:pt>
                <c:pt idx="544">
                  <c:v>9.1575091575091579E-3</c:v>
                </c:pt>
                <c:pt idx="545">
                  <c:v>9.140767824497258E-3</c:v>
                </c:pt>
                <c:pt idx="546">
                  <c:v>9.1240875912408752E-3</c:v>
                </c:pt>
                <c:pt idx="547">
                  <c:v>9.1074681238615673E-3</c:v>
                </c:pt>
                <c:pt idx="548">
                  <c:v>9.0909090909090905E-3</c:v>
                </c:pt>
                <c:pt idx="549">
                  <c:v>9.0744101633393817E-3</c:v>
                </c:pt>
                <c:pt idx="550">
                  <c:v>9.057971014492754E-3</c:v>
                </c:pt>
                <c:pt idx="551">
                  <c:v>9.0415913200723331E-3</c:v>
                </c:pt>
                <c:pt idx="552">
                  <c:v>9.0252707581227436E-3</c:v>
                </c:pt>
                <c:pt idx="553">
                  <c:v>9.0090090090090089E-3</c:v>
                </c:pt>
                <c:pt idx="554">
                  <c:v>8.9928057553956831E-3</c:v>
                </c:pt>
                <c:pt idx="555">
                  <c:v>8.9766606822262122E-3</c:v>
                </c:pt>
                <c:pt idx="556">
                  <c:v>8.9605734767025085E-3</c:v>
                </c:pt>
                <c:pt idx="557">
                  <c:v>8.9445438282647581E-3</c:v>
                </c:pt>
                <c:pt idx="558">
                  <c:v>8.9285714285714281E-3</c:v>
                </c:pt>
                <c:pt idx="559">
                  <c:v>8.9126559714794995E-3</c:v>
                </c:pt>
                <c:pt idx="560">
                  <c:v>8.8967971530249101E-3</c:v>
                </c:pt>
                <c:pt idx="561">
                  <c:v>8.8809946714031966E-3</c:v>
                </c:pt>
                <c:pt idx="562">
                  <c:v>8.8652482269503535E-3</c:v>
                </c:pt>
                <c:pt idx="563">
                  <c:v>8.8495575221238937E-3</c:v>
                </c:pt>
                <c:pt idx="564">
                  <c:v>8.8339222614840993E-3</c:v>
                </c:pt>
                <c:pt idx="565">
                  <c:v>8.8183421516754845E-3</c:v>
                </c:pt>
                <c:pt idx="566">
                  <c:v>8.8028169014084511E-3</c:v>
                </c:pt>
                <c:pt idx="567">
                  <c:v>8.7873462214411238E-3</c:v>
                </c:pt>
                <c:pt idx="568">
                  <c:v>8.771929824561403E-3</c:v>
                </c:pt>
                <c:pt idx="569">
                  <c:v>8.7565674255691769E-3</c:v>
                </c:pt>
                <c:pt idx="570">
                  <c:v>8.7412587412587419E-3</c:v>
                </c:pt>
                <c:pt idx="571">
                  <c:v>8.7260034904013961E-3</c:v>
                </c:pt>
                <c:pt idx="572">
                  <c:v>8.7108013937282226E-3</c:v>
                </c:pt>
                <c:pt idx="573">
                  <c:v>8.6956521739130436E-3</c:v>
                </c:pt>
                <c:pt idx="574">
                  <c:v>8.6805555555555559E-3</c:v>
                </c:pt>
                <c:pt idx="575">
                  <c:v>8.6655112651646445E-3</c:v>
                </c:pt>
                <c:pt idx="576">
                  <c:v>8.6505190311418692E-3</c:v>
                </c:pt>
                <c:pt idx="577">
                  <c:v>8.6355785837651123E-3</c:v>
                </c:pt>
                <c:pt idx="578">
                  <c:v>8.6206896551724137E-3</c:v>
                </c:pt>
                <c:pt idx="579">
                  <c:v>8.6058519793459562E-3</c:v>
                </c:pt>
                <c:pt idx="580">
                  <c:v>8.5910652920962206E-3</c:v>
                </c:pt>
                <c:pt idx="581">
                  <c:v>8.5763293310463125E-3</c:v>
                </c:pt>
                <c:pt idx="582">
                  <c:v>8.5616438356164379E-3</c:v>
                </c:pt>
                <c:pt idx="583">
                  <c:v>8.5470085470085479E-3</c:v>
                </c:pt>
                <c:pt idx="584">
                  <c:v>8.5324232081911266E-3</c:v>
                </c:pt>
                <c:pt idx="585">
                  <c:v>8.5178875638841564E-3</c:v>
                </c:pt>
                <c:pt idx="586">
                  <c:v>8.5034013605442167E-3</c:v>
                </c:pt>
                <c:pt idx="587">
                  <c:v>8.4889643463497456E-3</c:v>
                </c:pt>
                <c:pt idx="588">
                  <c:v>8.4745762711864406E-3</c:v>
                </c:pt>
                <c:pt idx="589">
                  <c:v>8.4602368866328256E-3</c:v>
                </c:pt>
                <c:pt idx="590">
                  <c:v>8.4459459459459464E-3</c:v>
                </c:pt>
                <c:pt idx="591">
                  <c:v>8.4317032040472171E-3</c:v>
                </c:pt>
                <c:pt idx="592">
                  <c:v>8.4175084175084174E-3</c:v>
                </c:pt>
                <c:pt idx="593">
                  <c:v>8.4033613445378165E-3</c:v>
                </c:pt>
                <c:pt idx="594">
                  <c:v>8.389261744966443E-3</c:v>
                </c:pt>
                <c:pt idx="595">
                  <c:v>8.3752093802345051E-3</c:v>
                </c:pt>
                <c:pt idx="596">
                  <c:v>8.3612040133779261E-3</c:v>
                </c:pt>
                <c:pt idx="597">
                  <c:v>8.3472454090150246E-3</c:v>
                </c:pt>
                <c:pt idx="598">
                  <c:v>8.3333333333333332E-3</c:v>
                </c:pt>
                <c:pt idx="599">
                  <c:v>8.3194675540765387E-3</c:v>
                </c:pt>
                <c:pt idx="600">
                  <c:v>8.3056478405315621E-3</c:v>
                </c:pt>
                <c:pt idx="601">
                  <c:v>8.291873963515755E-3</c:v>
                </c:pt>
                <c:pt idx="602">
                  <c:v>8.2781456953642391E-3</c:v>
                </c:pt>
                <c:pt idx="603">
                  <c:v>8.2644628099173556E-3</c:v>
                </c:pt>
                <c:pt idx="604">
                  <c:v>8.2508250825082501E-3</c:v>
                </c:pt>
                <c:pt idx="605">
                  <c:v>8.2372322899505763E-3</c:v>
                </c:pt>
                <c:pt idx="606">
                  <c:v>8.2236842105263153E-3</c:v>
                </c:pt>
                <c:pt idx="607">
                  <c:v>8.2101806239737278E-3</c:v>
                </c:pt>
                <c:pt idx="608">
                  <c:v>8.1967213114754103E-3</c:v>
                </c:pt>
                <c:pt idx="609">
                  <c:v>8.1833060556464818E-3</c:v>
                </c:pt>
                <c:pt idx="610">
                  <c:v>8.1699346405228763E-3</c:v>
                </c:pt>
                <c:pt idx="611">
                  <c:v>8.1566068515497563E-3</c:v>
                </c:pt>
                <c:pt idx="612">
                  <c:v>8.1433224755700327E-3</c:v>
                </c:pt>
                <c:pt idx="613">
                  <c:v>8.1300813008130073E-3</c:v>
                </c:pt>
                <c:pt idx="614">
                  <c:v>8.1168831168831179E-3</c:v>
                </c:pt>
                <c:pt idx="615">
                  <c:v>8.1037277147487843E-3</c:v>
                </c:pt>
                <c:pt idx="616">
                  <c:v>8.0906148867313926E-3</c:v>
                </c:pt>
                <c:pt idx="617">
                  <c:v>8.0775444264943458E-3</c:v>
                </c:pt>
                <c:pt idx="618">
                  <c:v>8.0645161290322578E-3</c:v>
                </c:pt>
                <c:pt idx="619">
                  <c:v>8.0515297906602248E-3</c:v>
                </c:pt>
                <c:pt idx="620">
                  <c:v>8.0385852090032149E-3</c:v>
                </c:pt>
                <c:pt idx="621">
                  <c:v>8.0256821829855531E-3</c:v>
                </c:pt>
                <c:pt idx="622">
                  <c:v>8.0128205128205121E-3</c:v>
                </c:pt>
                <c:pt idx="623">
                  <c:v>8.0000000000000002E-3</c:v>
                </c:pt>
                <c:pt idx="624">
                  <c:v>7.9872204472843447E-3</c:v>
                </c:pt>
                <c:pt idx="625">
                  <c:v>7.9744816586921844E-3</c:v>
                </c:pt>
                <c:pt idx="626">
                  <c:v>7.9617834394904458E-3</c:v>
                </c:pt>
                <c:pt idx="627">
                  <c:v>7.9491255961844209E-3</c:v>
                </c:pt>
                <c:pt idx="628">
                  <c:v>7.9365079365079361E-3</c:v>
                </c:pt>
                <c:pt idx="629">
                  <c:v>7.9239302694136295E-3</c:v>
                </c:pt>
                <c:pt idx="630">
                  <c:v>7.9113924050632917E-3</c:v>
                </c:pt>
                <c:pt idx="631">
                  <c:v>7.8988941548183249E-3</c:v>
                </c:pt>
                <c:pt idx="632">
                  <c:v>7.8864353312302835E-3</c:v>
                </c:pt>
                <c:pt idx="633">
                  <c:v>7.874015748031496E-3</c:v>
                </c:pt>
                <c:pt idx="634">
                  <c:v>7.8616352201257862E-3</c:v>
                </c:pt>
                <c:pt idx="635">
                  <c:v>7.849293563579279E-3</c:v>
                </c:pt>
                <c:pt idx="636">
                  <c:v>7.8369905956112845E-3</c:v>
                </c:pt>
                <c:pt idx="637">
                  <c:v>7.8247261345852897E-3</c:v>
                </c:pt>
                <c:pt idx="638">
                  <c:v>7.8125E-3</c:v>
                </c:pt>
                <c:pt idx="639">
                  <c:v>7.8003120124804995E-3</c:v>
                </c:pt>
                <c:pt idx="640">
                  <c:v>7.7881619937694704E-3</c:v>
                </c:pt>
                <c:pt idx="641">
                  <c:v>7.7760497667185065E-3</c:v>
                </c:pt>
                <c:pt idx="642">
                  <c:v>7.7639751552795021E-3</c:v>
                </c:pt>
                <c:pt idx="643">
                  <c:v>7.7519379844961239E-3</c:v>
                </c:pt>
                <c:pt idx="644">
                  <c:v>7.7399380804953569E-3</c:v>
                </c:pt>
                <c:pt idx="645">
                  <c:v>7.7279752704791345E-3</c:v>
                </c:pt>
                <c:pt idx="646">
                  <c:v>7.716049382716049E-3</c:v>
                </c:pt>
                <c:pt idx="647">
                  <c:v>7.7041602465331279E-3</c:v>
                </c:pt>
                <c:pt idx="648">
                  <c:v>7.6923076923076927E-3</c:v>
                </c:pt>
                <c:pt idx="649">
                  <c:v>7.6804915514592934E-3</c:v>
                </c:pt>
                <c:pt idx="650">
                  <c:v>7.6687116564417178E-3</c:v>
                </c:pt>
                <c:pt idx="651">
                  <c:v>7.656967840735069E-3</c:v>
                </c:pt>
                <c:pt idx="652">
                  <c:v>7.6452599388379203E-3</c:v>
                </c:pt>
                <c:pt idx="653">
                  <c:v>7.6335877862595417E-3</c:v>
                </c:pt>
                <c:pt idx="654">
                  <c:v>7.621951219512195E-3</c:v>
                </c:pt>
                <c:pt idx="655">
                  <c:v>7.6103500761035003E-3</c:v>
                </c:pt>
                <c:pt idx="656">
                  <c:v>7.5987841945288756E-3</c:v>
                </c:pt>
                <c:pt idx="657">
                  <c:v>7.5872534142640367E-3</c:v>
                </c:pt>
                <c:pt idx="658">
                  <c:v>7.575757575757576E-3</c:v>
                </c:pt>
                <c:pt idx="659">
                  <c:v>7.5642965204236008E-3</c:v>
                </c:pt>
                <c:pt idx="660">
                  <c:v>7.5528700906344406E-3</c:v>
                </c:pt>
                <c:pt idx="661">
                  <c:v>7.5414781297134239E-3</c:v>
                </c:pt>
                <c:pt idx="662">
                  <c:v>7.5301204819277108E-3</c:v>
                </c:pt>
                <c:pt idx="663">
                  <c:v>7.5187969924812035E-3</c:v>
                </c:pt>
                <c:pt idx="664">
                  <c:v>7.5075075075075074E-3</c:v>
                </c:pt>
                <c:pt idx="665">
                  <c:v>7.4962518740629685E-3</c:v>
                </c:pt>
                <c:pt idx="666">
                  <c:v>7.4850299401197605E-3</c:v>
                </c:pt>
                <c:pt idx="667">
                  <c:v>7.4738415545590438E-3</c:v>
                </c:pt>
                <c:pt idx="668">
                  <c:v>7.462686567164179E-3</c:v>
                </c:pt>
                <c:pt idx="669">
                  <c:v>7.4515648286140089E-3</c:v>
                </c:pt>
                <c:pt idx="670">
                  <c:v>7.4404761904761901E-3</c:v>
                </c:pt>
                <c:pt idx="671">
                  <c:v>7.429420505200594E-3</c:v>
                </c:pt>
                <c:pt idx="672">
                  <c:v>7.4183976261127599E-3</c:v>
                </c:pt>
                <c:pt idx="673">
                  <c:v>7.4074074074074068E-3</c:v>
                </c:pt>
                <c:pt idx="674">
                  <c:v>7.3964497041420114E-3</c:v>
                </c:pt>
                <c:pt idx="675">
                  <c:v>7.3855243722304289E-3</c:v>
                </c:pt>
                <c:pt idx="676">
                  <c:v>7.3746312684365781E-3</c:v>
                </c:pt>
                <c:pt idx="677">
                  <c:v>7.3637702503681884E-3</c:v>
                </c:pt>
                <c:pt idx="678">
                  <c:v>7.3529411764705881E-3</c:v>
                </c:pt>
                <c:pt idx="679">
                  <c:v>7.3421439060205578E-3</c:v>
                </c:pt>
                <c:pt idx="680">
                  <c:v>7.331378299120235E-3</c:v>
                </c:pt>
                <c:pt idx="681">
                  <c:v>7.320644216691069E-3</c:v>
                </c:pt>
                <c:pt idx="682">
                  <c:v>7.3099415204678359E-3</c:v>
                </c:pt>
                <c:pt idx="683">
                  <c:v>7.2992700729927005E-3</c:v>
                </c:pt>
                <c:pt idx="684">
                  <c:v>7.2886297376093291E-3</c:v>
                </c:pt>
                <c:pt idx="685">
                  <c:v>7.2780203784570605E-3</c:v>
                </c:pt>
                <c:pt idx="686">
                  <c:v>7.2674418604651162E-3</c:v>
                </c:pt>
                <c:pt idx="687">
                  <c:v>7.2568940493468797E-3</c:v>
                </c:pt>
                <c:pt idx="688">
                  <c:v>7.246376811594203E-3</c:v>
                </c:pt>
                <c:pt idx="689">
                  <c:v>7.2358900144717797E-3</c:v>
                </c:pt>
                <c:pt idx="690">
                  <c:v>7.2254335260115606E-3</c:v>
                </c:pt>
                <c:pt idx="691">
                  <c:v>7.215007215007215E-3</c:v>
                </c:pt>
                <c:pt idx="692">
                  <c:v>7.2046109510086453E-3</c:v>
                </c:pt>
                <c:pt idx="693">
                  <c:v>7.1942446043165471E-3</c:v>
                </c:pt>
                <c:pt idx="694">
                  <c:v>7.1839080459770114E-3</c:v>
                </c:pt>
                <c:pt idx="695">
                  <c:v>7.1736011477761836E-3</c:v>
                </c:pt>
                <c:pt idx="696">
                  <c:v>7.1633237822349566E-3</c:v>
                </c:pt>
                <c:pt idx="697">
                  <c:v>7.1530758226037196E-3</c:v>
                </c:pt>
                <c:pt idx="698">
                  <c:v>7.1428571428571426E-3</c:v>
                </c:pt>
                <c:pt idx="699">
                  <c:v>7.1326676176890159E-3</c:v>
                </c:pt>
                <c:pt idx="700">
                  <c:v>7.1225071225071226E-3</c:v>
                </c:pt>
                <c:pt idx="701">
                  <c:v>7.1123755334281651E-3</c:v>
                </c:pt>
                <c:pt idx="702">
                  <c:v>7.1022727272727279E-3</c:v>
                </c:pt>
                <c:pt idx="703">
                  <c:v>7.0921985815602844E-3</c:v>
                </c:pt>
                <c:pt idx="704">
                  <c:v>7.0821529745042494E-3</c:v>
                </c:pt>
                <c:pt idx="705">
                  <c:v>7.0721357850070726E-3</c:v>
                </c:pt>
                <c:pt idx="706">
                  <c:v>7.0621468926553672E-3</c:v>
                </c:pt>
                <c:pt idx="707">
                  <c:v>7.0521861777150911E-3</c:v>
                </c:pt>
                <c:pt idx="708">
                  <c:v>7.0422535211267607E-3</c:v>
                </c:pt>
                <c:pt idx="709">
                  <c:v>7.0323488045007029E-3</c:v>
                </c:pt>
                <c:pt idx="710">
                  <c:v>7.0224719101123594E-3</c:v>
                </c:pt>
                <c:pt idx="711">
                  <c:v>7.0126227208976155E-3</c:v>
                </c:pt>
                <c:pt idx="712">
                  <c:v>7.0028011204481795E-3</c:v>
                </c:pt>
                <c:pt idx="713">
                  <c:v>6.993006993006993E-3</c:v>
                </c:pt>
                <c:pt idx="714">
                  <c:v>6.9832402234636876E-3</c:v>
                </c:pt>
                <c:pt idx="715">
                  <c:v>6.9735006973500697E-3</c:v>
                </c:pt>
                <c:pt idx="716">
                  <c:v>6.9637883008356544E-3</c:v>
                </c:pt>
                <c:pt idx="717">
                  <c:v>6.9541029207232262E-3</c:v>
                </c:pt>
                <c:pt idx="718">
                  <c:v>6.9444444444444449E-3</c:v>
                </c:pt>
                <c:pt idx="719">
                  <c:v>6.9348127600554789E-3</c:v>
                </c:pt>
                <c:pt idx="720">
                  <c:v>6.9252077562326868E-3</c:v>
                </c:pt>
                <c:pt idx="721">
                  <c:v>6.915629322268327E-3</c:v>
                </c:pt>
                <c:pt idx="722">
                  <c:v>6.9060773480662981E-3</c:v>
                </c:pt>
                <c:pt idx="723">
                  <c:v>6.8965517241379309E-3</c:v>
                </c:pt>
                <c:pt idx="724">
                  <c:v>6.8870523415977963E-3</c:v>
                </c:pt>
                <c:pt idx="725">
                  <c:v>6.8775790921595595E-3</c:v>
                </c:pt>
                <c:pt idx="726">
                  <c:v>6.8681318681318689E-3</c:v>
                </c:pt>
                <c:pt idx="727">
                  <c:v>6.8587105624142658E-3</c:v>
                </c:pt>
                <c:pt idx="728">
                  <c:v>6.8493150684931503E-3</c:v>
                </c:pt>
                <c:pt idx="729">
                  <c:v>6.8399452804377564E-3</c:v>
                </c:pt>
                <c:pt idx="730">
                  <c:v>6.8306010928961746E-3</c:v>
                </c:pt>
                <c:pt idx="731">
                  <c:v>6.8212824010914054E-3</c:v>
                </c:pt>
                <c:pt idx="732">
                  <c:v>6.8119891008174387E-3</c:v>
                </c:pt>
                <c:pt idx="733">
                  <c:v>6.8027210884353739E-3</c:v>
                </c:pt>
                <c:pt idx="734">
                  <c:v>6.793478260869565E-3</c:v>
                </c:pt>
                <c:pt idx="735">
                  <c:v>6.7842605156037987E-3</c:v>
                </c:pt>
                <c:pt idx="736">
                  <c:v>6.7750677506775072E-3</c:v>
                </c:pt>
                <c:pt idx="737">
                  <c:v>6.7658998646820036E-3</c:v>
                </c:pt>
                <c:pt idx="738">
                  <c:v>6.7567567567567571E-3</c:v>
                </c:pt>
                <c:pt idx="739">
                  <c:v>6.7476383265856945E-3</c:v>
                </c:pt>
                <c:pt idx="740">
                  <c:v>6.7385444743935314E-3</c:v>
                </c:pt>
                <c:pt idx="741">
                  <c:v>6.7294751009421266E-3</c:v>
                </c:pt>
                <c:pt idx="742">
                  <c:v>6.7204301075268827E-3</c:v>
                </c:pt>
                <c:pt idx="743">
                  <c:v>6.7114093959731542E-3</c:v>
                </c:pt>
                <c:pt idx="744">
                  <c:v>6.7024128686327079E-3</c:v>
                </c:pt>
                <c:pt idx="745">
                  <c:v>6.6934404283801874E-3</c:v>
                </c:pt>
                <c:pt idx="746">
                  <c:v>6.6844919786096255E-3</c:v>
                </c:pt>
                <c:pt idx="747">
                  <c:v>6.6755674232309749E-3</c:v>
                </c:pt>
                <c:pt idx="748">
                  <c:v>6.6666666666666662E-3</c:v>
                </c:pt>
                <c:pt idx="749">
                  <c:v>6.6577896138482031E-3</c:v>
                </c:pt>
                <c:pt idx="750">
                  <c:v>6.648936170212766E-3</c:v>
                </c:pt>
                <c:pt idx="751">
                  <c:v>6.6401062416998665E-3</c:v>
                </c:pt>
                <c:pt idx="752">
                  <c:v>6.6312997347480101E-3</c:v>
                </c:pt>
                <c:pt idx="753">
                  <c:v>6.6225165562913907E-3</c:v>
                </c:pt>
                <c:pt idx="754">
                  <c:v>6.6137566137566134E-3</c:v>
                </c:pt>
                <c:pt idx="755">
                  <c:v>6.6050198150594455E-3</c:v>
                </c:pt>
                <c:pt idx="756">
                  <c:v>6.5963060686015824E-3</c:v>
                </c:pt>
                <c:pt idx="757">
                  <c:v>6.5876152832674579E-3</c:v>
                </c:pt>
                <c:pt idx="758">
                  <c:v>6.5789473684210523E-3</c:v>
                </c:pt>
                <c:pt idx="759">
                  <c:v>6.5703022339027601E-3</c:v>
                </c:pt>
                <c:pt idx="760">
                  <c:v>6.5616797900262466E-3</c:v>
                </c:pt>
                <c:pt idx="761">
                  <c:v>6.55307994757536E-3</c:v>
                </c:pt>
                <c:pt idx="762">
                  <c:v>6.5445026178010471E-3</c:v>
                </c:pt>
                <c:pt idx="763">
                  <c:v>6.5359477124183E-3</c:v>
                </c:pt>
                <c:pt idx="764">
                  <c:v>6.5274151436031328E-3</c:v>
                </c:pt>
                <c:pt idx="765">
                  <c:v>6.51890482398957E-3</c:v>
                </c:pt>
                <c:pt idx="766">
                  <c:v>6.5104166666666661E-3</c:v>
                </c:pt>
                <c:pt idx="767">
                  <c:v>6.5019505851755532E-3</c:v>
                </c:pt>
                <c:pt idx="768">
                  <c:v>6.4935064935064939E-3</c:v>
                </c:pt>
                <c:pt idx="769">
                  <c:v>6.4850843060959788E-3</c:v>
                </c:pt>
                <c:pt idx="770">
                  <c:v>6.4766839378238347E-3</c:v>
                </c:pt>
                <c:pt idx="771">
                  <c:v>6.4683053040103496E-3</c:v>
                </c:pt>
                <c:pt idx="772">
                  <c:v>6.4599483204134372E-3</c:v>
                </c:pt>
                <c:pt idx="773">
                  <c:v>6.4516129032258064E-3</c:v>
                </c:pt>
                <c:pt idx="774">
                  <c:v>6.4432989690721646E-3</c:v>
                </c:pt>
                <c:pt idx="775">
                  <c:v>6.4350064350064346E-3</c:v>
                </c:pt>
                <c:pt idx="776">
                  <c:v>6.4267352185089967E-3</c:v>
                </c:pt>
                <c:pt idx="777">
                  <c:v>6.4184852374839533E-3</c:v>
                </c:pt>
                <c:pt idx="778">
                  <c:v>6.41025641025641E-3</c:v>
                </c:pt>
                <c:pt idx="779">
                  <c:v>6.4020486555697821E-3</c:v>
                </c:pt>
                <c:pt idx="780">
                  <c:v>6.3938618925831209E-3</c:v>
                </c:pt>
                <c:pt idx="781">
                  <c:v>6.3856960408684551E-3</c:v>
                </c:pt>
                <c:pt idx="782">
                  <c:v>6.3775510204081625E-3</c:v>
                </c:pt>
                <c:pt idx="783">
                  <c:v>6.3694267515923561E-3</c:v>
                </c:pt>
                <c:pt idx="784">
                  <c:v>6.3613231552162855E-3</c:v>
                </c:pt>
                <c:pt idx="785">
                  <c:v>6.3532401524777644E-3</c:v>
                </c:pt>
                <c:pt idx="786">
                  <c:v>6.3451776649746192E-3</c:v>
                </c:pt>
                <c:pt idx="787">
                  <c:v>6.3371356147021544E-3</c:v>
                </c:pt>
                <c:pt idx="788">
                  <c:v>6.3291139240506328E-3</c:v>
                </c:pt>
                <c:pt idx="789">
                  <c:v>6.3211125158027818E-3</c:v>
                </c:pt>
                <c:pt idx="790">
                  <c:v>6.3131313131313139E-3</c:v>
                </c:pt>
                <c:pt idx="791">
                  <c:v>6.3051702395964691E-3</c:v>
                </c:pt>
                <c:pt idx="792">
                  <c:v>6.2972292191435762E-3</c:v>
                </c:pt>
                <c:pt idx="793">
                  <c:v>6.2893081761006284E-3</c:v>
                </c:pt>
                <c:pt idx="794">
                  <c:v>6.2814070351758797E-3</c:v>
                </c:pt>
                <c:pt idx="795">
                  <c:v>6.2735257214554573E-3</c:v>
                </c:pt>
                <c:pt idx="796">
                  <c:v>6.2656641604010022E-3</c:v>
                </c:pt>
                <c:pt idx="797">
                  <c:v>6.2578222778473091E-3</c:v>
                </c:pt>
                <c:pt idx="798">
                  <c:v>6.2500000000000003E-3</c:v>
                </c:pt>
                <c:pt idx="799">
                  <c:v>6.2421972534332081E-3</c:v>
                </c:pt>
                <c:pt idx="800">
                  <c:v>6.2344139650872821E-3</c:v>
                </c:pt>
                <c:pt idx="801">
                  <c:v>6.2266500622665004E-3</c:v>
                </c:pt>
                <c:pt idx="802">
                  <c:v>6.2189054726368154E-3</c:v>
                </c:pt>
                <c:pt idx="803">
                  <c:v>6.2111801242236029E-3</c:v>
                </c:pt>
                <c:pt idx="804">
                  <c:v>6.2034739454094288E-3</c:v>
                </c:pt>
                <c:pt idx="805">
                  <c:v>6.1957868649318466E-3</c:v>
                </c:pt>
                <c:pt idx="806">
                  <c:v>6.1881188118811884E-3</c:v>
                </c:pt>
                <c:pt idx="807">
                  <c:v>6.1804697156983921E-3</c:v>
                </c:pt>
                <c:pt idx="808">
                  <c:v>6.1728395061728392E-3</c:v>
                </c:pt>
                <c:pt idx="809">
                  <c:v>6.1652281134401974E-3</c:v>
                </c:pt>
                <c:pt idx="810">
                  <c:v>6.1576354679802959E-3</c:v>
                </c:pt>
                <c:pt idx="811">
                  <c:v>6.1500615006150061E-3</c:v>
                </c:pt>
                <c:pt idx="812">
                  <c:v>6.1425061425061421E-3</c:v>
                </c:pt>
                <c:pt idx="813">
                  <c:v>6.1349693251533744E-3</c:v>
                </c:pt>
                <c:pt idx="814">
                  <c:v>6.1274509803921568E-3</c:v>
                </c:pt>
                <c:pt idx="815">
                  <c:v>6.1199510403916763E-3</c:v>
                </c:pt>
                <c:pt idx="816">
                  <c:v>6.1124694376528121E-3</c:v>
                </c:pt>
                <c:pt idx="817">
                  <c:v>6.105006105006105E-3</c:v>
                </c:pt>
                <c:pt idx="818">
                  <c:v>6.0975609756097563E-3</c:v>
                </c:pt>
                <c:pt idx="819">
                  <c:v>6.0901339829476245E-3</c:v>
                </c:pt>
                <c:pt idx="820">
                  <c:v>6.082725060827251E-3</c:v>
                </c:pt>
                <c:pt idx="821">
                  <c:v>6.075334143377885E-3</c:v>
                </c:pt>
                <c:pt idx="822">
                  <c:v>6.0679611650485427E-3</c:v>
                </c:pt>
                <c:pt idx="823">
                  <c:v>6.0606060606060606E-3</c:v>
                </c:pt>
                <c:pt idx="824">
                  <c:v>6.0532687651331726E-3</c:v>
                </c:pt>
                <c:pt idx="825">
                  <c:v>6.0459492140266021E-3</c:v>
                </c:pt>
                <c:pt idx="826">
                  <c:v>6.038647342995169E-3</c:v>
                </c:pt>
                <c:pt idx="827">
                  <c:v>6.0313630880579009E-3</c:v>
                </c:pt>
                <c:pt idx="828">
                  <c:v>6.024096385542169E-3</c:v>
                </c:pt>
                <c:pt idx="829">
                  <c:v>6.0168471720818293E-3</c:v>
                </c:pt>
                <c:pt idx="830">
                  <c:v>6.0096153846153849E-3</c:v>
                </c:pt>
                <c:pt idx="831">
                  <c:v>6.002400960384153E-3</c:v>
                </c:pt>
                <c:pt idx="832">
                  <c:v>5.9952038369304548E-3</c:v>
                </c:pt>
                <c:pt idx="833">
                  <c:v>5.9880239520958087E-3</c:v>
                </c:pt>
                <c:pt idx="834">
                  <c:v>5.9808612440191387E-3</c:v>
                </c:pt>
                <c:pt idx="835">
                  <c:v>5.9737156511350054E-3</c:v>
                </c:pt>
                <c:pt idx="836">
                  <c:v>5.9665871121718384E-3</c:v>
                </c:pt>
                <c:pt idx="837">
                  <c:v>5.9594755661501785E-3</c:v>
                </c:pt>
                <c:pt idx="838">
                  <c:v>5.9523809523809529E-3</c:v>
                </c:pt>
                <c:pt idx="839">
                  <c:v>5.9453032104637331E-3</c:v>
                </c:pt>
                <c:pt idx="840">
                  <c:v>5.9382422802850363E-3</c:v>
                </c:pt>
                <c:pt idx="841">
                  <c:v>5.9311981020166073E-3</c:v>
                </c:pt>
                <c:pt idx="842">
                  <c:v>5.9241706161137445E-3</c:v>
                </c:pt>
                <c:pt idx="843">
                  <c:v>5.9171597633136093E-3</c:v>
                </c:pt>
                <c:pt idx="844">
                  <c:v>5.9101654846335696E-3</c:v>
                </c:pt>
                <c:pt idx="845">
                  <c:v>5.9031877213695395E-3</c:v>
                </c:pt>
                <c:pt idx="846">
                  <c:v>5.8962264150943392E-3</c:v>
                </c:pt>
                <c:pt idx="847">
                  <c:v>5.8892815076560653E-3</c:v>
                </c:pt>
                <c:pt idx="848">
                  <c:v>5.8823529411764705E-3</c:v>
                </c:pt>
                <c:pt idx="849">
                  <c:v>5.8754406580493537E-3</c:v>
                </c:pt>
                <c:pt idx="850">
                  <c:v>5.8685446009389668E-3</c:v>
                </c:pt>
                <c:pt idx="851">
                  <c:v>5.8616647127784291E-3</c:v>
                </c:pt>
                <c:pt idx="852">
                  <c:v>5.8548009367681494E-3</c:v>
                </c:pt>
                <c:pt idx="853">
                  <c:v>5.8479532163742687E-3</c:v>
                </c:pt>
                <c:pt idx="854">
                  <c:v>5.8411214953271026E-3</c:v>
                </c:pt>
                <c:pt idx="855">
                  <c:v>5.8343057176196023E-3</c:v>
                </c:pt>
                <c:pt idx="856">
                  <c:v>5.8275058275058279E-3</c:v>
                </c:pt>
                <c:pt idx="857">
                  <c:v>5.8207217694994182E-3</c:v>
                </c:pt>
                <c:pt idx="858">
                  <c:v>5.8139534883720929E-3</c:v>
                </c:pt>
                <c:pt idx="859">
                  <c:v>5.8072009291521487E-3</c:v>
                </c:pt>
                <c:pt idx="860">
                  <c:v>5.8004640371229696E-3</c:v>
                </c:pt>
                <c:pt idx="861">
                  <c:v>5.7937427578215531E-3</c:v>
                </c:pt>
                <c:pt idx="862">
                  <c:v>5.7870370370370367E-3</c:v>
                </c:pt>
                <c:pt idx="863">
                  <c:v>5.7803468208092491E-3</c:v>
                </c:pt>
                <c:pt idx="864">
                  <c:v>5.7736720554272519E-3</c:v>
                </c:pt>
                <c:pt idx="865">
                  <c:v>5.7670126874279125E-3</c:v>
                </c:pt>
                <c:pt idx="866">
                  <c:v>5.7603686635944703E-3</c:v>
                </c:pt>
                <c:pt idx="867">
                  <c:v>5.7537399309551211E-3</c:v>
                </c:pt>
                <c:pt idx="868">
                  <c:v>5.7471264367816091E-3</c:v>
                </c:pt>
                <c:pt idx="869">
                  <c:v>5.7405281285878304E-3</c:v>
                </c:pt>
                <c:pt idx="870">
                  <c:v>5.7339449541284407E-3</c:v>
                </c:pt>
                <c:pt idx="871">
                  <c:v>5.7273768613974804E-3</c:v>
                </c:pt>
                <c:pt idx="872">
                  <c:v>5.7208237986270021E-3</c:v>
                </c:pt>
                <c:pt idx="873">
                  <c:v>5.7142857142857151E-3</c:v>
                </c:pt>
                <c:pt idx="874">
                  <c:v>5.7077625570776253E-3</c:v>
                </c:pt>
                <c:pt idx="875">
                  <c:v>5.7012542759407071E-3</c:v>
                </c:pt>
                <c:pt idx="876">
                  <c:v>5.6947608200455576E-3</c:v>
                </c:pt>
                <c:pt idx="877">
                  <c:v>5.6882821387940841E-3</c:v>
                </c:pt>
                <c:pt idx="878">
                  <c:v>5.681818181818182E-3</c:v>
                </c:pt>
                <c:pt idx="879">
                  <c:v>5.6753688989784334E-3</c:v>
                </c:pt>
                <c:pt idx="880">
                  <c:v>5.6689342403628117E-3</c:v>
                </c:pt>
                <c:pt idx="881">
                  <c:v>5.6625141562853913E-3</c:v>
                </c:pt>
                <c:pt idx="882">
                  <c:v>5.6561085972850686E-3</c:v>
                </c:pt>
                <c:pt idx="883">
                  <c:v>5.6497175141242938E-3</c:v>
                </c:pt>
                <c:pt idx="884">
                  <c:v>5.6433408577878097E-3</c:v>
                </c:pt>
                <c:pt idx="885">
                  <c:v>5.6369785794813977E-3</c:v>
                </c:pt>
                <c:pt idx="886">
                  <c:v>5.6306306306306304E-3</c:v>
                </c:pt>
                <c:pt idx="887">
                  <c:v>5.6242969628796406E-3</c:v>
                </c:pt>
                <c:pt idx="888">
                  <c:v>5.6179775280898884E-3</c:v>
                </c:pt>
                <c:pt idx="889">
                  <c:v>5.6116722783389455E-3</c:v>
                </c:pt>
                <c:pt idx="890">
                  <c:v>5.6053811659192822E-3</c:v>
                </c:pt>
                <c:pt idx="891">
                  <c:v>5.5991041433370659E-3</c:v>
                </c:pt>
                <c:pt idx="892">
                  <c:v>5.5928411633109614E-3</c:v>
                </c:pt>
                <c:pt idx="893">
                  <c:v>5.586592178770949E-3</c:v>
                </c:pt>
                <c:pt idx="894">
                  <c:v>5.5803571428571421E-3</c:v>
                </c:pt>
                <c:pt idx="895">
                  <c:v>5.5741360089186179E-3</c:v>
                </c:pt>
                <c:pt idx="896">
                  <c:v>5.5679287305122494E-3</c:v>
                </c:pt>
                <c:pt idx="897">
                  <c:v>5.5617352614015575E-3</c:v>
                </c:pt>
                <c:pt idx="898">
                  <c:v>5.5555555555555558E-3</c:v>
                </c:pt>
                <c:pt idx="899">
                  <c:v>5.5493895671476137E-3</c:v>
                </c:pt>
                <c:pt idx="900">
                  <c:v>5.5432372505543233E-3</c:v>
                </c:pt>
                <c:pt idx="901">
                  <c:v>5.5370985603543739E-3</c:v>
                </c:pt>
                <c:pt idx="902">
                  <c:v>5.5309734513274336E-3</c:v>
                </c:pt>
                <c:pt idx="903">
                  <c:v>5.5248618784530393E-3</c:v>
                </c:pt>
                <c:pt idx="904">
                  <c:v>5.5187637969094927E-3</c:v>
                </c:pt>
                <c:pt idx="905">
                  <c:v>5.5126791620727679E-3</c:v>
                </c:pt>
                <c:pt idx="906">
                  <c:v>5.5066079295154188E-3</c:v>
                </c:pt>
                <c:pt idx="907">
                  <c:v>5.5005500550055E-3</c:v>
                </c:pt>
                <c:pt idx="908">
                  <c:v>5.4945054945054941E-3</c:v>
                </c:pt>
                <c:pt idx="909">
                  <c:v>5.4884742041712408E-3</c:v>
                </c:pt>
                <c:pt idx="910">
                  <c:v>5.4824561403508769E-3</c:v>
                </c:pt>
                <c:pt idx="911">
                  <c:v>5.4764512595837896E-3</c:v>
                </c:pt>
                <c:pt idx="912">
                  <c:v>5.4704595185995622E-3</c:v>
                </c:pt>
                <c:pt idx="913">
                  <c:v>5.4644808743169399E-3</c:v>
                </c:pt>
                <c:pt idx="914">
                  <c:v>5.4585152838427945E-3</c:v>
                </c:pt>
                <c:pt idx="915">
                  <c:v>5.4525627044711015E-3</c:v>
                </c:pt>
                <c:pt idx="916">
                  <c:v>5.4466230936819175E-3</c:v>
                </c:pt>
                <c:pt idx="917">
                  <c:v>5.4406964091403701E-3</c:v>
                </c:pt>
                <c:pt idx="918">
                  <c:v>5.434782608695652E-3</c:v>
                </c:pt>
                <c:pt idx="919">
                  <c:v>5.4288816503800224E-3</c:v>
                </c:pt>
                <c:pt idx="920">
                  <c:v>5.4229934924078091E-3</c:v>
                </c:pt>
                <c:pt idx="921">
                  <c:v>5.4171180931744311E-3</c:v>
                </c:pt>
                <c:pt idx="922">
                  <c:v>5.411255411255411E-3</c:v>
                </c:pt>
                <c:pt idx="923">
                  <c:v>5.4054054054054057E-3</c:v>
                </c:pt>
                <c:pt idx="924">
                  <c:v>5.399568034557236E-3</c:v>
                </c:pt>
                <c:pt idx="925">
                  <c:v>5.3937432578209273E-3</c:v>
                </c:pt>
                <c:pt idx="926">
                  <c:v>5.387931034482759E-3</c:v>
                </c:pt>
                <c:pt idx="927">
                  <c:v>5.3821313240043052E-3</c:v>
                </c:pt>
                <c:pt idx="928">
                  <c:v>5.3763440860215058E-3</c:v>
                </c:pt>
                <c:pt idx="929">
                  <c:v>5.3705692803437165E-3</c:v>
                </c:pt>
                <c:pt idx="930">
                  <c:v>5.3648068669527897E-3</c:v>
                </c:pt>
                <c:pt idx="931">
                  <c:v>5.3590568060021436E-3</c:v>
                </c:pt>
                <c:pt idx="932">
                  <c:v>5.3533190578158463E-3</c:v>
                </c:pt>
                <c:pt idx="933">
                  <c:v>5.3475935828877011E-3</c:v>
                </c:pt>
                <c:pt idx="934">
                  <c:v>5.341880341880342E-3</c:v>
                </c:pt>
                <c:pt idx="935">
                  <c:v>5.3361792956243331E-3</c:v>
                </c:pt>
                <c:pt idx="936">
                  <c:v>5.3304904051172707E-3</c:v>
                </c:pt>
                <c:pt idx="937">
                  <c:v>5.3248136315228976E-3</c:v>
                </c:pt>
                <c:pt idx="938">
                  <c:v>5.3191489361702126E-3</c:v>
                </c:pt>
                <c:pt idx="939">
                  <c:v>5.3134962805526029E-3</c:v>
                </c:pt>
                <c:pt idx="940">
                  <c:v>5.3078556263269636E-3</c:v>
                </c:pt>
                <c:pt idx="941">
                  <c:v>5.3022269353128317E-3</c:v>
                </c:pt>
                <c:pt idx="942">
                  <c:v>5.2966101694915252E-3</c:v>
                </c:pt>
                <c:pt idx="943">
                  <c:v>5.2910052910052916E-3</c:v>
                </c:pt>
                <c:pt idx="944">
                  <c:v>5.2854122621564482E-3</c:v>
                </c:pt>
                <c:pt idx="945">
                  <c:v>5.279831045406547E-3</c:v>
                </c:pt>
                <c:pt idx="946">
                  <c:v>5.2742616033755272E-3</c:v>
                </c:pt>
                <c:pt idx="947">
                  <c:v>5.268703898840885E-3</c:v>
                </c:pt>
                <c:pt idx="948">
                  <c:v>5.263157894736842E-3</c:v>
                </c:pt>
                <c:pt idx="949">
                  <c:v>5.2576235541535229E-3</c:v>
                </c:pt>
                <c:pt idx="950">
                  <c:v>5.252100840336134E-3</c:v>
                </c:pt>
                <c:pt idx="951">
                  <c:v>5.2465897166841559E-3</c:v>
                </c:pt>
                <c:pt idx="952">
                  <c:v>5.2410901467505244E-3</c:v>
                </c:pt>
                <c:pt idx="953">
                  <c:v>5.235602094240838E-3</c:v>
                </c:pt>
                <c:pt idx="954">
                  <c:v>5.2301255230125521E-3</c:v>
                </c:pt>
                <c:pt idx="955">
                  <c:v>5.2246603970741903E-3</c:v>
                </c:pt>
                <c:pt idx="956">
                  <c:v>5.2192066805845511E-3</c:v>
                </c:pt>
                <c:pt idx="957">
                  <c:v>5.2137643378519297E-3</c:v>
                </c:pt>
                <c:pt idx="958">
                  <c:v>5.208333333333333E-3</c:v>
                </c:pt>
                <c:pt idx="959">
                  <c:v>5.2029136316337158E-3</c:v>
                </c:pt>
                <c:pt idx="960">
                  <c:v>5.1975051975051978E-3</c:v>
                </c:pt>
                <c:pt idx="961">
                  <c:v>5.192107995846313E-3</c:v>
                </c:pt>
                <c:pt idx="962">
                  <c:v>5.1867219917012446E-3</c:v>
                </c:pt>
                <c:pt idx="963">
                  <c:v>5.1813471502590667E-3</c:v>
                </c:pt>
                <c:pt idx="964">
                  <c:v>5.175983436853002E-3</c:v>
                </c:pt>
                <c:pt idx="965">
                  <c:v>5.170630816959669E-3</c:v>
                </c:pt>
                <c:pt idx="966">
                  <c:v>5.1652892561983473E-3</c:v>
                </c:pt>
                <c:pt idx="967">
                  <c:v>5.1599587203302374E-3</c:v>
                </c:pt>
                <c:pt idx="968">
                  <c:v>5.1546391752577319E-3</c:v>
                </c:pt>
                <c:pt idx="969">
                  <c:v>5.1493305870236872E-3</c:v>
                </c:pt>
                <c:pt idx="970">
                  <c:v>5.1440329218107005E-3</c:v>
                </c:pt>
                <c:pt idx="971">
                  <c:v>5.1387461459403904E-3</c:v>
                </c:pt>
                <c:pt idx="972">
                  <c:v>5.1334702258726897E-3</c:v>
                </c:pt>
                <c:pt idx="973">
                  <c:v>5.1282051282051282E-3</c:v>
                </c:pt>
                <c:pt idx="974">
                  <c:v>5.1229508196721316E-3</c:v>
                </c:pt>
                <c:pt idx="975">
                  <c:v>5.1177072671443197E-3</c:v>
                </c:pt>
                <c:pt idx="976">
                  <c:v>5.1124744376278121E-3</c:v>
                </c:pt>
                <c:pt idx="977">
                  <c:v>5.1072522982635342E-3</c:v>
                </c:pt>
                <c:pt idx="978">
                  <c:v>5.1020408163265311E-3</c:v>
                </c:pt>
                <c:pt idx="979">
                  <c:v>5.0968399592252805E-3</c:v>
                </c:pt>
                <c:pt idx="980">
                  <c:v>5.0916496945010176E-3</c:v>
                </c:pt>
                <c:pt idx="981">
                  <c:v>5.0864699898270603E-3</c:v>
                </c:pt>
                <c:pt idx="982">
                  <c:v>5.0813008130081308E-3</c:v>
                </c:pt>
                <c:pt idx="983">
                  <c:v>5.0761421319796959E-3</c:v>
                </c:pt>
                <c:pt idx="984">
                  <c:v>5.0709939148073022E-3</c:v>
                </c:pt>
                <c:pt idx="985">
                  <c:v>5.065856129685917E-3</c:v>
                </c:pt>
                <c:pt idx="986">
                  <c:v>5.0607287449392713E-3</c:v>
                </c:pt>
                <c:pt idx="987">
                  <c:v>5.0556117290192111E-3</c:v>
                </c:pt>
                <c:pt idx="988">
                  <c:v>5.0505050505050501E-3</c:v>
                </c:pt>
                <c:pt idx="989">
                  <c:v>5.0454086781029266E-3</c:v>
                </c:pt>
                <c:pt idx="990">
                  <c:v>5.0403225806451612E-3</c:v>
                </c:pt>
                <c:pt idx="991">
                  <c:v>5.0352467270896274E-3</c:v>
                </c:pt>
                <c:pt idx="992">
                  <c:v>5.0301810865191147E-3</c:v>
                </c:pt>
                <c:pt idx="993">
                  <c:v>5.0251256281407045E-3</c:v>
                </c:pt>
                <c:pt idx="994">
                  <c:v>5.0200803212851405E-3</c:v>
                </c:pt>
                <c:pt idx="995">
                  <c:v>5.0150451354062184E-3</c:v>
                </c:pt>
                <c:pt idx="996">
                  <c:v>5.0100200400801601E-3</c:v>
                </c:pt>
                <c:pt idx="997">
                  <c:v>5.005005005005005E-3</c:v>
                </c:pt>
                <c:pt idx="998">
                  <c:v>5.0000000000000001E-3</c:v>
                </c:pt>
                <c:pt idx="999">
                  <c:v>4.995004995004995E-3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C8-4525-A4B3-6028685972DB}"/>
            </c:ext>
          </c:extLst>
        </c:ser>
        <c:ser>
          <c:idx val="1"/>
          <c:order val="1"/>
          <c:tx>
            <c:strRef>
              <c:f>Sheet1!$Q$1</c:f>
              <c:strCache>
                <c:ptCount val="1"/>
                <c:pt idx="0">
                  <c:v>Vout (R2=1kΩ)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Sheet1!$Q$2:$Q$1119</c:f>
              <c:numCache>
                <c:formatCode>General</c:formatCode>
                <c:ptCount val="1118"/>
                <c:pt idx="0">
                  <c:v>4.545454545454545</c:v>
                </c:pt>
                <c:pt idx="1">
                  <c:v>4.166666666666667</c:v>
                </c:pt>
                <c:pt idx="2">
                  <c:v>3.8461538461538463</c:v>
                </c:pt>
                <c:pt idx="3">
                  <c:v>3.5714285714285716</c:v>
                </c:pt>
                <c:pt idx="4">
                  <c:v>3.333333333333333</c:v>
                </c:pt>
                <c:pt idx="5">
                  <c:v>3.125</c:v>
                </c:pt>
                <c:pt idx="6">
                  <c:v>2.9411764705882355</c:v>
                </c:pt>
                <c:pt idx="7">
                  <c:v>2.7777777777777777</c:v>
                </c:pt>
                <c:pt idx="8">
                  <c:v>2.6315789473684208</c:v>
                </c:pt>
                <c:pt idx="9">
                  <c:v>2.5</c:v>
                </c:pt>
                <c:pt idx="10">
                  <c:v>2.3809523809523809</c:v>
                </c:pt>
                <c:pt idx="11">
                  <c:v>2.2727272727272725</c:v>
                </c:pt>
                <c:pt idx="12">
                  <c:v>2.1739130434782608</c:v>
                </c:pt>
                <c:pt idx="13">
                  <c:v>2.0833333333333335</c:v>
                </c:pt>
                <c:pt idx="14">
                  <c:v>2</c:v>
                </c:pt>
                <c:pt idx="15">
                  <c:v>1.9230769230769231</c:v>
                </c:pt>
                <c:pt idx="16">
                  <c:v>1.8518518518518516</c:v>
                </c:pt>
                <c:pt idx="17">
                  <c:v>1.7857142857142858</c:v>
                </c:pt>
                <c:pt idx="18">
                  <c:v>1.7241379310344829</c:v>
                </c:pt>
                <c:pt idx="19">
                  <c:v>1.6666666666666665</c:v>
                </c:pt>
                <c:pt idx="20">
                  <c:v>1.6129032258064515</c:v>
                </c:pt>
                <c:pt idx="21">
                  <c:v>1.5625</c:v>
                </c:pt>
                <c:pt idx="22">
                  <c:v>1.5151515151515151</c:v>
                </c:pt>
                <c:pt idx="23">
                  <c:v>1.4705882352941178</c:v>
                </c:pt>
                <c:pt idx="24">
                  <c:v>1.4285714285714284</c:v>
                </c:pt>
                <c:pt idx="25">
                  <c:v>1.3888888888888888</c:v>
                </c:pt>
                <c:pt idx="26">
                  <c:v>1.3513513513513513</c:v>
                </c:pt>
                <c:pt idx="27">
                  <c:v>1.3157894736842104</c:v>
                </c:pt>
                <c:pt idx="28">
                  <c:v>1.2820512820512819</c:v>
                </c:pt>
                <c:pt idx="29">
                  <c:v>1.25</c:v>
                </c:pt>
                <c:pt idx="30">
                  <c:v>1.2195121951219512</c:v>
                </c:pt>
                <c:pt idx="31">
                  <c:v>1.1904761904761905</c:v>
                </c:pt>
                <c:pt idx="32">
                  <c:v>1.1627906976744187</c:v>
                </c:pt>
                <c:pt idx="33">
                  <c:v>1.1363636363636362</c:v>
                </c:pt>
                <c:pt idx="34">
                  <c:v>1.1111111111111112</c:v>
                </c:pt>
                <c:pt idx="35">
                  <c:v>1.0869565217391304</c:v>
                </c:pt>
                <c:pt idx="36">
                  <c:v>1.0638297872340425</c:v>
                </c:pt>
                <c:pt idx="37">
                  <c:v>1.0416666666666667</c:v>
                </c:pt>
                <c:pt idx="38">
                  <c:v>1.0204081632653061</c:v>
                </c:pt>
                <c:pt idx="39">
                  <c:v>1</c:v>
                </c:pt>
                <c:pt idx="40">
                  <c:v>0.98039215686274506</c:v>
                </c:pt>
                <c:pt idx="41">
                  <c:v>0.96153846153846156</c:v>
                </c:pt>
                <c:pt idx="42">
                  <c:v>0.94339622641509435</c:v>
                </c:pt>
                <c:pt idx="43">
                  <c:v>0.92592592592592582</c:v>
                </c:pt>
                <c:pt idx="44">
                  <c:v>0.90909090909090917</c:v>
                </c:pt>
                <c:pt idx="45">
                  <c:v>0.8928571428571429</c:v>
                </c:pt>
                <c:pt idx="46">
                  <c:v>0.8771929824561403</c:v>
                </c:pt>
                <c:pt idx="47">
                  <c:v>0.86206896551724144</c:v>
                </c:pt>
                <c:pt idx="48">
                  <c:v>0.84745762711864403</c:v>
                </c:pt>
                <c:pt idx="49">
                  <c:v>0.83333333333333326</c:v>
                </c:pt>
                <c:pt idx="50">
                  <c:v>0.81967213114754089</c:v>
                </c:pt>
                <c:pt idx="51">
                  <c:v>0.80645161290322576</c:v>
                </c:pt>
                <c:pt idx="52">
                  <c:v>0.79365079365079361</c:v>
                </c:pt>
                <c:pt idx="53">
                  <c:v>0.78125</c:v>
                </c:pt>
                <c:pt idx="54">
                  <c:v>0.76923076923076927</c:v>
                </c:pt>
                <c:pt idx="55">
                  <c:v>0.75757575757575757</c:v>
                </c:pt>
                <c:pt idx="56">
                  <c:v>0.74626865671641784</c:v>
                </c:pt>
                <c:pt idx="57">
                  <c:v>0.73529411764705888</c:v>
                </c:pt>
                <c:pt idx="58">
                  <c:v>0.72463768115942029</c:v>
                </c:pt>
                <c:pt idx="59">
                  <c:v>0.71428571428571419</c:v>
                </c:pt>
                <c:pt idx="60">
                  <c:v>0.70422535211267612</c:v>
                </c:pt>
                <c:pt idx="61">
                  <c:v>0.69444444444444442</c:v>
                </c:pt>
                <c:pt idx="62">
                  <c:v>0.68493150684931503</c:v>
                </c:pt>
                <c:pt idx="63">
                  <c:v>0.67567567567567566</c:v>
                </c:pt>
                <c:pt idx="64">
                  <c:v>0.66666666666666663</c:v>
                </c:pt>
                <c:pt idx="65">
                  <c:v>0.6578947368421052</c:v>
                </c:pt>
                <c:pt idx="66">
                  <c:v>0.64935064935064934</c:v>
                </c:pt>
                <c:pt idx="67">
                  <c:v>0.64102564102564097</c:v>
                </c:pt>
                <c:pt idx="68">
                  <c:v>0.63291139240506333</c:v>
                </c:pt>
                <c:pt idx="69">
                  <c:v>0.625</c:v>
                </c:pt>
                <c:pt idx="70">
                  <c:v>0.61728395061728392</c:v>
                </c:pt>
                <c:pt idx="71">
                  <c:v>0.6097560975609756</c:v>
                </c:pt>
                <c:pt idx="72">
                  <c:v>0.60240963855421681</c:v>
                </c:pt>
                <c:pt idx="73">
                  <c:v>0.59523809523809523</c:v>
                </c:pt>
                <c:pt idx="74">
                  <c:v>0.58823529411764708</c:v>
                </c:pt>
                <c:pt idx="75">
                  <c:v>0.58139534883720934</c:v>
                </c:pt>
                <c:pt idx="76">
                  <c:v>0.57471264367816088</c:v>
                </c:pt>
                <c:pt idx="77">
                  <c:v>0.56818181818181812</c:v>
                </c:pt>
                <c:pt idx="78">
                  <c:v>0.5617977528089888</c:v>
                </c:pt>
                <c:pt idx="79">
                  <c:v>0.55555555555555558</c:v>
                </c:pt>
                <c:pt idx="80">
                  <c:v>0.5494505494505495</c:v>
                </c:pt>
                <c:pt idx="81">
                  <c:v>0.54347826086956519</c:v>
                </c:pt>
                <c:pt idx="82">
                  <c:v>0.5376344086021505</c:v>
                </c:pt>
                <c:pt idx="83">
                  <c:v>0.53191489361702127</c:v>
                </c:pt>
                <c:pt idx="84">
                  <c:v>0.52631578947368418</c:v>
                </c:pt>
                <c:pt idx="85">
                  <c:v>0.52083333333333337</c:v>
                </c:pt>
                <c:pt idx="86">
                  <c:v>0.51546391752577314</c:v>
                </c:pt>
                <c:pt idx="87">
                  <c:v>0.51020408163265307</c:v>
                </c:pt>
                <c:pt idx="88">
                  <c:v>0.50505050505050508</c:v>
                </c:pt>
                <c:pt idx="89">
                  <c:v>0.5</c:v>
                </c:pt>
                <c:pt idx="90">
                  <c:v>0.49504950495049505</c:v>
                </c:pt>
                <c:pt idx="91">
                  <c:v>0.49019607843137253</c:v>
                </c:pt>
                <c:pt idx="92">
                  <c:v>0.4854368932038835</c:v>
                </c:pt>
                <c:pt idx="93">
                  <c:v>0.48076923076923078</c:v>
                </c:pt>
                <c:pt idx="94">
                  <c:v>0.47619047619047616</c:v>
                </c:pt>
                <c:pt idx="95">
                  <c:v>0.47169811320754718</c:v>
                </c:pt>
                <c:pt idx="96">
                  <c:v>0.46728971962616822</c:v>
                </c:pt>
                <c:pt idx="97">
                  <c:v>0.46296296296296291</c:v>
                </c:pt>
                <c:pt idx="98">
                  <c:v>0.45871559633027525</c:v>
                </c:pt>
                <c:pt idx="99">
                  <c:v>0.45454545454545459</c:v>
                </c:pt>
                <c:pt idx="100">
                  <c:v>0.4504504504504504</c:v>
                </c:pt>
                <c:pt idx="101">
                  <c:v>0.44642857142857145</c:v>
                </c:pt>
                <c:pt idx="102">
                  <c:v>0.44247787610619471</c:v>
                </c:pt>
                <c:pt idx="103">
                  <c:v>0.43859649122807015</c:v>
                </c:pt>
                <c:pt idx="104">
                  <c:v>0.43478260869565216</c:v>
                </c:pt>
                <c:pt idx="105">
                  <c:v>0.43103448275862072</c:v>
                </c:pt>
                <c:pt idx="106">
                  <c:v>0.42735042735042739</c:v>
                </c:pt>
                <c:pt idx="107">
                  <c:v>0.42372881355932202</c:v>
                </c:pt>
                <c:pt idx="108">
                  <c:v>0.42016806722689082</c:v>
                </c:pt>
                <c:pt idx="109">
                  <c:v>0.41666666666666663</c:v>
                </c:pt>
                <c:pt idx="110">
                  <c:v>0.41322314049586778</c:v>
                </c:pt>
                <c:pt idx="111">
                  <c:v>0.40983606557377045</c:v>
                </c:pt>
                <c:pt idx="112">
                  <c:v>0.4065040650406504</c:v>
                </c:pt>
                <c:pt idx="113">
                  <c:v>0.40322580645161288</c:v>
                </c:pt>
                <c:pt idx="114">
                  <c:v>0.4</c:v>
                </c:pt>
                <c:pt idx="115">
                  <c:v>0.3968253968253968</c:v>
                </c:pt>
                <c:pt idx="116">
                  <c:v>0.39370078740157477</c:v>
                </c:pt>
                <c:pt idx="117">
                  <c:v>0.390625</c:v>
                </c:pt>
                <c:pt idx="118">
                  <c:v>0.38759689922480622</c:v>
                </c:pt>
                <c:pt idx="119">
                  <c:v>0.38461538461538464</c:v>
                </c:pt>
                <c:pt idx="120">
                  <c:v>0.38167938931297712</c:v>
                </c:pt>
                <c:pt idx="121">
                  <c:v>0.37878787878787878</c:v>
                </c:pt>
                <c:pt idx="122">
                  <c:v>0.37593984962406013</c:v>
                </c:pt>
                <c:pt idx="123">
                  <c:v>0.37313432835820892</c:v>
                </c:pt>
                <c:pt idx="124">
                  <c:v>0.37037037037037035</c:v>
                </c:pt>
                <c:pt idx="125">
                  <c:v>0.36764705882352944</c:v>
                </c:pt>
                <c:pt idx="126">
                  <c:v>0.36496350364963503</c:v>
                </c:pt>
                <c:pt idx="127">
                  <c:v>0.36231884057971014</c:v>
                </c:pt>
                <c:pt idx="128">
                  <c:v>0.35971223021582732</c:v>
                </c:pt>
                <c:pt idx="129">
                  <c:v>0.3571428571428571</c:v>
                </c:pt>
                <c:pt idx="130">
                  <c:v>0.3546099290780142</c:v>
                </c:pt>
                <c:pt idx="131">
                  <c:v>0.35211267605633806</c:v>
                </c:pt>
                <c:pt idx="132">
                  <c:v>0.34965034965034969</c:v>
                </c:pt>
                <c:pt idx="133">
                  <c:v>0.34722222222222221</c:v>
                </c:pt>
                <c:pt idx="134">
                  <c:v>0.34482758620689657</c:v>
                </c:pt>
                <c:pt idx="135">
                  <c:v>0.34246575342465752</c:v>
                </c:pt>
                <c:pt idx="136">
                  <c:v>0.34013605442176875</c:v>
                </c:pt>
                <c:pt idx="137">
                  <c:v>0.33783783783783783</c:v>
                </c:pt>
                <c:pt idx="138">
                  <c:v>0.33557046979865773</c:v>
                </c:pt>
                <c:pt idx="139">
                  <c:v>0.33333333333333331</c:v>
                </c:pt>
                <c:pt idx="140">
                  <c:v>0.33112582781456956</c:v>
                </c:pt>
                <c:pt idx="141">
                  <c:v>0.3289473684210526</c:v>
                </c:pt>
                <c:pt idx="142">
                  <c:v>0.32679738562091504</c:v>
                </c:pt>
                <c:pt idx="143">
                  <c:v>0.32467532467532467</c:v>
                </c:pt>
                <c:pt idx="144">
                  <c:v>0.32258064516129031</c:v>
                </c:pt>
                <c:pt idx="145">
                  <c:v>0.32051282051282048</c:v>
                </c:pt>
                <c:pt idx="146">
                  <c:v>0.31847133757961782</c:v>
                </c:pt>
                <c:pt idx="147">
                  <c:v>0.31645569620253167</c:v>
                </c:pt>
                <c:pt idx="148">
                  <c:v>0.31446540880503143</c:v>
                </c:pt>
                <c:pt idx="149">
                  <c:v>0.3125</c:v>
                </c:pt>
                <c:pt idx="150">
                  <c:v>0.3105590062111801</c:v>
                </c:pt>
                <c:pt idx="151">
                  <c:v>0.30864197530864196</c:v>
                </c:pt>
                <c:pt idx="152">
                  <c:v>0.30674846625766872</c:v>
                </c:pt>
                <c:pt idx="153">
                  <c:v>0.3048780487804878</c:v>
                </c:pt>
                <c:pt idx="154">
                  <c:v>0.30303030303030304</c:v>
                </c:pt>
                <c:pt idx="155">
                  <c:v>0.3012048192771084</c:v>
                </c:pt>
                <c:pt idx="156">
                  <c:v>0.29940119760479045</c:v>
                </c:pt>
                <c:pt idx="157">
                  <c:v>0.29761904761904762</c:v>
                </c:pt>
                <c:pt idx="158">
                  <c:v>0.29585798816568043</c:v>
                </c:pt>
                <c:pt idx="159">
                  <c:v>0.29411764705882354</c:v>
                </c:pt>
                <c:pt idx="160">
                  <c:v>0.29239766081871343</c:v>
                </c:pt>
                <c:pt idx="161">
                  <c:v>0.29069767441860467</c:v>
                </c:pt>
                <c:pt idx="162">
                  <c:v>0.28901734104046239</c:v>
                </c:pt>
                <c:pt idx="163">
                  <c:v>0.28735632183908044</c:v>
                </c:pt>
                <c:pt idx="164">
                  <c:v>0.2857142857142857</c:v>
                </c:pt>
                <c:pt idx="165">
                  <c:v>0.28409090909090906</c:v>
                </c:pt>
                <c:pt idx="166">
                  <c:v>0.2824858757062147</c:v>
                </c:pt>
                <c:pt idx="167">
                  <c:v>0.2808988764044944</c:v>
                </c:pt>
                <c:pt idx="168">
                  <c:v>0.27932960893854747</c:v>
                </c:pt>
                <c:pt idx="169">
                  <c:v>0.27777777777777779</c:v>
                </c:pt>
                <c:pt idx="170">
                  <c:v>0.27624309392265189</c:v>
                </c:pt>
                <c:pt idx="171">
                  <c:v>0.27472527472527475</c:v>
                </c:pt>
                <c:pt idx="172">
                  <c:v>0.27322404371584696</c:v>
                </c:pt>
                <c:pt idx="173">
                  <c:v>0.27173913043478259</c:v>
                </c:pt>
                <c:pt idx="174">
                  <c:v>0.27027027027027029</c:v>
                </c:pt>
                <c:pt idx="175">
                  <c:v>0.26881720430107525</c:v>
                </c:pt>
                <c:pt idx="176">
                  <c:v>0.26737967914438504</c:v>
                </c:pt>
                <c:pt idx="177">
                  <c:v>0.26595744680851063</c:v>
                </c:pt>
                <c:pt idx="178">
                  <c:v>0.26455026455026454</c:v>
                </c:pt>
                <c:pt idx="179">
                  <c:v>0.26315789473684209</c:v>
                </c:pt>
                <c:pt idx="180">
                  <c:v>0.26178010471204188</c:v>
                </c:pt>
                <c:pt idx="181">
                  <c:v>0.26041666666666669</c:v>
                </c:pt>
                <c:pt idx="182">
                  <c:v>0.25906735751295334</c:v>
                </c:pt>
                <c:pt idx="183">
                  <c:v>0.25773195876288657</c:v>
                </c:pt>
                <c:pt idx="184">
                  <c:v>0.25641025641025639</c:v>
                </c:pt>
                <c:pt idx="185">
                  <c:v>0.25510204081632654</c:v>
                </c:pt>
                <c:pt idx="186">
                  <c:v>0.25380710659898476</c:v>
                </c:pt>
                <c:pt idx="187">
                  <c:v>0.25252525252525254</c:v>
                </c:pt>
                <c:pt idx="188">
                  <c:v>0.25125628140703521</c:v>
                </c:pt>
                <c:pt idx="189">
                  <c:v>0.25</c:v>
                </c:pt>
                <c:pt idx="190">
                  <c:v>0.24875621890547264</c:v>
                </c:pt>
                <c:pt idx="191">
                  <c:v>0.24752475247524752</c:v>
                </c:pt>
                <c:pt idx="192">
                  <c:v>0.24630541871921183</c:v>
                </c:pt>
                <c:pt idx="193">
                  <c:v>0.24509803921568626</c:v>
                </c:pt>
                <c:pt idx="194">
                  <c:v>0.24390243902439024</c:v>
                </c:pt>
                <c:pt idx="195">
                  <c:v>0.24271844660194175</c:v>
                </c:pt>
                <c:pt idx="196">
                  <c:v>0.24154589371980675</c:v>
                </c:pt>
                <c:pt idx="197">
                  <c:v>0.24038461538461539</c:v>
                </c:pt>
                <c:pt idx="198">
                  <c:v>0.23923444976076555</c:v>
                </c:pt>
                <c:pt idx="199">
                  <c:v>0.23809523809523808</c:v>
                </c:pt>
                <c:pt idx="200">
                  <c:v>0.23696682464454974</c:v>
                </c:pt>
                <c:pt idx="201">
                  <c:v>0.23584905660377359</c:v>
                </c:pt>
                <c:pt idx="202">
                  <c:v>0.23474178403755869</c:v>
                </c:pt>
                <c:pt idx="203">
                  <c:v>0.23364485981308411</c:v>
                </c:pt>
                <c:pt idx="204">
                  <c:v>0.23255813953488372</c:v>
                </c:pt>
                <c:pt idx="205">
                  <c:v>0.23148148148148145</c:v>
                </c:pt>
                <c:pt idx="206">
                  <c:v>0.2304147465437788</c:v>
                </c:pt>
                <c:pt idx="207">
                  <c:v>0.22935779816513763</c:v>
                </c:pt>
                <c:pt idx="208">
                  <c:v>0.22831050228310501</c:v>
                </c:pt>
                <c:pt idx="209">
                  <c:v>0.22727272727272729</c:v>
                </c:pt>
                <c:pt idx="210">
                  <c:v>0.22624434389140272</c:v>
                </c:pt>
                <c:pt idx="211">
                  <c:v>0.2252252252252252</c:v>
                </c:pt>
                <c:pt idx="212">
                  <c:v>0.22421524663677128</c:v>
                </c:pt>
                <c:pt idx="213">
                  <c:v>0.22321428571428573</c:v>
                </c:pt>
                <c:pt idx="214">
                  <c:v>0.22222222222222224</c:v>
                </c:pt>
                <c:pt idx="215">
                  <c:v>0.22123893805309736</c:v>
                </c:pt>
                <c:pt idx="216">
                  <c:v>0.22026431718061676</c:v>
                </c:pt>
                <c:pt idx="217">
                  <c:v>0.21929824561403508</c:v>
                </c:pt>
                <c:pt idx="218">
                  <c:v>0.21834061135371177</c:v>
                </c:pt>
                <c:pt idx="219">
                  <c:v>0.21739130434782608</c:v>
                </c:pt>
                <c:pt idx="220">
                  <c:v>0.21645021645021645</c:v>
                </c:pt>
                <c:pt idx="221">
                  <c:v>0.21551724137931036</c:v>
                </c:pt>
                <c:pt idx="222">
                  <c:v>0.21459227467811159</c:v>
                </c:pt>
                <c:pt idx="223">
                  <c:v>0.21367521367521369</c:v>
                </c:pt>
                <c:pt idx="224">
                  <c:v>0.21276595744680851</c:v>
                </c:pt>
                <c:pt idx="225">
                  <c:v>0.21186440677966101</c:v>
                </c:pt>
                <c:pt idx="226">
                  <c:v>0.21097046413502107</c:v>
                </c:pt>
                <c:pt idx="227">
                  <c:v>0.21008403361344541</c:v>
                </c:pt>
                <c:pt idx="228">
                  <c:v>0.20920502092050208</c:v>
                </c:pt>
                <c:pt idx="229">
                  <c:v>0.20833333333333331</c:v>
                </c:pt>
                <c:pt idx="230">
                  <c:v>0.20746887966804978</c:v>
                </c:pt>
                <c:pt idx="231">
                  <c:v>0.20661157024793389</c:v>
                </c:pt>
                <c:pt idx="232">
                  <c:v>0.20576131687242799</c:v>
                </c:pt>
                <c:pt idx="233">
                  <c:v>0.20491803278688522</c:v>
                </c:pt>
                <c:pt idx="234">
                  <c:v>0.2040816326530612</c:v>
                </c:pt>
                <c:pt idx="235">
                  <c:v>0.2032520325203252</c:v>
                </c:pt>
                <c:pt idx="236">
                  <c:v>0.20242914979757085</c:v>
                </c:pt>
                <c:pt idx="237">
                  <c:v>0.20161290322580644</c:v>
                </c:pt>
                <c:pt idx="238">
                  <c:v>0.20080321285140562</c:v>
                </c:pt>
                <c:pt idx="239">
                  <c:v>0.2</c:v>
                </c:pt>
                <c:pt idx="240">
                  <c:v>0.19920318725099601</c:v>
                </c:pt>
                <c:pt idx="241">
                  <c:v>0.1984126984126984</c:v>
                </c:pt>
                <c:pt idx="242">
                  <c:v>0.19762845849802371</c:v>
                </c:pt>
                <c:pt idx="243">
                  <c:v>0.19685039370078738</c:v>
                </c:pt>
                <c:pt idx="244">
                  <c:v>0.19607843137254902</c:v>
                </c:pt>
                <c:pt idx="245">
                  <c:v>0.1953125</c:v>
                </c:pt>
                <c:pt idx="246">
                  <c:v>0.19455252918287938</c:v>
                </c:pt>
                <c:pt idx="247">
                  <c:v>0.19379844961240311</c:v>
                </c:pt>
                <c:pt idx="248">
                  <c:v>0.19305019305019305</c:v>
                </c:pt>
                <c:pt idx="249">
                  <c:v>0.19230769230769232</c:v>
                </c:pt>
                <c:pt idx="250">
                  <c:v>0.19157088122605362</c:v>
                </c:pt>
                <c:pt idx="251">
                  <c:v>0.19083969465648856</c:v>
                </c:pt>
                <c:pt idx="252">
                  <c:v>0.19011406844106463</c:v>
                </c:pt>
                <c:pt idx="253">
                  <c:v>0.18939393939393939</c:v>
                </c:pt>
                <c:pt idx="254">
                  <c:v>0.18867924528301885</c:v>
                </c:pt>
                <c:pt idx="255">
                  <c:v>0.18796992481203006</c:v>
                </c:pt>
                <c:pt idx="256">
                  <c:v>0.18726591760299627</c:v>
                </c:pt>
                <c:pt idx="257">
                  <c:v>0.18656716417910446</c:v>
                </c:pt>
                <c:pt idx="258">
                  <c:v>0.18587360594795541</c:v>
                </c:pt>
                <c:pt idx="259">
                  <c:v>0.18518518518518517</c:v>
                </c:pt>
                <c:pt idx="260">
                  <c:v>0.18450184501845018</c:v>
                </c:pt>
                <c:pt idx="261">
                  <c:v>0.18382352941176472</c:v>
                </c:pt>
                <c:pt idx="262">
                  <c:v>0.18315018315018317</c:v>
                </c:pt>
                <c:pt idx="263">
                  <c:v>0.18248175182481752</c:v>
                </c:pt>
                <c:pt idx="264">
                  <c:v>0.18181818181818182</c:v>
                </c:pt>
                <c:pt idx="265">
                  <c:v>0.18115942028985507</c:v>
                </c:pt>
                <c:pt idx="266">
                  <c:v>0.18050541516245489</c:v>
                </c:pt>
                <c:pt idx="267">
                  <c:v>0.17985611510791366</c:v>
                </c:pt>
                <c:pt idx="268">
                  <c:v>0.17921146953405018</c:v>
                </c:pt>
                <c:pt idx="269">
                  <c:v>0.17857142857142855</c:v>
                </c:pt>
                <c:pt idx="270">
                  <c:v>0.17793594306049823</c:v>
                </c:pt>
                <c:pt idx="271">
                  <c:v>0.1773049645390071</c:v>
                </c:pt>
                <c:pt idx="272">
                  <c:v>0.17667844522968199</c:v>
                </c:pt>
                <c:pt idx="273">
                  <c:v>0.17605633802816903</c:v>
                </c:pt>
                <c:pt idx="274">
                  <c:v>0.17543859649122806</c:v>
                </c:pt>
                <c:pt idx="275">
                  <c:v>0.17482517482517484</c:v>
                </c:pt>
                <c:pt idx="276">
                  <c:v>0.17421602787456444</c:v>
                </c:pt>
                <c:pt idx="277">
                  <c:v>0.1736111111111111</c:v>
                </c:pt>
                <c:pt idx="278">
                  <c:v>0.17301038062283738</c:v>
                </c:pt>
                <c:pt idx="279">
                  <c:v>0.17241379310344829</c:v>
                </c:pt>
                <c:pt idx="280">
                  <c:v>0.1718213058419244</c:v>
                </c:pt>
                <c:pt idx="281">
                  <c:v>0.17123287671232876</c:v>
                </c:pt>
                <c:pt idx="282">
                  <c:v>0.17064846416382254</c:v>
                </c:pt>
                <c:pt idx="283">
                  <c:v>0.17006802721088438</c:v>
                </c:pt>
                <c:pt idx="284">
                  <c:v>0.16949152542372881</c:v>
                </c:pt>
                <c:pt idx="285">
                  <c:v>0.16891891891891891</c:v>
                </c:pt>
                <c:pt idx="286">
                  <c:v>0.16835016835016836</c:v>
                </c:pt>
                <c:pt idx="287">
                  <c:v>0.16778523489932887</c:v>
                </c:pt>
                <c:pt idx="288">
                  <c:v>0.16722408026755853</c:v>
                </c:pt>
                <c:pt idx="289">
                  <c:v>0.16666666666666666</c:v>
                </c:pt>
                <c:pt idx="290">
                  <c:v>0.16611295681063123</c:v>
                </c:pt>
                <c:pt idx="291">
                  <c:v>0.16556291390728478</c:v>
                </c:pt>
                <c:pt idx="292">
                  <c:v>0.16501650165016502</c:v>
                </c:pt>
                <c:pt idx="293">
                  <c:v>0.1644736842105263</c:v>
                </c:pt>
                <c:pt idx="294">
                  <c:v>0.16393442622950821</c:v>
                </c:pt>
                <c:pt idx="295">
                  <c:v>0.16339869281045752</c:v>
                </c:pt>
                <c:pt idx="296">
                  <c:v>0.16286644951140067</c:v>
                </c:pt>
                <c:pt idx="297">
                  <c:v>0.16233766233766234</c:v>
                </c:pt>
                <c:pt idx="298">
                  <c:v>0.16181229773462782</c:v>
                </c:pt>
                <c:pt idx="299">
                  <c:v>0.16129032258064516</c:v>
                </c:pt>
                <c:pt idx="300">
                  <c:v>0.16077170418006431</c:v>
                </c:pt>
                <c:pt idx="301">
                  <c:v>0.16025641025641024</c:v>
                </c:pt>
                <c:pt idx="302">
                  <c:v>0.15974440894568689</c:v>
                </c:pt>
                <c:pt idx="303">
                  <c:v>0.15923566878980891</c:v>
                </c:pt>
                <c:pt idx="304">
                  <c:v>0.15873015873015872</c:v>
                </c:pt>
                <c:pt idx="305">
                  <c:v>0.15822784810126583</c:v>
                </c:pt>
                <c:pt idx="306">
                  <c:v>0.15772870662460567</c:v>
                </c:pt>
                <c:pt idx="307">
                  <c:v>0.15723270440251572</c:v>
                </c:pt>
                <c:pt idx="308">
                  <c:v>0.15673981191222569</c:v>
                </c:pt>
                <c:pt idx="309">
                  <c:v>0.15625</c:v>
                </c:pt>
                <c:pt idx="310">
                  <c:v>0.1557632398753894</c:v>
                </c:pt>
                <c:pt idx="311">
                  <c:v>0.15527950310559005</c:v>
                </c:pt>
                <c:pt idx="312">
                  <c:v>0.15479876160990713</c:v>
                </c:pt>
                <c:pt idx="313">
                  <c:v>0.15432098765432098</c:v>
                </c:pt>
                <c:pt idx="314">
                  <c:v>0.15384615384615385</c:v>
                </c:pt>
                <c:pt idx="315">
                  <c:v>0.15337423312883436</c:v>
                </c:pt>
                <c:pt idx="316">
                  <c:v>0.1529051987767584</c:v>
                </c:pt>
                <c:pt idx="317">
                  <c:v>0.1524390243902439</c:v>
                </c:pt>
                <c:pt idx="318">
                  <c:v>0.1519756838905775</c:v>
                </c:pt>
                <c:pt idx="319">
                  <c:v>0.15151515151515152</c:v>
                </c:pt>
                <c:pt idx="320">
                  <c:v>0.15105740181268884</c:v>
                </c:pt>
                <c:pt idx="321">
                  <c:v>0.1506024096385542</c:v>
                </c:pt>
                <c:pt idx="322">
                  <c:v>0.15015015015015015</c:v>
                </c:pt>
                <c:pt idx="323">
                  <c:v>0.14970059880239522</c:v>
                </c:pt>
                <c:pt idx="324">
                  <c:v>0.14925373134328357</c:v>
                </c:pt>
                <c:pt idx="325">
                  <c:v>0.14880952380952381</c:v>
                </c:pt>
                <c:pt idx="326">
                  <c:v>0.14836795252225521</c:v>
                </c:pt>
                <c:pt idx="327">
                  <c:v>0.14792899408284022</c:v>
                </c:pt>
                <c:pt idx="328">
                  <c:v>0.14749262536873156</c:v>
                </c:pt>
                <c:pt idx="329">
                  <c:v>0.14705882352941177</c:v>
                </c:pt>
                <c:pt idx="330">
                  <c:v>0.1466275659824047</c:v>
                </c:pt>
                <c:pt idx="331">
                  <c:v>0.14619883040935672</c:v>
                </c:pt>
                <c:pt idx="332">
                  <c:v>0.14577259475218657</c:v>
                </c:pt>
                <c:pt idx="333">
                  <c:v>0.14534883720930233</c:v>
                </c:pt>
                <c:pt idx="334">
                  <c:v>0.14492753623188406</c:v>
                </c:pt>
                <c:pt idx="335">
                  <c:v>0.1445086705202312</c:v>
                </c:pt>
                <c:pt idx="336">
                  <c:v>0.14409221902017291</c:v>
                </c:pt>
                <c:pt idx="337">
                  <c:v>0.14367816091954022</c:v>
                </c:pt>
                <c:pt idx="338">
                  <c:v>0.14326647564469916</c:v>
                </c:pt>
                <c:pt idx="339">
                  <c:v>0.14285714285714285</c:v>
                </c:pt>
                <c:pt idx="340">
                  <c:v>0.14245014245014245</c:v>
                </c:pt>
                <c:pt idx="341">
                  <c:v>0.14204545454545453</c:v>
                </c:pt>
                <c:pt idx="342">
                  <c:v>0.14164305949008499</c:v>
                </c:pt>
                <c:pt idx="343">
                  <c:v>0.14124293785310735</c:v>
                </c:pt>
                <c:pt idx="344">
                  <c:v>0.14084507042253522</c:v>
                </c:pt>
                <c:pt idx="345">
                  <c:v>0.1404494382022472</c:v>
                </c:pt>
                <c:pt idx="346">
                  <c:v>0.14005602240896359</c:v>
                </c:pt>
                <c:pt idx="347">
                  <c:v>0.13966480446927373</c:v>
                </c:pt>
                <c:pt idx="348">
                  <c:v>0.1392757660167131</c:v>
                </c:pt>
                <c:pt idx="349">
                  <c:v>0.1388888888888889</c:v>
                </c:pt>
                <c:pt idx="350">
                  <c:v>0.13850415512465375</c:v>
                </c:pt>
                <c:pt idx="351">
                  <c:v>0.13812154696132595</c:v>
                </c:pt>
                <c:pt idx="352">
                  <c:v>0.13774104683195593</c:v>
                </c:pt>
                <c:pt idx="353">
                  <c:v>0.13736263736263737</c:v>
                </c:pt>
                <c:pt idx="354">
                  <c:v>0.13698630136986301</c:v>
                </c:pt>
                <c:pt idx="355">
                  <c:v>0.13661202185792348</c:v>
                </c:pt>
                <c:pt idx="356">
                  <c:v>0.13623978201634879</c:v>
                </c:pt>
                <c:pt idx="357">
                  <c:v>0.1358695652173913</c:v>
                </c:pt>
                <c:pt idx="358">
                  <c:v>0.13550135501355015</c:v>
                </c:pt>
                <c:pt idx="359">
                  <c:v>0.13513513513513514</c:v>
                </c:pt>
                <c:pt idx="360">
                  <c:v>0.13477088948787064</c:v>
                </c:pt>
                <c:pt idx="361">
                  <c:v>0.13440860215053763</c:v>
                </c:pt>
                <c:pt idx="362">
                  <c:v>0.13404825737265416</c:v>
                </c:pt>
                <c:pt idx="363">
                  <c:v>0.13368983957219252</c:v>
                </c:pt>
                <c:pt idx="364">
                  <c:v>0.13333333333333333</c:v>
                </c:pt>
                <c:pt idx="365">
                  <c:v>0.13297872340425532</c:v>
                </c:pt>
                <c:pt idx="366">
                  <c:v>0.13262599469496023</c:v>
                </c:pt>
                <c:pt idx="367">
                  <c:v>0.13227513227513227</c:v>
                </c:pt>
                <c:pt idx="368">
                  <c:v>0.13192612137203166</c:v>
                </c:pt>
                <c:pt idx="369">
                  <c:v>0.13157894736842105</c:v>
                </c:pt>
                <c:pt idx="370">
                  <c:v>0.13123359580052493</c:v>
                </c:pt>
                <c:pt idx="371">
                  <c:v>0.13089005235602094</c:v>
                </c:pt>
                <c:pt idx="372">
                  <c:v>0.13054830287206265</c:v>
                </c:pt>
                <c:pt idx="373">
                  <c:v>0.13020833333333334</c:v>
                </c:pt>
                <c:pt idx="374">
                  <c:v>0.12987012987012989</c:v>
                </c:pt>
                <c:pt idx="375">
                  <c:v>0.12953367875647667</c:v>
                </c:pt>
                <c:pt idx="376">
                  <c:v>0.12919896640826872</c:v>
                </c:pt>
                <c:pt idx="377">
                  <c:v>0.12886597938144329</c:v>
                </c:pt>
                <c:pt idx="378">
                  <c:v>0.12853470437017994</c:v>
                </c:pt>
                <c:pt idx="379">
                  <c:v>0.12820512820512819</c:v>
                </c:pt>
                <c:pt idx="380">
                  <c:v>0.12787723785166241</c:v>
                </c:pt>
                <c:pt idx="381">
                  <c:v>0.12755102040816327</c:v>
                </c:pt>
                <c:pt idx="382">
                  <c:v>0.1272264631043257</c:v>
                </c:pt>
                <c:pt idx="383">
                  <c:v>0.12690355329949238</c:v>
                </c:pt>
                <c:pt idx="384">
                  <c:v>0.12658227848101267</c:v>
                </c:pt>
                <c:pt idx="385">
                  <c:v>0.12626262626262627</c:v>
                </c:pt>
                <c:pt idx="386">
                  <c:v>0.12594458438287154</c:v>
                </c:pt>
                <c:pt idx="387">
                  <c:v>0.1256281407035176</c:v>
                </c:pt>
                <c:pt idx="388">
                  <c:v>0.12531328320802004</c:v>
                </c:pt>
                <c:pt idx="389">
                  <c:v>0.125</c:v>
                </c:pt>
                <c:pt idx="390">
                  <c:v>0.12468827930174564</c:v>
                </c:pt>
                <c:pt idx="391">
                  <c:v>0.12437810945273632</c:v>
                </c:pt>
                <c:pt idx="392">
                  <c:v>0.12406947890818859</c:v>
                </c:pt>
                <c:pt idx="393">
                  <c:v>0.12376237623762376</c:v>
                </c:pt>
                <c:pt idx="394">
                  <c:v>0.12345679012345678</c:v>
                </c:pt>
                <c:pt idx="395">
                  <c:v>0.12315270935960591</c:v>
                </c:pt>
                <c:pt idx="396">
                  <c:v>0.12285012285012284</c:v>
                </c:pt>
                <c:pt idx="397">
                  <c:v>0.12254901960784313</c:v>
                </c:pt>
                <c:pt idx="398">
                  <c:v>0.12224938875305624</c:v>
                </c:pt>
                <c:pt idx="399">
                  <c:v>0.12195121951219512</c:v>
                </c:pt>
                <c:pt idx="400">
                  <c:v>0.12165450121654502</c:v>
                </c:pt>
                <c:pt idx="401">
                  <c:v>0.12135922330097088</c:v>
                </c:pt>
                <c:pt idx="402">
                  <c:v>0.12106537530266344</c:v>
                </c:pt>
                <c:pt idx="403">
                  <c:v>0.12077294685990338</c:v>
                </c:pt>
                <c:pt idx="404">
                  <c:v>0.12048192771084337</c:v>
                </c:pt>
                <c:pt idx="405">
                  <c:v>0.1201923076923077</c:v>
                </c:pt>
                <c:pt idx="406">
                  <c:v>0.11990407673860912</c:v>
                </c:pt>
                <c:pt idx="407">
                  <c:v>0.11961722488038277</c:v>
                </c:pt>
                <c:pt idx="408">
                  <c:v>0.11933174224343675</c:v>
                </c:pt>
                <c:pt idx="409">
                  <c:v>0.11904761904761904</c:v>
                </c:pt>
                <c:pt idx="410">
                  <c:v>0.11876484560570071</c:v>
                </c:pt>
                <c:pt idx="411">
                  <c:v>0.11848341232227487</c:v>
                </c:pt>
                <c:pt idx="412">
                  <c:v>0.1182033096926714</c:v>
                </c:pt>
                <c:pt idx="413">
                  <c:v>0.11792452830188679</c:v>
                </c:pt>
                <c:pt idx="414">
                  <c:v>0.11764705882352941</c:v>
                </c:pt>
                <c:pt idx="415">
                  <c:v>0.11737089201877934</c:v>
                </c:pt>
                <c:pt idx="416">
                  <c:v>0.117096018735363</c:v>
                </c:pt>
                <c:pt idx="417">
                  <c:v>0.11682242990654206</c:v>
                </c:pt>
                <c:pt idx="418">
                  <c:v>0.11655011655011656</c:v>
                </c:pt>
                <c:pt idx="419">
                  <c:v>0.11627906976744186</c:v>
                </c:pt>
                <c:pt idx="420">
                  <c:v>0.11600928074245939</c:v>
                </c:pt>
                <c:pt idx="421">
                  <c:v>0.11574074074074073</c:v>
                </c:pt>
                <c:pt idx="422">
                  <c:v>0.11547344110854504</c:v>
                </c:pt>
                <c:pt idx="423">
                  <c:v>0.1152073732718894</c:v>
                </c:pt>
                <c:pt idx="424">
                  <c:v>0.11494252873563218</c:v>
                </c:pt>
                <c:pt idx="425">
                  <c:v>0.11467889908256881</c:v>
                </c:pt>
                <c:pt idx="426">
                  <c:v>0.11441647597254004</c:v>
                </c:pt>
                <c:pt idx="427">
                  <c:v>0.11415525114155251</c:v>
                </c:pt>
                <c:pt idx="428">
                  <c:v>0.11389521640091117</c:v>
                </c:pt>
                <c:pt idx="429">
                  <c:v>0.11363636363636365</c:v>
                </c:pt>
                <c:pt idx="430">
                  <c:v>0.11337868480725624</c:v>
                </c:pt>
                <c:pt idx="431">
                  <c:v>0.11312217194570136</c:v>
                </c:pt>
                <c:pt idx="432">
                  <c:v>0.11286681715575621</c:v>
                </c:pt>
                <c:pt idx="433">
                  <c:v>0.1126126126126126</c:v>
                </c:pt>
                <c:pt idx="434">
                  <c:v>0.11235955056179775</c:v>
                </c:pt>
                <c:pt idx="435">
                  <c:v>0.11210762331838564</c:v>
                </c:pt>
                <c:pt idx="436">
                  <c:v>0.11185682326621925</c:v>
                </c:pt>
                <c:pt idx="437">
                  <c:v>0.11160714285714286</c:v>
                </c:pt>
                <c:pt idx="438">
                  <c:v>0.11135857461024498</c:v>
                </c:pt>
                <c:pt idx="439">
                  <c:v>0.11111111111111112</c:v>
                </c:pt>
                <c:pt idx="440">
                  <c:v>0.11086474501108648</c:v>
                </c:pt>
                <c:pt idx="441">
                  <c:v>0.11061946902654868</c:v>
                </c:pt>
                <c:pt idx="442">
                  <c:v>0.11037527593818985</c:v>
                </c:pt>
                <c:pt idx="443">
                  <c:v>0.11013215859030838</c:v>
                </c:pt>
                <c:pt idx="444">
                  <c:v>0.1098901098901099</c:v>
                </c:pt>
                <c:pt idx="445">
                  <c:v>0.10964912280701754</c:v>
                </c:pt>
                <c:pt idx="446">
                  <c:v>0.10940919037199125</c:v>
                </c:pt>
                <c:pt idx="447">
                  <c:v>0.10917030567685589</c:v>
                </c:pt>
                <c:pt idx="448">
                  <c:v>0.10893246187363835</c:v>
                </c:pt>
                <c:pt idx="449">
                  <c:v>0.10869565217391304</c:v>
                </c:pt>
                <c:pt idx="450">
                  <c:v>0.10845986984815618</c:v>
                </c:pt>
                <c:pt idx="451">
                  <c:v>0.10822510822510822</c:v>
                </c:pt>
                <c:pt idx="452">
                  <c:v>0.10799136069114471</c:v>
                </c:pt>
                <c:pt idx="453">
                  <c:v>0.10775862068965518</c:v>
                </c:pt>
                <c:pt idx="454">
                  <c:v>0.10752688172043012</c:v>
                </c:pt>
                <c:pt idx="455">
                  <c:v>0.1072961373390558</c:v>
                </c:pt>
                <c:pt idx="456">
                  <c:v>0.10706638115631691</c:v>
                </c:pt>
                <c:pt idx="457">
                  <c:v>0.10683760683760685</c:v>
                </c:pt>
                <c:pt idx="458">
                  <c:v>0.10660980810234541</c:v>
                </c:pt>
                <c:pt idx="459">
                  <c:v>0.10638297872340426</c:v>
                </c:pt>
                <c:pt idx="460">
                  <c:v>0.10615711252653927</c:v>
                </c:pt>
                <c:pt idx="461">
                  <c:v>0.1059322033898305</c:v>
                </c:pt>
                <c:pt idx="462">
                  <c:v>0.10570824524312897</c:v>
                </c:pt>
                <c:pt idx="463">
                  <c:v>0.10548523206751054</c:v>
                </c:pt>
                <c:pt idx="464">
                  <c:v>0.10526315789473684</c:v>
                </c:pt>
                <c:pt idx="465">
                  <c:v>0.1050420168067227</c:v>
                </c:pt>
                <c:pt idx="466">
                  <c:v>0.10482180293501049</c:v>
                </c:pt>
                <c:pt idx="467">
                  <c:v>0.10460251046025104</c:v>
                </c:pt>
                <c:pt idx="468">
                  <c:v>0.10438413361169102</c:v>
                </c:pt>
                <c:pt idx="469">
                  <c:v>0.10416666666666666</c:v>
                </c:pt>
                <c:pt idx="470">
                  <c:v>0.10395010395010396</c:v>
                </c:pt>
                <c:pt idx="471">
                  <c:v>0.10373443983402489</c:v>
                </c:pt>
                <c:pt idx="472">
                  <c:v>0.10351966873706003</c:v>
                </c:pt>
                <c:pt idx="473">
                  <c:v>0.10330578512396695</c:v>
                </c:pt>
                <c:pt idx="474">
                  <c:v>0.10309278350515463</c:v>
                </c:pt>
                <c:pt idx="475">
                  <c:v>0.102880658436214</c:v>
                </c:pt>
                <c:pt idx="476">
                  <c:v>0.10266940451745379</c:v>
                </c:pt>
                <c:pt idx="477">
                  <c:v>0.10245901639344261</c:v>
                </c:pt>
                <c:pt idx="478">
                  <c:v>0.10224948875255624</c:v>
                </c:pt>
                <c:pt idx="479">
                  <c:v>0.1020408163265306</c:v>
                </c:pt>
                <c:pt idx="480">
                  <c:v>0.10183299389002037</c:v>
                </c:pt>
                <c:pt idx="481">
                  <c:v>0.1016260162601626</c:v>
                </c:pt>
                <c:pt idx="482">
                  <c:v>0.10141987829614604</c:v>
                </c:pt>
                <c:pt idx="483">
                  <c:v>0.10121457489878542</c:v>
                </c:pt>
                <c:pt idx="484">
                  <c:v>0.10101010101010102</c:v>
                </c:pt>
                <c:pt idx="485">
                  <c:v>0.10080645161290322</c:v>
                </c:pt>
                <c:pt idx="486">
                  <c:v>0.10060362173038229</c:v>
                </c:pt>
                <c:pt idx="487">
                  <c:v>0.10040160642570281</c:v>
                </c:pt>
                <c:pt idx="488">
                  <c:v>0.1002004008016032</c:v>
                </c:pt>
                <c:pt idx="489">
                  <c:v>0.1</c:v>
                </c:pt>
                <c:pt idx="490">
                  <c:v>9.9800399201596807E-2</c:v>
                </c:pt>
                <c:pt idx="491">
                  <c:v>9.9601593625498003E-2</c:v>
                </c:pt>
                <c:pt idx="492">
                  <c:v>9.9403578528827044E-2</c:v>
                </c:pt>
                <c:pt idx="493">
                  <c:v>9.9206349206349201E-2</c:v>
                </c:pt>
                <c:pt idx="494">
                  <c:v>9.9009900990099015E-2</c:v>
                </c:pt>
                <c:pt idx="495">
                  <c:v>9.8814229249011856E-2</c:v>
                </c:pt>
                <c:pt idx="496">
                  <c:v>9.8619329388560162E-2</c:v>
                </c:pt>
                <c:pt idx="497">
                  <c:v>9.8425196850393692E-2</c:v>
                </c:pt>
                <c:pt idx="498">
                  <c:v>9.8231827111984277E-2</c:v>
                </c:pt>
                <c:pt idx="499">
                  <c:v>9.8039215686274508E-2</c:v>
                </c:pt>
                <c:pt idx="500">
                  <c:v>9.7847358121330719E-2</c:v>
                </c:pt>
                <c:pt idx="501">
                  <c:v>9.765625E-2</c:v>
                </c:pt>
                <c:pt idx="502">
                  <c:v>9.7465886939571145E-2</c:v>
                </c:pt>
                <c:pt idx="503">
                  <c:v>9.727626459143969E-2</c:v>
                </c:pt>
                <c:pt idx="504">
                  <c:v>9.7087378640776684E-2</c:v>
                </c:pt>
                <c:pt idx="505">
                  <c:v>9.6899224806201556E-2</c:v>
                </c:pt>
                <c:pt idx="506">
                  <c:v>9.6711798839458421E-2</c:v>
                </c:pt>
                <c:pt idx="507">
                  <c:v>9.6525096525096526E-2</c:v>
                </c:pt>
                <c:pt idx="508">
                  <c:v>9.6339113680154131E-2</c:v>
                </c:pt>
                <c:pt idx="509">
                  <c:v>9.6153846153846159E-2</c:v>
                </c:pt>
                <c:pt idx="510">
                  <c:v>9.5969289827255277E-2</c:v>
                </c:pt>
                <c:pt idx="511">
                  <c:v>9.5785440613026809E-2</c:v>
                </c:pt>
                <c:pt idx="512">
                  <c:v>9.5602294455066919E-2</c:v>
                </c:pt>
                <c:pt idx="513">
                  <c:v>9.5419847328244281E-2</c:v>
                </c:pt>
                <c:pt idx="514">
                  <c:v>9.5238095238095247E-2</c:v>
                </c:pt>
                <c:pt idx="515">
                  <c:v>9.5057034220532313E-2</c:v>
                </c:pt>
                <c:pt idx="516">
                  <c:v>9.4876660341555979E-2</c:v>
                </c:pt>
                <c:pt idx="517">
                  <c:v>9.4696969696969696E-2</c:v>
                </c:pt>
                <c:pt idx="518">
                  <c:v>9.4517958412098299E-2</c:v>
                </c:pt>
                <c:pt idx="519">
                  <c:v>9.4339622641509427E-2</c:v>
                </c:pt>
                <c:pt idx="520">
                  <c:v>9.4161958568738227E-2</c:v>
                </c:pt>
                <c:pt idx="521">
                  <c:v>9.3984962406015032E-2</c:v>
                </c:pt>
                <c:pt idx="522">
                  <c:v>9.3808630393996256E-2</c:v>
                </c:pt>
                <c:pt idx="523">
                  <c:v>9.3632958801498134E-2</c:v>
                </c:pt>
                <c:pt idx="524">
                  <c:v>9.3457943925233641E-2</c:v>
                </c:pt>
                <c:pt idx="525">
                  <c:v>9.3283582089552231E-2</c:v>
                </c:pt>
                <c:pt idx="526">
                  <c:v>9.3109869646182508E-2</c:v>
                </c:pt>
                <c:pt idx="527">
                  <c:v>9.2936802973977703E-2</c:v>
                </c:pt>
                <c:pt idx="528">
                  <c:v>9.27643784786642E-2</c:v>
                </c:pt>
                <c:pt idx="529">
                  <c:v>9.2592592592592587E-2</c:v>
                </c:pt>
                <c:pt idx="530">
                  <c:v>9.2421441774491686E-2</c:v>
                </c:pt>
                <c:pt idx="531">
                  <c:v>9.2250922509225092E-2</c:v>
                </c:pt>
                <c:pt idx="532">
                  <c:v>9.2081031307550659E-2</c:v>
                </c:pt>
                <c:pt idx="533">
                  <c:v>9.1911764705882359E-2</c:v>
                </c:pt>
                <c:pt idx="534">
                  <c:v>9.1743119266055051E-2</c:v>
                </c:pt>
                <c:pt idx="535">
                  <c:v>9.1575091575091583E-2</c:v>
                </c:pt>
                <c:pt idx="536">
                  <c:v>9.1407678244972576E-2</c:v>
                </c:pt>
                <c:pt idx="537">
                  <c:v>9.1240875912408759E-2</c:v>
                </c:pt>
                <c:pt idx="538">
                  <c:v>9.1074681238615673E-2</c:v>
                </c:pt>
                <c:pt idx="539">
                  <c:v>9.0909090909090912E-2</c:v>
                </c:pt>
                <c:pt idx="540">
                  <c:v>9.0744101633393831E-2</c:v>
                </c:pt>
                <c:pt idx="541">
                  <c:v>9.0579710144927536E-2</c:v>
                </c:pt>
                <c:pt idx="542">
                  <c:v>9.0415913200723327E-2</c:v>
                </c:pt>
                <c:pt idx="543">
                  <c:v>9.0252707581227443E-2</c:v>
                </c:pt>
                <c:pt idx="544">
                  <c:v>9.0090090090090086E-2</c:v>
                </c:pt>
                <c:pt idx="545">
                  <c:v>8.9928057553956831E-2</c:v>
                </c:pt>
                <c:pt idx="546">
                  <c:v>8.9766606822262118E-2</c:v>
                </c:pt>
                <c:pt idx="547">
                  <c:v>8.9605734767025089E-2</c:v>
                </c:pt>
                <c:pt idx="548">
                  <c:v>8.9445438282647588E-2</c:v>
                </c:pt>
                <c:pt idx="549">
                  <c:v>8.9285714285714274E-2</c:v>
                </c:pt>
                <c:pt idx="550">
                  <c:v>8.9126559714795009E-2</c:v>
                </c:pt>
                <c:pt idx="551">
                  <c:v>8.8967971530249115E-2</c:v>
                </c:pt>
                <c:pt idx="552">
                  <c:v>8.8809946714031973E-2</c:v>
                </c:pt>
                <c:pt idx="553">
                  <c:v>8.8652482269503549E-2</c:v>
                </c:pt>
                <c:pt idx="554">
                  <c:v>8.8495575221238937E-2</c:v>
                </c:pt>
                <c:pt idx="555">
                  <c:v>8.8339222614840993E-2</c:v>
                </c:pt>
                <c:pt idx="556">
                  <c:v>8.8183421516754845E-2</c:v>
                </c:pt>
                <c:pt idx="557">
                  <c:v>8.8028169014084515E-2</c:v>
                </c:pt>
                <c:pt idx="558">
                  <c:v>8.7873462214411252E-2</c:v>
                </c:pt>
                <c:pt idx="559">
                  <c:v>8.771929824561403E-2</c:v>
                </c:pt>
                <c:pt idx="560">
                  <c:v>8.7565674255691769E-2</c:v>
                </c:pt>
                <c:pt idx="561">
                  <c:v>8.7412587412587422E-2</c:v>
                </c:pt>
                <c:pt idx="562">
                  <c:v>8.7260034904013961E-2</c:v>
                </c:pt>
                <c:pt idx="563">
                  <c:v>8.7108013937282222E-2</c:v>
                </c:pt>
                <c:pt idx="564">
                  <c:v>8.6956521739130432E-2</c:v>
                </c:pt>
                <c:pt idx="565">
                  <c:v>8.6805555555555552E-2</c:v>
                </c:pt>
                <c:pt idx="566">
                  <c:v>8.6655112651646438E-2</c:v>
                </c:pt>
                <c:pt idx="567">
                  <c:v>8.6505190311418692E-2</c:v>
                </c:pt>
                <c:pt idx="568">
                  <c:v>8.6355785837651119E-2</c:v>
                </c:pt>
                <c:pt idx="569">
                  <c:v>8.6206896551724144E-2</c:v>
                </c:pt>
                <c:pt idx="570">
                  <c:v>8.6058519793459548E-2</c:v>
                </c:pt>
                <c:pt idx="571">
                  <c:v>8.5910652920962199E-2</c:v>
                </c:pt>
                <c:pt idx="572">
                  <c:v>8.5763293310463118E-2</c:v>
                </c:pt>
                <c:pt idx="573">
                  <c:v>8.5616438356164379E-2</c:v>
                </c:pt>
                <c:pt idx="574">
                  <c:v>8.5470085470085472E-2</c:v>
                </c:pt>
                <c:pt idx="575">
                  <c:v>8.5324232081911269E-2</c:v>
                </c:pt>
                <c:pt idx="576">
                  <c:v>8.5178875638841564E-2</c:v>
                </c:pt>
                <c:pt idx="577">
                  <c:v>8.5034013605442188E-2</c:v>
                </c:pt>
                <c:pt idx="578">
                  <c:v>8.4889643463497449E-2</c:v>
                </c:pt>
                <c:pt idx="579">
                  <c:v>8.4745762711864403E-2</c:v>
                </c:pt>
                <c:pt idx="580">
                  <c:v>8.4602368866328256E-2</c:v>
                </c:pt>
                <c:pt idx="581">
                  <c:v>8.4459459459459457E-2</c:v>
                </c:pt>
                <c:pt idx="582">
                  <c:v>8.4317032040472167E-2</c:v>
                </c:pt>
                <c:pt idx="583">
                  <c:v>8.4175084175084181E-2</c:v>
                </c:pt>
                <c:pt idx="584">
                  <c:v>8.4033613445378144E-2</c:v>
                </c:pt>
                <c:pt idx="585">
                  <c:v>8.3892617449664433E-2</c:v>
                </c:pt>
                <c:pt idx="586">
                  <c:v>8.3752093802345051E-2</c:v>
                </c:pt>
                <c:pt idx="587">
                  <c:v>8.3612040133779264E-2</c:v>
                </c:pt>
                <c:pt idx="588">
                  <c:v>8.347245409015025E-2</c:v>
                </c:pt>
                <c:pt idx="589">
                  <c:v>8.3333333333333329E-2</c:v>
                </c:pt>
                <c:pt idx="590">
                  <c:v>8.3194675540765387E-2</c:v>
                </c:pt>
                <c:pt idx="591">
                  <c:v>8.3056478405315617E-2</c:v>
                </c:pt>
                <c:pt idx="592">
                  <c:v>8.2918739635157557E-2</c:v>
                </c:pt>
                <c:pt idx="593">
                  <c:v>8.2781456953642391E-2</c:v>
                </c:pt>
                <c:pt idx="594">
                  <c:v>8.2644628099173556E-2</c:v>
                </c:pt>
                <c:pt idx="595">
                  <c:v>8.2508250825082508E-2</c:v>
                </c:pt>
                <c:pt idx="596">
                  <c:v>8.2372322899505759E-2</c:v>
                </c:pt>
                <c:pt idx="597">
                  <c:v>8.223684210526315E-2</c:v>
                </c:pt>
                <c:pt idx="598">
                  <c:v>8.2101806239737285E-2</c:v>
                </c:pt>
                <c:pt idx="599">
                  <c:v>8.1967213114754106E-2</c:v>
                </c:pt>
                <c:pt idx="600">
                  <c:v>8.1833060556464818E-2</c:v>
                </c:pt>
                <c:pt idx="601">
                  <c:v>8.1699346405228759E-2</c:v>
                </c:pt>
                <c:pt idx="602">
                  <c:v>8.1566068515497553E-2</c:v>
                </c:pt>
                <c:pt idx="603">
                  <c:v>8.1433224755700334E-2</c:v>
                </c:pt>
                <c:pt idx="604">
                  <c:v>8.1300813008130093E-2</c:v>
                </c:pt>
                <c:pt idx="605">
                  <c:v>8.1168831168831168E-2</c:v>
                </c:pt>
                <c:pt idx="606">
                  <c:v>8.1037277147487846E-2</c:v>
                </c:pt>
                <c:pt idx="607">
                  <c:v>8.0906148867313912E-2</c:v>
                </c:pt>
                <c:pt idx="608">
                  <c:v>8.0775444264943458E-2</c:v>
                </c:pt>
                <c:pt idx="609">
                  <c:v>8.0645161290322578E-2</c:v>
                </c:pt>
                <c:pt idx="610">
                  <c:v>8.0515297906602251E-2</c:v>
                </c:pt>
                <c:pt idx="611">
                  <c:v>8.0385852090032156E-2</c:v>
                </c:pt>
                <c:pt idx="612">
                  <c:v>8.0256821829855524E-2</c:v>
                </c:pt>
                <c:pt idx="613">
                  <c:v>8.0128205128205121E-2</c:v>
                </c:pt>
                <c:pt idx="614">
                  <c:v>0.08</c:v>
                </c:pt>
                <c:pt idx="615">
                  <c:v>7.9872204472843447E-2</c:v>
                </c:pt>
                <c:pt idx="616">
                  <c:v>7.9744816586921841E-2</c:v>
                </c:pt>
                <c:pt idx="617">
                  <c:v>7.9617834394904455E-2</c:v>
                </c:pt>
                <c:pt idx="618">
                  <c:v>7.9491255961844198E-2</c:v>
                </c:pt>
                <c:pt idx="619">
                  <c:v>7.9365079365079361E-2</c:v>
                </c:pt>
                <c:pt idx="620">
                  <c:v>7.9239302694136288E-2</c:v>
                </c:pt>
                <c:pt idx="621">
                  <c:v>7.9113924050632917E-2</c:v>
                </c:pt>
                <c:pt idx="622">
                  <c:v>7.8988941548183256E-2</c:v>
                </c:pt>
                <c:pt idx="623">
                  <c:v>7.8864353312302835E-2</c:v>
                </c:pt>
                <c:pt idx="624">
                  <c:v>7.874015748031496E-2</c:v>
                </c:pt>
                <c:pt idx="625">
                  <c:v>7.8616352201257858E-2</c:v>
                </c:pt>
                <c:pt idx="626">
                  <c:v>7.8492935635792765E-2</c:v>
                </c:pt>
                <c:pt idx="627">
                  <c:v>7.8369905956112845E-2</c:v>
                </c:pt>
                <c:pt idx="628">
                  <c:v>7.82472613458529E-2</c:v>
                </c:pt>
                <c:pt idx="629">
                  <c:v>7.8125E-2</c:v>
                </c:pt>
                <c:pt idx="630">
                  <c:v>7.8003120124804995E-2</c:v>
                </c:pt>
                <c:pt idx="631">
                  <c:v>7.7881619937694699E-2</c:v>
                </c:pt>
                <c:pt idx="632">
                  <c:v>7.7760497667185069E-2</c:v>
                </c:pt>
                <c:pt idx="633">
                  <c:v>7.7639751552795025E-2</c:v>
                </c:pt>
                <c:pt idx="634">
                  <c:v>7.7519379844961239E-2</c:v>
                </c:pt>
                <c:pt idx="635">
                  <c:v>7.7399380804953566E-2</c:v>
                </c:pt>
                <c:pt idx="636">
                  <c:v>7.7279752704791344E-2</c:v>
                </c:pt>
                <c:pt idx="637">
                  <c:v>7.716049382716049E-2</c:v>
                </c:pt>
                <c:pt idx="638">
                  <c:v>7.7041602465331274E-2</c:v>
                </c:pt>
                <c:pt idx="639">
                  <c:v>7.6923076923076927E-2</c:v>
                </c:pt>
                <c:pt idx="640">
                  <c:v>7.6804915514592939E-2</c:v>
                </c:pt>
                <c:pt idx="641">
                  <c:v>7.6687116564417179E-2</c:v>
                </c:pt>
                <c:pt idx="642">
                  <c:v>7.6569678407350683E-2</c:v>
                </c:pt>
                <c:pt idx="643">
                  <c:v>7.64525993883792E-2</c:v>
                </c:pt>
                <c:pt idx="644">
                  <c:v>7.6335877862595422E-2</c:v>
                </c:pt>
                <c:pt idx="645">
                  <c:v>7.621951219512195E-2</c:v>
                </c:pt>
                <c:pt idx="646">
                  <c:v>7.6103500761035003E-2</c:v>
                </c:pt>
                <c:pt idx="647">
                  <c:v>7.598784194528875E-2</c:v>
                </c:pt>
                <c:pt idx="648">
                  <c:v>7.5872534142640363E-2</c:v>
                </c:pt>
                <c:pt idx="649">
                  <c:v>7.575757575757576E-2</c:v>
                </c:pt>
                <c:pt idx="650">
                  <c:v>7.564296520423601E-2</c:v>
                </c:pt>
                <c:pt idx="651">
                  <c:v>7.552870090634442E-2</c:v>
                </c:pt>
                <c:pt idx="652">
                  <c:v>7.5414781297134234E-2</c:v>
                </c:pt>
                <c:pt idx="653">
                  <c:v>7.5301204819277101E-2</c:v>
                </c:pt>
                <c:pt idx="654">
                  <c:v>7.5187969924812026E-2</c:v>
                </c:pt>
                <c:pt idx="655">
                  <c:v>7.5075075075075076E-2</c:v>
                </c:pt>
                <c:pt idx="656">
                  <c:v>7.4962518740629688E-2</c:v>
                </c:pt>
                <c:pt idx="657">
                  <c:v>7.4850299401197612E-2</c:v>
                </c:pt>
                <c:pt idx="658">
                  <c:v>7.4738415545590436E-2</c:v>
                </c:pt>
                <c:pt idx="659">
                  <c:v>7.4626865671641784E-2</c:v>
                </c:pt>
                <c:pt idx="660">
                  <c:v>7.4515648286140088E-2</c:v>
                </c:pt>
                <c:pt idx="661">
                  <c:v>7.4404761904761904E-2</c:v>
                </c:pt>
                <c:pt idx="662">
                  <c:v>7.4294205052005943E-2</c:v>
                </c:pt>
                <c:pt idx="663">
                  <c:v>7.4183976261127604E-2</c:v>
                </c:pt>
                <c:pt idx="664">
                  <c:v>7.407407407407407E-2</c:v>
                </c:pt>
                <c:pt idx="665">
                  <c:v>7.3964497041420108E-2</c:v>
                </c:pt>
                <c:pt idx="666">
                  <c:v>7.3855243722304287E-2</c:v>
                </c:pt>
                <c:pt idx="667">
                  <c:v>7.3746312684365781E-2</c:v>
                </c:pt>
                <c:pt idx="668">
                  <c:v>7.3637702503681887E-2</c:v>
                </c:pt>
                <c:pt idx="669">
                  <c:v>7.3529411764705885E-2</c:v>
                </c:pt>
                <c:pt idx="670">
                  <c:v>7.3421439060205582E-2</c:v>
                </c:pt>
                <c:pt idx="671">
                  <c:v>7.331378299120235E-2</c:v>
                </c:pt>
                <c:pt idx="672">
                  <c:v>7.320644216691069E-2</c:v>
                </c:pt>
                <c:pt idx="673">
                  <c:v>7.3099415204678359E-2</c:v>
                </c:pt>
                <c:pt idx="674">
                  <c:v>7.2992700729927001E-2</c:v>
                </c:pt>
                <c:pt idx="675">
                  <c:v>7.2886297376093284E-2</c:v>
                </c:pt>
                <c:pt idx="676">
                  <c:v>7.2780203784570591E-2</c:v>
                </c:pt>
                <c:pt idx="677">
                  <c:v>7.2674418604651167E-2</c:v>
                </c:pt>
                <c:pt idx="678">
                  <c:v>7.2568940493468792E-2</c:v>
                </c:pt>
                <c:pt idx="679">
                  <c:v>7.2463768115942032E-2</c:v>
                </c:pt>
                <c:pt idx="680">
                  <c:v>7.2358900144717797E-2</c:v>
                </c:pt>
                <c:pt idx="681">
                  <c:v>7.2254335260115599E-2</c:v>
                </c:pt>
                <c:pt idx="682">
                  <c:v>7.2150072150072145E-2</c:v>
                </c:pt>
                <c:pt idx="683">
                  <c:v>7.2046109510086456E-2</c:v>
                </c:pt>
                <c:pt idx="684">
                  <c:v>7.1942446043165464E-2</c:v>
                </c:pt>
                <c:pt idx="685">
                  <c:v>7.183908045977011E-2</c:v>
                </c:pt>
                <c:pt idx="686">
                  <c:v>7.1736011477761832E-2</c:v>
                </c:pt>
                <c:pt idx="687">
                  <c:v>7.163323782234958E-2</c:v>
                </c:pt>
                <c:pt idx="688">
                  <c:v>7.1530758226037189E-2</c:v>
                </c:pt>
                <c:pt idx="689">
                  <c:v>7.1428571428571425E-2</c:v>
                </c:pt>
                <c:pt idx="690">
                  <c:v>7.1326676176890161E-2</c:v>
                </c:pt>
                <c:pt idx="691">
                  <c:v>7.1225071225071226E-2</c:v>
                </c:pt>
                <c:pt idx="692">
                  <c:v>7.1123755334281655E-2</c:v>
                </c:pt>
                <c:pt idx="693">
                  <c:v>7.1022727272727265E-2</c:v>
                </c:pt>
                <c:pt idx="694">
                  <c:v>7.0921985815602828E-2</c:v>
                </c:pt>
                <c:pt idx="695">
                  <c:v>7.0821529745042494E-2</c:v>
                </c:pt>
                <c:pt idx="696">
                  <c:v>7.0721357850070721E-2</c:v>
                </c:pt>
                <c:pt idx="697">
                  <c:v>7.0621468926553674E-2</c:v>
                </c:pt>
                <c:pt idx="698">
                  <c:v>7.0521861777150918E-2</c:v>
                </c:pt>
                <c:pt idx="699">
                  <c:v>7.0422535211267609E-2</c:v>
                </c:pt>
                <c:pt idx="700">
                  <c:v>7.0323488045007029E-2</c:v>
                </c:pt>
                <c:pt idx="701">
                  <c:v>7.02247191011236E-2</c:v>
                </c:pt>
                <c:pt idx="702">
                  <c:v>7.0126227208976155E-2</c:v>
                </c:pt>
                <c:pt idx="703">
                  <c:v>7.0028011204481794E-2</c:v>
                </c:pt>
                <c:pt idx="704">
                  <c:v>6.9930069930069935E-2</c:v>
                </c:pt>
                <c:pt idx="705">
                  <c:v>6.9832402234636867E-2</c:v>
                </c:pt>
                <c:pt idx="706">
                  <c:v>6.9735006973500699E-2</c:v>
                </c:pt>
                <c:pt idx="707">
                  <c:v>6.9637883008356549E-2</c:v>
                </c:pt>
                <c:pt idx="708">
                  <c:v>6.9541029207232263E-2</c:v>
                </c:pt>
                <c:pt idx="709">
                  <c:v>6.9444444444444448E-2</c:v>
                </c:pt>
                <c:pt idx="710">
                  <c:v>6.9348127600554782E-2</c:v>
                </c:pt>
                <c:pt idx="711">
                  <c:v>6.9252077562326875E-2</c:v>
                </c:pt>
                <c:pt idx="712">
                  <c:v>6.9156293222683268E-2</c:v>
                </c:pt>
                <c:pt idx="713">
                  <c:v>6.9060773480662974E-2</c:v>
                </c:pt>
                <c:pt idx="714">
                  <c:v>6.8965517241379309E-2</c:v>
                </c:pt>
                <c:pt idx="715">
                  <c:v>6.8870523415977963E-2</c:v>
                </c:pt>
                <c:pt idx="716">
                  <c:v>6.8775790921595595E-2</c:v>
                </c:pt>
                <c:pt idx="717">
                  <c:v>6.8681318681318687E-2</c:v>
                </c:pt>
                <c:pt idx="718">
                  <c:v>6.8587105624142664E-2</c:v>
                </c:pt>
                <c:pt idx="719">
                  <c:v>6.8493150684931503E-2</c:v>
                </c:pt>
                <c:pt idx="720">
                  <c:v>6.8399452804377564E-2</c:v>
                </c:pt>
                <c:pt idx="721">
                  <c:v>6.8306010928961741E-2</c:v>
                </c:pt>
                <c:pt idx="722">
                  <c:v>6.8212824010914053E-2</c:v>
                </c:pt>
                <c:pt idx="723">
                  <c:v>6.8119891008174394E-2</c:v>
                </c:pt>
                <c:pt idx="724">
                  <c:v>6.8027210884353734E-2</c:v>
                </c:pt>
                <c:pt idx="725">
                  <c:v>6.7934782608695649E-2</c:v>
                </c:pt>
                <c:pt idx="726">
                  <c:v>6.7842605156037988E-2</c:v>
                </c:pt>
                <c:pt idx="727">
                  <c:v>6.7750677506775075E-2</c:v>
                </c:pt>
                <c:pt idx="728">
                  <c:v>6.7658998646820026E-2</c:v>
                </c:pt>
                <c:pt idx="729">
                  <c:v>6.7567567567567571E-2</c:v>
                </c:pt>
                <c:pt idx="730">
                  <c:v>6.7476383265856948E-2</c:v>
                </c:pt>
                <c:pt idx="731">
                  <c:v>6.7385444743935319E-2</c:v>
                </c:pt>
                <c:pt idx="732">
                  <c:v>6.7294751009421269E-2</c:v>
                </c:pt>
                <c:pt idx="733">
                  <c:v>6.7204301075268813E-2</c:v>
                </c:pt>
                <c:pt idx="734">
                  <c:v>6.7114093959731544E-2</c:v>
                </c:pt>
                <c:pt idx="735">
                  <c:v>6.7024128686327081E-2</c:v>
                </c:pt>
                <c:pt idx="736">
                  <c:v>6.6934404283801874E-2</c:v>
                </c:pt>
                <c:pt idx="737">
                  <c:v>6.684491978609626E-2</c:v>
                </c:pt>
                <c:pt idx="738">
                  <c:v>6.6755674232309742E-2</c:v>
                </c:pt>
                <c:pt idx="739">
                  <c:v>6.6666666666666666E-2</c:v>
                </c:pt>
                <c:pt idx="740">
                  <c:v>6.6577896138482029E-2</c:v>
                </c:pt>
                <c:pt idx="741">
                  <c:v>6.6489361702127658E-2</c:v>
                </c:pt>
                <c:pt idx="742">
                  <c:v>6.6401062416998669E-2</c:v>
                </c:pt>
                <c:pt idx="743">
                  <c:v>6.6312997347480113E-2</c:v>
                </c:pt>
                <c:pt idx="744">
                  <c:v>6.6225165562913912E-2</c:v>
                </c:pt>
                <c:pt idx="745">
                  <c:v>6.6137566137566134E-2</c:v>
                </c:pt>
                <c:pt idx="746">
                  <c:v>6.6050198150594458E-2</c:v>
                </c:pt>
                <c:pt idx="747">
                  <c:v>6.5963060686015831E-2</c:v>
                </c:pt>
                <c:pt idx="748">
                  <c:v>6.5876152832674575E-2</c:v>
                </c:pt>
                <c:pt idx="749">
                  <c:v>6.5789473684210523E-2</c:v>
                </c:pt>
                <c:pt idx="750">
                  <c:v>6.5703022339027597E-2</c:v>
                </c:pt>
                <c:pt idx="751">
                  <c:v>6.5616797900262466E-2</c:v>
                </c:pt>
                <c:pt idx="752">
                  <c:v>6.5530799475753604E-2</c:v>
                </c:pt>
                <c:pt idx="753">
                  <c:v>6.5445026178010471E-2</c:v>
                </c:pt>
                <c:pt idx="754">
                  <c:v>6.535947712418301E-2</c:v>
                </c:pt>
                <c:pt idx="755">
                  <c:v>6.5274151436031325E-2</c:v>
                </c:pt>
                <c:pt idx="756">
                  <c:v>6.51890482398957E-2</c:v>
                </c:pt>
                <c:pt idx="757">
                  <c:v>6.5104166666666671E-2</c:v>
                </c:pt>
                <c:pt idx="758">
                  <c:v>6.5019505851755519E-2</c:v>
                </c:pt>
                <c:pt idx="759">
                  <c:v>6.4935064935064943E-2</c:v>
                </c:pt>
                <c:pt idx="760">
                  <c:v>6.4850843060959798E-2</c:v>
                </c:pt>
                <c:pt idx="761">
                  <c:v>6.4766839378238336E-2</c:v>
                </c:pt>
                <c:pt idx="762">
                  <c:v>6.4683053040103494E-2</c:v>
                </c:pt>
                <c:pt idx="763">
                  <c:v>6.4599483204134361E-2</c:v>
                </c:pt>
                <c:pt idx="764">
                  <c:v>6.4516129032258063E-2</c:v>
                </c:pt>
                <c:pt idx="765">
                  <c:v>6.4432989690721643E-2</c:v>
                </c:pt>
                <c:pt idx="766">
                  <c:v>6.4350064350064351E-2</c:v>
                </c:pt>
                <c:pt idx="767">
                  <c:v>6.4267352185089971E-2</c:v>
                </c:pt>
                <c:pt idx="768">
                  <c:v>6.4184852374839535E-2</c:v>
                </c:pt>
                <c:pt idx="769">
                  <c:v>6.4102564102564097E-2</c:v>
                </c:pt>
                <c:pt idx="770">
                  <c:v>6.4020486555697823E-2</c:v>
                </c:pt>
                <c:pt idx="771">
                  <c:v>6.3938618925831206E-2</c:v>
                </c:pt>
                <c:pt idx="772">
                  <c:v>6.3856960408684549E-2</c:v>
                </c:pt>
                <c:pt idx="773">
                  <c:v>6.3775510204081634E-2</c:v>
                </c:pt>
                <c:pt idx="774">
                  <c:v>6.3694267515923567E-2</c:v>
                </c:pt>
                <c:pt idx="775">
                  <c:v>6.3613231552162849E-2</c:v>
                </c:pt>
                <c:pt idx="776">
                  <c:v>6.353240152477764E-2</c:v>
                </c:pt>
                <c:pt idx="777">
                  <c:v>6.3451776649746189E-2</c:v>
                </c:pt>
                <c:pt idx="778">
                  <c:v>6.3371356147021551E-2</c:v>
                </c:pt>
                <c:pt idx="779">
                  <c:v>6.3291139240506333E-2</c:v>
                </c:pt>
                <c:pt idx="780">
                  <c:v>6.3211125158027806E-2</c:v>
                </c:pt>
                <c:pt idx="781">
                  <c:v>6.3131313131313135E-2</c:v>
                </c:pt>
                <c:pt idx="782">
                  <c:v>6.3051702395964693E-2</c:v>
                </c:pt>
                <c:pt idx="783">
                  <c:v>6.2972292191435769E-2</c:v>
                </c:pt>
                <c:pt idx="784">
                  <c:v>6.2893081761006289E-2</c:v>
                </c:pt>
                <c:pt idx="785">
                  <c:v>6.2814070351758802E-2</c:v>
                </c:pt>
                <c:pt idx="786">
                  <c:v>6.2735257214554585E-2</c:v>
                </c:pt>
                <c:pt idx="787">
                  <c:v>6.2656641604010022E-2</c:v>
                </c:pt>
                <c:pt idx="788">
                  <c:v>6.2578222778473094E-2</c:v>
                </c:pt>
                <c:pt idx="789">
                  <c:v>6.25E-2</c:v>
                </c:pt>
                <c:pt idx="790">
                  <c:v>6.2421972534332085E-2</c:v>
                </c:pt>
                <c:pt idx="791">
                  <c:v>6.2344139650872821E-2</c:v>
                </c:pt>
                <c:pt idx="792">
                  <c:v>6.2266500622665005E-2</c:v>
                </c:pt>
                <c:pt idx="793">
                  <c:v>6.2189054726368161E-2</c:v>
                </c:pt>
                <c:pt idx="794">
                  <c:v>6.2111801242236017E-2</c:v>
                </c:pt>
                <c:pt idx="795">
                  <c:v>6.2034739454094295E-2</c:v>
                </c:pt>
                <c:pt idx="796">
                  <c:v>6.1957868649318466E-2</c:v>
                </c:pt>
                <c:pt idx="797">
                  <c:v>6.1881188118811881E-2</c:v>
                </c:pt>
                <c:pt idx="798">
                  <c:v>6.1804697156983932E-2</c:v>
                </c:pt>
                <c:pt idx="799">
                  <c:v>6.1728395061728392E-2</c:v>
                </c:pt>
                <c:pt idx="800">
                  <c:v>6.1652281134401972E-2</c:v>
                </c:pt>
                <c:pt idx="801">
                  <c:v>6.1576354679802957E-2</c:v>
                </c:pt>
                <c:pt idx="802">
                  <c:v>6.1500615006150061E-2</c:v>
                </c:pt>
                <c:pt idx="803">
                  <c:v>6.142506142506142E-2</c:v>
                </c:pt>
                <c:pt idx="804">
                  <c:v>6.1349693251533742E-2</c:v>
                </c:pt>
                <c:pt idx="805">
                  <c:v>6.1274509803921566E-2</c:v>
                </c:pt>
                <c:pt idx="806">
                  <c:v>6.1199510403916774E-2</c:v>
                </c:pt>
                <c:pt idx="807">
                  <c:v>6.1124694376528121E-2</c:v>
                </c:pt>
                <c:pt idx="808">
                  <c:v>6.1050061050061048E-2</c:v>
                </c:pt>
                <c:pt idx="809">
                  <c:v>6.097560975609756E-2</c:v>
                </c:pt>
                <c:pt idx="810">
                  <c:v>6.0901339829476243E-2</c:v>
                </c:pt>
                <c:pt idx="811">
                  <c:v>6.0827250608272508E-2</c:v>
                </c:pt>
                <c:pt idx="812">
                  <c:v>6.0753341433778862E-2</c:v>
                </c:pt>
                <c:pt idx="813">
                  <c:v>6.0679611650485438E-2</c:v>
                </c:pt>
                <c:pt idx="814">
                  <c:v>6.0606060606060608E-2</c:v>
                </c:pt>
                <c:pt idx="815">
                  <c:v>6.0532687651331719E-2</c:v>
                </c:pt>
                <c:pt idx="816">
                  <c:v>6.0459492140266025E-2</c:v>
                </c:pt>
                <c:pt idx="817">
                  <c:v>6.0386473429951688E-2</c:v>
                </c:pt>
                <c:pt idx="818">
                  <c:v>6.0313630880579006E-2</c:v>
                </c:pt>
                <c:pt idx="819">
                  <c:v>6.0240963855421686E-2</c:v>
                </c:pt>
                <c:pt idx="820">
                  <c:v>6.0168471720818295E-2</c:v>
                </c:pt>
                <c:pt idx="821">
                  <c:v>6.0096153846153848E-2</c:v>
                </c:pt>
                <c:pt idx="822">
                  <c:v>6.0024009603841535E-2</c:v>
                </c:pt>
                <c:pt idx="823">
                  <c:v>5.9952038369304558E-2</c:v>
                </c:pt>
                <c:pt idx="824">
                  <c:v>5.9880239520958084E-2</c:v>
                </c:pt>
                <c:pt idx="825">
                  <c:v>5.9808612440191387E-2</c:v>
                </c:pt>
                <c:pt idx="826">
                  <c:v>5.9737156511350059E-2</c:v>
                </c:pt>
                <c:pt idx="827">
                  <c:v>5.9665871121718374E-2</c:v>
                </c:pt>
                <c:pt idx="828">
                  <c:v>5.9594755661501783E-2</c:v>
                </c:pt>
                <c:pt idx="829">
                  <c:v>5.9523809523809521E-2</c:v>
                </c:pt>
                <c:pt idx="830">
                  <c:v>5.9453032104637343E-2</c:v>
                </c:pt>
                <c:pt idx="831">
                  <c:v>5.9382422802850353E-2</c:v>
                </c:pt>
                <c:pt idx="832">
                  <c:v>5.9311981020166077E-2</c:v>
                </c:pt>
                <c:pt idx="833">
                  <c:v>5.9241706161137435E-2</c:v>
                </c:pt>
                <c:pt idx="834">
                  <c:v>5.9171597633136092E-2</c:v>
                </c:pt>
                <c:pt idx="835">
                  <c:v>5.9101654846335699E-2</c:v>
                </c:pt>
                <c:pt idx="836">
                  <c:v>5.9031877213695391E-2</c:v>
                </c:pt>
                <c:pt idx="837">
                  <c:v>5.8962264150943397E-2</c:v>
                </c:pt>
                <c:pt idx="838">
                  <c:v>5.8892815076560662E-2</c:v>
                </c:pt>
                <c:pt idx="839">
                  <c:v>5.8823529411764705E-2</c:v>
                </c:pt>
                <c:pt idx="840">
                  <c:v>5.8754406580493537E-2</c:v>
                </c:pt>
                <c:pt idx="841">
                  <c:v>5.8685446009389672E-2</c:v>
                </c:pt>
                <c:pt idx="842">
                  <c:v>5.8616647127784291E-2</c:v>
                </c:pt>
                <c:pt idx="843">
                  <c:v>5.8548009367681501E-2</c:v>
                </c:pt>
                <c:pt idx="844">
                  <c:v>5.8479532163742687E-2</c:v>
                </c:pt>
                <c:pt idx="845">
                  <c:v>5.8411214953271028E-2</c:v>
                </c:pt>
                <c:pt idx="846">
                  <c:v>5.8343057176196034E-2</c:v>
                </c:pt>
                <c:pt idx="847">
                  <c:v>5.8275058275058279E-2</c:v>
                </c:pt>
                <c:pt idx="848">
                  <c:v>5.8207217694994179E-2</c:v>
                </c:pt>
                <c:pt idx="849">
                  <c:v>5.8139534883720929E-2</c:v>
                </c:pt>
                <c:pt idx="850">
                  <c:v>5.8072009291521488E-2</c:v>
                </c:pt>
                <c:pt idx="851">
                  <c:v>5.8004640371229696E-2</c:v>
                </c:pt>
                <c:pt idx="852">
                  <c:v>5.7937427578215531E-2</c:v>
                </c:pt>
                <c:pt idx="853">
                  <c:v>5.7870370370370364E-2</c:v>
                </c:pt>
                <c:pt idx="854">
                  <c:v>5.7803468208092484E-2</c:v>
                </c:pt>
                <c:pt idx="855">
                  <c:v>5.7736720554272522E-2</c:v>
                </c:pt>
                <c:pt idx="856">
                  <c:v>5.7670126874279123E-2</c:v>
                </c:pt>
                <c:pt idx="857">
                  <c:v>5.7603686635944701E-2</c:v>
                </c:pt>
                <c:pt idx="858">
                  <c:v>5.7537399309551207E-2</c:v>
                </c:pt>
                <c:pt idx="859">
                  <c:v>5.7471264367816091E-2</c:v>
                </c:pt>
                <c:pt idx="860">
                  <c:v>5.7405281285878303E-2</c:v>
                </c:pt>
                <c:pt idx="861">
                  <c:v>5.7339449541284407E-2</c:v>
                </c:pt>
                <c:pt idx="862">
                  <c:v>5.7273768613974797E-2</c:v>
                </c:pt>
                <c:pt idx="863">
                  <c:v>5.7208237986270019E-2</c:v>
                </c:pt>
                <c:pt idx="864">
                  <c:v>5.7142857142857141E-2</c:v>
                </c:pt>
                <c:pt idx="865">
                  <c:v>5.7077625570776253E-2</c:v>
                </c:pt>
                <c:pt idx="866">
                  <c:v>5.7012542759407071E-2</c:v>
                </c:pt>
                <c:pt idx="867">
                  <c:v>5.6947608200455586E-2</c:v>
                </c:pt>
                <c:pt idx="868">
                  <c:v>5.6882821387940839E-2</c:v>
                </c:pt>
                <c:pt idx="869">
                  <c:v>5.6818181818181823E-2</c:v>
                </c:pt>
                <c:pt idx="870">
                  <c:v>5.6753688989784334E-2</c:v>
                </c:pt>
                <c:pt idx="871">
                  <c:v>5.6689342403628121E-2</c:v>
                </c:pt>
                <c:pt idx="872">
                  <c:v>5.6625141562853906E-2</c:v>
                </c:pt>
                <c:pt idx="873">
                  <c:v>5.6561085972850679E-2</c:v>
                </c:pt>
                <c:pt idx="874">
                  <c:v>5.6497175141242938E-2</c:v>
                </c:pt>
                <c:pt idx="875">
                  <c:v>5.6433408577878104E-2</c:v>
                </c:pt>
                <c:pt idx="876">
                  <c:v>5.6369785794813977E-2</c:v>
                </c:pt>
                <c:pt idx="877">
                  <c:v>5.63063063063063E-2</c:v>
                </c:pt>
                <c:pt idx="878">
                  <c:v>5.6242969628796394E-2</c:v>
                </c:pt>
                <c:pt idx="879">
                  <c:v>5.6179775280898875E-2</c:v>
                </c:pt>
                <c:pt idx="880">
                  <c:v>5.6116722783389444E-2</c:v>
                </c:pt>
                <c:pt idx="881">
                  <c:v>5.605381165919282E-2</c:v>
                </c:pt>
                <c:pt idx="882">
                  <c:v>5.5991041433370657E-2</c:v>
                </c:pt>
                <c:pt idx="883">
                  <c:v>5.5928411633109625E-2</c:v>
                </c:pt>
                <c:pt idx="884">
                  <c:v>5.5865921787709501E-2</c:v>
                </c:pt>
                <c:pt idx="885">
                  <c:v>5.5803571428571432E-2</c:v>
                </c:pt>
                <c:pt idx="886">
                  <c:v>5.5741360089186176E-2</c:v>
                </c:pt>
                <c:pt idx="887">
                  <c:v>5.5679287305122491E-2</c:v>
                </c:pt>
                <c:pt idx="888">
                  <c:v>5.5617352614015576E-2</c:v>
                </c:pt>
                <c:pt idx="889">
                  <c:v>5.5555555555555559E-2</c:v>
                </c:pt>
                <c:pt idx="890">
                  <c:v>5.549389567147614E-2</c:v>
                </c:pt>
                <c:pt idx="891">
                  <c:v>5.543237250554324E-2</c:v>
                </c:pt>
                <c:pt idx="892">
                  <c:v>5.5370985603543747E-2</c:v>
                </c:pt>
                <c:pt idx="893">
                  <c:v>5.5309734513274339E-2</c:v>
                </c:pt>
                <c:pt idx="894">
                  <c:v>5.5248618784530384E-2</c:v>
                </c:pt>
                <c:pt idx="895">
                  <c:v>5.5187637969094927E-2</c:v>
                </c:pt>
                <c:pt idx="896">
                  <c:v>5.5126791620727672E-2</c:v>
                </c:pt>
                <c:pt idx="897">
                  <c:v>5.506607929515419E-2</c:v>
                </c:pt>
                <c:pt idx="898">
                  <c:v>5.5005500550055007E-2</c:v>
                </c:pt>
                <c:pt idx="899">
                  <c:v>5.4945054945054951E-2</c:v>
                </c:pt>
                <c:pt idx="900">
                  <c:v>5.4884742041712412E-2</c:v>
                </c:pt>
                <c:pt idx="901">
                  <c:v>5.4824561403508769E-2</c:v>
                </c:pt>
                <c:pt idx="902">
                  <c:v>5.4764512595837894E-2</c:v>
                </c:pt>
                <c:pt idx="903">
                  <c:v>5.4704595185995623E-2</c:v>
                </c:pt>
                <c:pt idx="904">
                  <c:v>5.4644808743169397E-2</c:v>
                </c:pt>
                <c:pt idx="905">
                  <c:v>5.4585152838427943E-2</c:v>
                </c:pt>
                <c:pt idx="906">
                  <c:v>5.4525627044711013E-2</c:v>
                </c:pt>
                <c:pt idx="907">
                  <c:v>5.4466230936819175E-2</c:v>
                </c:pt>
                <c:pt idx="908">
                  <c:v>5.4406964091403699E-2</c:v>
                </c:pt>
                <c:pt idx="909">
                  <c:v>5.434782608695652E-2</c:v>
                </c:pt>
                <c:pt idx="910">
                  <c:v>5.4288816503800214E-2</c:v>
                </c:pt>
                <c:pt idx="911">
                  <c:v>5.4229934924078092E-2</c:v>
                </c:pt>
                <c:pt idx="912">
                  <c:v>5.4171180931744313E-2</c:v>
                </c:pt>
                <c:pt idx="913">
                  <c:v>5.4112554112554112E-2</c:v>
                </c:pt>
                <c:pt idx="914">
                  <c:v>5.4054054054054057E-2</c:v>
                </c:pt>
                <c:pt idx="915">
                  <c:v>5.3995680345572353E-2</c:v>
                </c:pt>
                <c:pt idx="916">
                  <c:v>5.3937432578209279E-2</c:v>
                </c:pt>
                <c:pt idx="917">
                  <c:v>5.387931034482759E-2</c:v>
                </c:pt>
                <c:pt idx="918">
                  <c:v>5.3821313240043064E-2</c:v>
                </c:pt>
                <c:pt idx="919">
                  <c:v>5.3763440860215062E-2</c:v>
                </c:pt>
                <c:pt idx="920">
                  <c:v>5.3705692803437163E-2</c:v>
                </c:pt>
                <c:pt idx="921">
                  <c:v>5.3648068669527899E-2</c:v>
                </c:pt>
                <c:pt idx="922">
                  <c:v>5.3590568060021437E-2</c:v>
                </c:pt>
                <c:pt idx="923">
                  <c:v>5.3533190578158453E-2</c:v>
                </c:pt>
                <c:pt idx="924">
                  <c:v>5.3475935828877004E-2</c:v>
                </c:pt>
                <c:pt idx="925">
                  <c:v>5.3418803418803423E-2</c:v>
                </c:pt>
                <c:pt idx="926">
                  <c:v>5.3361792956243333E-2</c:v>
                </c:pt>
                <c:pt idx="927">
                  <c:v>5.3304904051172705E-2</c:v>
                </c:pt>
                <c:pt idx="928">
                  <c:v>5.3248136315228969E-2</c:v>
                </c:pt>
                <c:pt idx="929">
                  <c:v>5.3191489361702128E-2</c:v>
                </c:pt>
                <c:pt idx="930">
                  <c:v>5.3134962805526036E-2</c:v>
                </c:pt>
                <c:pt idx="931">
                  <c:v>5.3078556263269634E-2</c:v>
                </c:pt>
                <c:pt idx="932">
                  <c:v>5.3022269353128315E-2</c:v>
                </c:pt>
                <c:pt idx="933">
                  <c:v>5.2966101694915252E-2</c:v>
                </c:pt>
                <c:pt idx="934">
                  <c:v>5.2910052910052907E-2</c:v>
                </c:pt>
                <c:pt idx="935">
                  <c:v>5.2854122621564484E-2</c:v>
                </c:pt>
                <c:pt idx="936">
                  <c:v>5.2798310454065467E-2</c:v>
                </c:pt>
                <c:pt idx="937">
                  <c:v>5.2742616033755269E-2</c:v>
                </c:pt>
                <c:pt idx="938">
                  <c:v>5.2687038988408846E-2</c:v>
                </c:pt>
                <c:pt idx="939">
                  <c:v>5.2631578947368418E-2</c:v>
                </c:pt>
                <c:pt idx="940">
                  <c:v>5.2576235541535232E-2</c:v>
                </c:pt>
                <c:pt idx="941">
                  <c:v>5.2521008403361352E-2</c:v>
                </c:pt>
                <c:pt idx="942">
                  <c:v>5.2465897166841552E-2</c:v>
                </c:pt>
                <c:pt idx="943">
                  <c:v>5.2410901467505246E-2</c:v>
                </c:pt>
                <c:pt idx="944">
                  <c:v>5.2356020942408377E-2</c:v>
                </c:pt>
                <c:pt idx="945">
                  <c:v>5.2301255230125521E-2</c:v>
                </c:pt>
                <c:pt idx="946">
                  <c:v>5.2246603970741906E-2</c:v>
                </c:pt>
                <c:pt idx="947">
                  <c:v>5.2192066805845511E-2</c:v>
                </c:pt>
                <c:pt idx="948">
                  <c:v>5.213764337851929E-2</c:v>
                </c:pt>
                <c:pt idx="949">
                  <c:v>5.2083333333333329E-2</c:v>
                </c:pt>
                <c:pt idx="950">
                  <c:v>5.2029136316337148E-2</c:v>
                </c:pt>
                <c:pt idx="951">
                  <c:v>5.1975051975051978E-2</c:v>
                </c:pt>
                <c:pt idx="952">
                  <c:v>5.1921079958463137E-2</c:v>
                </c:pt>
                <c:pt idx="953">
                  <c:v>5.1867219917012444E-2</c:v>
                </c:pt>
                <c:pt idx="954">
                  <c:v>5.1813471502590677E-2</c:v>
                </c:pt>
                <c:pt idx="955">
                  <c:v>5.1759834368530017E-2</c:v>
                </c:pt>
                <c:pt idx="956">
                  <c:v>5.170630816959669E-2</c:v>
                </c:pt>
                <c:pt idx="957">
                  <c:v>5.1652892561983473E-2</c:v>
                </c:pt>
                <c:pt idx="958">
                  <c:v>5.1599587203302377E-2</c:v>
                </c:pt>
                <c:pt idx="959">
                  <c:v>5.1546391752577317E-2</c:v>
                </c:pt>
                <c:pt idx="960">
                  <c:v>5.1493305870236872E-2</c:v>
                </c:pt>
                <c:pt idx="961">
                  <c:v>5.1440329218106998E-2</c:v>
                </c:pt>
                <c:pt idx="962">
                  <c:v>5.1387461459403906E-2</c:v>
                </c:pt>
                <c:pt idx="963">
                  <c:v>5.1334702258726897E-2</c:v>
                </c:pt>
                <c:pt idx="964">
                  <c:v>5.128205128205128E-2</c:v>
                </c:pt>
                <c:pt idx="965">
                  <c:v>5.1229508196721306E-2</c:v>
                </c:pt>
                <c:pt idx="966">
                  <c:v>5.1177072671443197E-2</c:v>
                </c:pt>
                <c:pt idx="967">
                  <c:v>5.112474437627812E-2</c:v>
                </c:pt>
                <c:pt idx="968">
                  <c:v>5.1072522982635343E-2</c:v>
                </c:pt>
                <c:pt idx="969">
                  <c:v>5.10204081632653E-2</c:v>
                </c:pt>
                <c:pt idx="970">
                  <c:v>5.0968399592252807E-2</c:v>
                </c:pt>
                <c:pt idx="971">
                  <c:v>5.0916496945010187E-2</c:v>
                </c:pt>
                <c:pt idx="972">
                  <c:v>5.0864699898270603E-2</c:v>
                </c:pt>
                <c:pt idx="973">
                  <c:v>5.08130081300813E-2</c:v>
                </c:pt>
                <c:pt idx="974">
                  <c:v>5.0761421319796954E-2</c:v>
                </c:pt>
                <c:pt idx="975">
                  <c:v>5.0709939148073022E-2</c:v>
                </c:pt>
                <c:pt idx="976">
                  <c:v>5.0658561296859167E-2</c:v>
                </c:pt>
                <c:pt idx="977">
                  <c:v>5.0607287449392711E-2</c:v>
                </c:pt>
                <c:pt idx="978">
                  <c:v>5.0556117290192111E-2</c:v>
                </c:pt>
                <c:pt idx="979">
                  <c:v>5.0505050505050511E-2</c:v>
                </c:pt>
                <c:pt idx="980">
                  <c:v>5.0454086781029264E-2</c:v>
                </c:pt>
                <c:pt idx="981">
                  <c:v>5.040322580645161E-2</c:v>
                </c:pt>
                <c:pt idx="982">
                  <c:v>5.0352467270896276E-2</c:v>
                </c:pt>
                <c:pt idx="983">
                  <c:v>5.0301810865191143E-2</c:v>
                </c:pt>
                <c:pt idx="984">
                  <c:v>5.0251256281407038E-2</c:v>
                </c:pt>
                <c:pt idx="985">
                  <c:v>5.0200803212851405E-2</c:v>
                </c:pt>
                <c:pt idx="986">
                  <c:v>5.0150451354062181E-2</c:v>
                </c:pt>
                <c:pt idx="987">
                  <c:v>5.0100200400801598E-2</c:v>
                </c:pt>
                <c:pt idx="988">
                  <c:v>5.0050050050050046E-2</c:v>
                </c:pt>
                <c:pt idx="989">
                  <c:v>0.05</c:v>
                </c:pt>
                <c:pt idx="990">
                  <c:v>4.9950049950049952E-2</c:v>
                </c:pt>
                <c:pt idx="991">
                  <c:v>4.9900199600798403E-2</c:v>
                </c:pt>
                <c:pt idx="992">
                  <c:v>4.9850448654037885E-2</c:v>
                </c:pt>
                <c:pt idx="993">
                  <c:v>4.9800796812749001E-2</c:v>
                </c:pt>
                <c:pt idx="994">
                  <c:v>4.9751243781094523E-2</c:v>
                </c:pt>
                <c:pt idx="995">
                  <c:v>4.9701789264413522E-2</c:v>
                </c:pt>
                <c:pt idx="996">
                  <c:v>4.9652432969215496E-2</c:v>
                </c:pt>
                <c:pt idx="997">
                  <c:v>4.96031746031746E-2</c:v>
                </c:pt>
                <c:pt idx="998">
                  <c:v>4.9554013875123884E-2</c:v>
                </c:pt>
                <c:pt idx="999">
                  <c:v>4.9504950495049507E-2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C8-4525-A4B3-6028685972DB}"/>
            </c:ext>
          </c:extLst>
        </c:ser>
        <c:ser>
          <c:idx val="2"/>
          <c:order val="2"/>
          <c:tx>
            <c:strRef>
              <c:f>Sheet1!$R$1</c:f>
              <c:strCache>
                <c:ptCount val="1"/>
                <c:pt idx="0">
                  <c:v>Vout (R2=2.2kΩ)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Sheet1!$R$2:$R$1119</c:f>
              <c:numCache>
                <c:formatCode>General</c:formatCode>
                <c:ptCount val="1118"/>
                <c:pt idx="0">
                  <c:v>4.7826086956521738</c:v>
                </c:pt>
                <c:pt idx="1">
                  <c:v>4.583333333333333</c:v>
                </c:pt>
                <c:pt idx="2">
                  <c:v>4.4000000000000004</c:v>
                </c:pt>
                <c:pt idx="3">
                  <c:v>4.2307692307692308</c:v>
                </c:pt>
                <c:pt idx="4">
                  <c:v>4.0740740740740735</c:v>
                </c:pt>
                <c:pt idx="5">
                  <c:v>3.9285714285714284</c:v>
                </c:pt>
                <c:pt idx="6">
                  <c:v>3.7931034482758621</c:v>
                </c:pt>
                <c:pt idx="7">
                  <c:v>3.6666666666666665</c:v>
                </c:pt>
                <c:pt idx="8">
                  <c:v>3.5483870967741939</c:v>
                </c:pt>
                <c:pt idx="9">
                  <c:v>3.4375</c:v>
                </c:pt>
                <c:pt idx="10">
                  <c:v>3.333333333333333</c:v>
                </c:pt>
                <c:pt idx="11">
                  <c:v>3.2352941176470589</c:v>
                </c:pt>
                <c:pt idx="12">
                  <c:v>3.1428571428571428</c:v>
                </c:pt>
                <c:pt idx="13">
                  <c:v>3.0555555555555558</c:v>
                </c:pt>
                <c:pt idx="14">
                  <c:v>2.9729729729729732</c:v>
                </c:pt>
                <c:pt idx="15">
                  <c:v>2.8947368421052633</c:v>
                </c:pt>
                <c:pt idx="16">
                  <c:v>2.8205128205128203</c:v>
                </c:pt>
                <c:pt idx="17">
                  <c:v>2.75</c:v>
                </c:pt>
                <c:pt idx="18">
                  <c:v>2.6829268292682928</c:v>
                </c:pt>
                <c:pt idx="19">
                  <c:v>2.6190476190476191</c:v>
                </c:pt>
                <c:pt idx="20">
                  <c:v>2.558139534883721</c:v>
                </c:pt>
                <c:pt idx="21">
                  <c:v>2.5</c:v>
                </c:pt>
                <c:pt idx="22">
                  <c:v>2.4444444444444442</c:v>
                </c:pt>
                <c:pt idx="23">
                  <c:v>2.3913043478260869</c:v>
                </c:pt>
                <c:pt idx="24">
                  <c:v>2.3404255319148937</c:v>
                </c:pt>
                <c:pt idx="25">
                  <c:v>2.2916666666666665</c:v>
                </c:pt>
                <c:pt idx="26">
                  <c:v>2.2448979591836733</c:v>
                </c:pt>
                <c:pt idx="27">
                  <c:v>2.2000000000000002</c:v>
                </c:pt>
                <c:pt idx="28">
                  <c:v>2.1568627450980395</c:v>
                </c:pt>
                <c:pt idx="29">
                  <c:v>2.1153846153846154</c:v>
                </c:pt>
                <c:pt idx="30">
                  <c:v>2.0754716981132075</c:v>
                </c:pt>
                <c:pt idx="31">
                  <c:v>2.0370370370370368</c:v>
                </c:pt>
                <c:pt idx="32">
                  <c:v>2</c:v>
                </c:pt>
                <c:pt idx="33">
                  <c:v>1.9642857142857142</c:v>
                </c:pt>
                <c:pt idx="34">
                  <c:v>1.9298245614035086</c:v>
                </c:pt>
                <c:pt idx="35">
                  <c:v>1.896551724137931</c:v>
                </c:pt>
                <c:pt idx="36">
                  <c:v>1.8644067796610169</c:v>
                </c:pt>
                <c:pt idx="37">
                  <c:v>1.8333333333333333</c:v>
                </c:pt>
                <c:pt idx="38">
                  <c:v>1.8032786885245902</c:v>
                </c:pt>
                <c:pt idx="39">
                  <c:v>1.774193548387097</c:v>
                </c:pt>
                <c:pt idx="40">
                  <c:v>1.746031746031746</c:v>
                </c:pt>
                <c:pt idx="41">
                  <c:v>1.71875</c:v>
                </c:pt>
                <c:pt idx="42">
                  <c:v>1.6923076923076925</c:v>
                </c:pt>
                <c:pt idx="43">
                  <c:v>1.6666666666666665</c:v>
                </c:pt>
                <c:pt idx="44">
                  <c:v>1.6417910447761195</c:v>
                </c:pt>
                <c:pt idx="45">
                  <c:v>1.6176470588235294</c:v>
                </c:pt>
                <c:pt idx="46">
                  <c:v>1.5942028985507246</c:v>
                </c:pt>
                <c:pt idx="47">
                  <c:v>1.5714285714285714</c:v>
                </c:pt>
                <c:pt idx="48">
                  <c:v>1.5492957746478873</c:v>
                </c:pt>
                <c:pt idx="49">
                  <c:v>1.5277777777777779</c:v>
                </c:pt>
                <c:pt idx="50">
                  <c:v>1.506849315068493</c:v>
                </c:pt>
                <c:pt idx="51">
                  <c:v>1.4864864864864866</c:v>
                </c:pt>
                <c:pt idx="52">
                  <c:v>1.4666666666666668</c:v>
                </c:pt>
                <c:pt idx="53">
                  <c:v>1.4473684210526316</c:v>
                </c:pt>
                <c:pt idx="54">
                  <c:v>1.4285714285714284</c:v>
                </c:pt>
                <c:pt idx="55">
                  <c:v>1.4102564102564101</c:v>
                </c:pt>
                <c:pt idx="56">
                  <c:v>1.3924050632911391</c:v>
                </c:pt>
                <c:pt idx="57">
                  <c:v>1.375</c:v>
                </c:pt>
                <c:pt idx="58">
                  <c:v>1.3580246913580245</c:v>
                </c:pt>
                <c:pt idx="59">
                  <c:v>1.3414634146341464</c:v>
                </c:pt>
                <c:pt idx="60">
                  <c:v>1.3253012048192772</c:v>
                </c:pt>
                <c:pt idx="61">
                  <c:v>1.3095238095238095</c:v>
                </c:pt>
                <c:pt idx="62">
                  <c:v>1.2941176470588236</c:v>
                </c:pt>
                <c:pt idx="63">
                  <c:v>1.2790697674418605</c:v>
                </c:pt>
                <c:pt idx="64">
                  <c:v>1.264367816091954</c:v>
                </c:pt>
                <c:pt idx="65">
                  <c:v>1.25</c:v>
                </c:pt>
                <c:pt idx="66">
                  <c:v>1.2359550561797752</c:v>
                </c:pt>
                <c:pt idx="67">
                  <c:v>1.2222222222222221</c:v>
                </c:pt>
                <c:pt idx="68">
                  <c:v>1.2087912087912087</c:v>
                </c:pt>
                <c:pt idx="69">
                  <c:v>1.1956521739130435</c:v>
                </c:pt>
                <c:pt idx="70">
                  <c:v>1.1827956989247312</c:v>
                </c:pt>
                <c:pt idx="71">
                  <c:v>1.1702127659574468</c:v>
                </c:pt>
                <c:pt idx="72">
                  <c:v>1.1578947368421053</c:v>
                </c:pt>
                <c:pt idx="73">
                  <c:v>1.1458333333333333</c:v>
                </c:pt>
                <c:pt idx="74">
                  <c:v>1.134020618556701</c:v>
                </c:pt>
                <c:pt idx="75">
                  <c:v>1.1224489795918366</c:v>
                </c:pt>
                <c:pt idx="76">
                  <c:v>1.1111111111111112</c:v>
                </c:pt>
                <c:pt idx="77">
                  <c:v>1.1000000000000001</c:v>
                </c:pt>
                <c:pt idx="78">
                  <c:v>1.0891089108910892</c:v>
                </c:pt>
                <c:pt idx="79">
                  <c:v>1.0784313725490198</c:v>
                </c:pt>
                <c:pt idx="80">
                  <c:v>1.0679611650485437</c:v>
                </c:pt>
                <c:pt idx="81">
                  <c:v>1.0576923076923077</c:v>
                </c:pt>
                <c:pt idx="82">
                  <c:v>1.0476190476190477</c:v>
                </c:pt>
                <c:pt idx="83">
                  <c:v>1.0377358490566038</c:v>
                </c:pt>
                <c:pt idx="84">
                  <c:v>1.02803738317757</c:v>
                </c:pt>
                <c:pt idx="85">
                  <c:v>1.0185185185185184</c:v>
                </c:pt>
                <c:pt idx="86">
                  <c:v>1.0091743119266057</c:v>
                </c:pt>
                <c:pt idx="87">
                  <c:v>1</c:v>
                </c:pt>
                <c:pt idx="88">
                  <c:v>0.99099099099099097</c:v>
                </c:pt>
                <c:pt idx="89">
                  <c:v>0.9821428571428571</c:v>
                </c:pt>
                <c:pt idx="90">
                  <c:v>0.97345132743362828</c:v>
                </c:pt>
                <c:pt idx="91">
                  <c:v>0.96491228070175428</c:v>
                </c:pt>
                <c:pt idx="92">
                  <c:v>0.95652173913043481</c:v>
                </c:pt>
                <c:pt idx="93">
                  <c:v>0.94827586206896552</c:v>
                </c:pt>
                <c:pt idx="94">
                  <c:v>0.94017094017094016</c:v>
                </c:pt>
                <c:pt idx="95">
                  <c:v>0.93220338983050843</c:v>
                </c:pt>
                <c:pt idx="96">
                  <c:v>0.92436974789915971</c:v>
                </c:pt>
                <c:pt idx="97">
                  <c:v>0.91666666666666663</c:v>
                </c:pt>
                <c:pt idx="98">
                  <c:v>0.90909090909090917</c:v>
                </c:pt>
                <c:pt idx="99">
                  <c:v>0.90163934426229508</c:v>
                </c:pt>
                <c:pt idx="100">
                  <c:v>0.89430894308943087</c:v>
                </c:pt>
                <c:pt idx="101">
                  <c:v>0.88709677419354849</c:v>
                </c:pt>
                <c:pt idx="102">
                  <c:v>0.87999999999999989</c:v>
                </c:pt>
                <c:pt idx="103">
                  <c:v>0.87301587301587302</c:v>
                </c:pt>
                <c:pt idx="104">
                  <c:v>0.86614173228346458</c:v>
                </c:pt>
                <c:pt idx="105">
                  <c:v>0.859375</c:v>
                </c:pt>
                <c:pt idx="106">
                  <c:v>0.8527131782945736</c:v>
                </c:pt>
                <c:pt idx="107">
                  <c:v>0.84615384615384626</c:v>
                </c:pt>
                <c:pt idx="108">
                  <c:v>0.83969465648854968</c:v>
                </c:pt>
                <c:pt idx="109">
                  <c:v>0.83333333333333326</c:v>
                </c:pt>
                <c:pt idx="110">
                  <c:v>0.82706766917293228</c:v>
                </c:pt>
                <c:pt idx="111">
                  <c:v>0.82089552238805974</c:v>
                </c:pt>
                <c:pt idx="112">
                  <c:v>0.81481481481481488</c:v>
                </c:pt>
                <c:pt idx="113">
                  <c:v>0.80882352941176472</c:v>
                </c:pt>
                <c:pt idx="114">
                  <c:v>0.8029197080291971</c:v>
                </c:pt>
                <c:pt idx="115">
                  <c:v>0.79710144927536231</c:v>
                </c:pt>
                <c:pt idx="116">
                  <c:v>0.79136690647482011</c:v>
                </c:pt>
                <c:pt idx="117">
                  <c:v>0.7857142857142857</c:v>
                </c:pt>
                <c:pt idx="118">
                  <c:v>0.78014184397163122</c:v>
                </c:pt>
                <c:pt idx="119">
                  <c:v>0.77464788732394363</c:v>
                </c:pt>
                <c:pt idx="120">
                  <c:v>0.76923076923076927</c:v>
                </c:pt>
                <c:pt idx="121">
                  <c:v>0.76388888888888895</c:v>
                </c:pt>
                <c:pt idx="122">
                  <c:v>0.75862068965517238</c:v>
                </c:pt>
                <c:pt idx="123">
                  <c:v>0.75342465753424648</c:v>
                </c:pt>
                <c:pt idx="124">
                  <c:v>0.7482993197278911</c:v>
                </c:pt>
                <c:pt idx="125">
                  <c:v>0.74324324324324331</c:v>
                </c:pt>
                <c:pt idx="126">
                  <c:v>0.73825503355704702</c:v>
                </c:pt>
                <c:pt idx="127">
                  <c:v>0.73333333333333339</c:v>
                </c:pt>
                <c:pt idx="128">
                  <c:v>0.72847682119205293</c:v>
                </c:pt>
                <c:pt idx="129">
                  <c:v>0.72368421052631582</c:v>
                </c:pt>
                <c:pt idx="130">
                  <c:v>0.71895424836601296</c:v>
                </c:pt>
                <c:pt idx="131">
                  <c:v>0.71428571428571419</c:v>
                </c:pt>
                <c:pt idx="132">
                  <c:v>0.70967741935483875</c:v>
                </c:pt>
                <c:pt idx="133">
                  <c:v>0.70512820512820507</c:v>
                </c:pt>
                <c:pt idx="134">
                  <c:v>0.70063694267515919</c:v>
                </c:pt>
                <c:pt idx="135">
                  <c:v>0.69620253164556956</c:v>
                </c:pt>
                <c:pt idx="136">
                  <c:v>0.69182389937106914</c:v>
                </c:pt>
                <c:pt idx="137">
                  <c:v>0.6875</c:v>
                </c:pt>
                <c:pt idx="138">
                  <c:v>0.68322981366459634</c:v>
                </c:pt>
                <c:pt idx="139">
                  <c:v>0.67901234567901225</c:v>
                </c:pt>
                <c:pt idx="140">
                  <c:v>0.67484662576687116</c:v>
                </c:pt>
                <c:pt idx="141">
                  <c:v>0.67073170731707321</c:v>
                </c:pt>
                <c:pt idx="142">
                  <c:v>0.66666666666666663</c:v>
                </c:pt>
                <c:pt idx="143">
                  <c:v>0.66265060240963858</c:v>
                </c:pt>
                <c:pt idx="144">
                  <c:v>0.65868263473053901</c:v>
                </c:pt>
                <c:pt idx="145">
                  <c:v>0.65476190476190477</c:v>
                </c:pt>
                <c:pt idx="146">
                  <c:v>0.65088757396449703</c:v>
                </c:pt>
                <c:pt idx="147">
                  <c:v>0.6470588235294118</c:v>
                </c:pt>
                <c:pt idx="148">
                  <c:v>0.64327485380116955</c:v>
                </c:pt>
                <c:pt idx="149">
                  <c:v>0.63953488372093026</c:v>
                </c:pt>
                <c:pt idx="150">
                  <c:v>0.63583815028901736</c:v>
                </c:pt>
                <c:pt idx="151">
                  <c:v>0.63218390804597702</c:v>
                </c:pt>
                <c:pt idx="152">
                  <c:v>0.62857142857142856</c:v>
                </c:pt>
                <c:pt idx="153">
                  <c:v>0.625</c:v>
                </c:pt>
                <c:pt idx="154">
                  <c:v>0.62146892655367236</c:v>
                </c:pt>
                <c:pt idx="155">
                  <c:v>0.6179775280898876</c:v>
                </c:pt>
                <c:pt idx="156">
                  <c:v>0.61452513966480449</c:v>
                </c:pt>
                <c:pt idx="157">
                  <c:v>0.61111111111111105</c:v>
                </c:pt>
                <c:pt idx="158">
                  <c:v>0.60773480662983426</c:v>
                </c:pt>
                <c:pt idx="159">
                  <c:v>0.60439560439560436</c:v>
                </c:pt>
                <c:pt idx="160">
                  <c:v>0.60109289617486339</c:v>
                </c:pt>
                <c:pt idx="161">
                  <c:v>0.59782608695652173</c:v>
                </c:pt>
                <c:pt idx="162">
                  <c:v>0.59459459459459463</c:v>
                </c:pt>
                <c:pt idx="163">
                  <c:v>0.59139784946236562</c:v>
                </c:pt>
                <c:pt idx="164">
                  <c:v>0.58823529411764708</c:v>
                </c:pt>
                <c:pt idx="165">
                  <c:v>0.58510638297872342</c:v>
                </c:pt>
                <c:pt idx="166">
                  <c:v>0.58201058201058198</c:v>
                </c:pt>
                <c:pt idx="167">
                  <c:v>0.57894736842105265</c:v>
                </c:pt>
                <c:pt idx="168">
                  <c:v>0.57591623036649209</c:v>
                </c:pt>
                <c:pt idx="169">
                  <c:v>0.57291666666666663</c:v>
                </c:pt>
                <c:pt idx="170">
                  <c:v>0.56994818652849744</c:v>
                </c:pt>
                <c:pt idx="171">
                  <c:v>0.5670103092783505</c:v>
                </c:pt>
                <c:pt idx="172">
                  <c:v>0.5641025641025641</c:v>
                </c:pt>
                <c:pt idx="173">
                  <c:v>0.56122448979591832</c:v>
                </c:pt>
                <c:pt idx="174">
                  <c:v>0.55837563451776651</c:v>
                </c:pt>
                <c:pt idx="175">
                  <c:v>0.55555555555555558</c:v>
                </c:pt>
                <c:pt idx="176">
                  <c:v>0.55276381909547745</c:v>
                </c:pt>
                <c:pt idx="177">
                  <c:v>0.55000000000000004</c:v>
                </c:pt>
                <c:pt idx="178">
                  <c:v>0.54726368159203975</c:v>
                </c:pt>
                <c:pt idx="179">
                  <c:v>0.54455445544554459</c:v>
                </c:pt>
                <c:pt idx="180">
                  <c:v>0.54187192118226601</c:v>
                </c:pt>
                <c:pt idx="181">
                  <c:v>0.53921568627450989</c:v>
                </c:pt>
                <c:pt idx="182">
                  <c:v>0.53658536585365857</c:v>
                </c:pt>
                <c:pt idx="183">
                  <c:v>0.53398058252427183</c:v>
                </c:pt>
                <c:pt idx="184">
                  <c:v>0.53140096618357491</c:v>
                </c:pt>
                <c:pt idx="185">
                  <c:v>0.52884615384615385</c:v>
                </c:pt>
                <c:pt idx="186">
                  <c:v>0.52631578947368418</c:v>
                </c:pt>
                <c:pt idx="187">
                  <c:v>0.52380952380952384</c:v>
                </c:pt>
                <c:pt idx="188">
                  <c:v>0.52132701421800942</c:v>
                </c:pt>
                <c:pt idx="189">
                  <c:v>0.51886792452830188</c:v>
                </c:pt>
                <c:pt idx="190">
                  <c:v>0.51643192488262912</c:v>
                </c:pt>
                <c:pt idx="191">
                  <c:v>0.51401869158878499</c:v>
                </c:pt>
                <c:pt idx="192">
                  <c:v>0.51162790697674421</c:v>
                </c:pt>
                <c:pt idx="193">
                  <c:v>0.50925925925925919</c:v>
                </c:pt>
                <c:pt idx="194">
                  <c:v>0.50691244239631339</c:v>
                </c:pt>
                <c:pt idx="195">
                  <c:v>0.50458715596330284</c:v>
                </c:pt>
                <c:pt idx="196">
                  <c:v>0.50228310502283102</c:v>
                </c:pt>
                <c:pt idx="197">
                  <c:v>0.5</c:v>
                </c:pt>
                <c:pt idx="198">
                  <c:v>0.49773755656108593</c:v>
                </c:pt>
                <c:pt idx="199">
                  <c:v>0.49549549549549549</c:v>
                </c:pt>
                <c:pt idx="200">
                  <c:v>0.49327354260089684</c:v>
                </c:pt>
                <c:pt idx="201">
                  <c:v>0.49107142857142855</c:v>
                </c:pt>
                <c:pt idx="202">
                  <c:v>0.48888888888888893</c:v>
                </c:pt>
                <c:pt idx="203">
                  <c:v>0.48672566371681414</c:v>
                </c:pt>
                <c:pt idx="204">
                  <c:v>0.48458149779735682</c:v>
                </c:pt>
                <c:pt idx="205">
                  <c:v>0.48245614035087714</c:v>
                </c:pt>
                <c:pt idx="206">
                  <c:v>0.48034934497816595</c:v>
                </c:pt>
                <c:pt idx="207">
                  <c:v>0.47826086956521741</c:v>
                </c:pt>
                <c:pt idx="208">
                  <c:v>0.47619047619047616</c:v>
                </c:pt>
                <c:pt idx="209">
                  <c:v>0.47413793103448276</c:v>
                </c:pt>
                <c:pt idx="210">
                  <c:v>0.47210300429184554</c:v>
                </c:pt>
                <c:pt idx="211">
                  <c:v>0.47008547008547008</c:v>
                </c:pt>
                <c:pt idx="212">
                  <c:v>0.46808510638297873</c:v>
                </c:pt>
                <c:pt idx="213">
                  <c:v>0.46610169491525422</c:v>
                </c:pt>
                <c:pt idx="214">
                  <c:v>0.46413502109704641</c:v>
                </c:pt>
                <c:pt idx="215">
                  <c:v>0.46218487394957986</c:v>
                </c:pt>
                <c:pt idx="216">
                  <c:v>0.46025104602510464</c:v>
                </c:pt>
                <c:pt idx="217">
                  <c:v>0.45833333333333331</c:v>
                </c:pt>
                <c:pt idx="218">
                  <c:v>0.45643153526970953</c:v>
                </c:pt>
                <c:pt idx="219">
                  <c:v>0.45454545454545459</c:v>
                </c:pt>
                <c:pt idx="220">
                  <c:v>0.45267489711934161</c:v>
                </c:pt>
                <c:pt idx="221">
                  <c:v>0.45081967213114754</c:v>
                </c:pt>
                <c:pt idx="222">
                  <c:v>0.44897959183673464</c:v>
                </c:pt>
                <c:pt idx="223">
                  <c:v>0.44715447154471544</c:v>
                </c:pt>
                <c:pt idx="224">
                  <c:v>0.44534412955465585</c:v>
                </c:pt>
                <c:pt idx="225">
                  <c:v>0.44354838709677424</c:v>
                </c:pt>
                <c:pt idx="226">
                  <c:v>0.44176706827309237</c:v>
                </c:pt>
                <c:pt idx="227">
                  <c:v>0.43999999999999995</c:v>
                </c:pt>
                <c:pt idx="228">
                  <c:v>0.43824701195219129</c:v>
                </c:pt>
                <c:pt idx="229">
                  <c:v>0.43650793650793651</c:v>
                </c:pt>
                <c:pt idx="230">
                  <c:v>0.43478260869565216</c:v>
                </c:pt>
                <c:pt idx="231">
                  <c:v>0.43307086614173229</c:v>
                </c:pt>
                <c:pt idx="232">
                  <c:v>0.43137254901960786</c:v>
                </c:pt>
                <c:pt idx="233">
                  <c:v>0.4296875</c:v>
                </c:pt>
                <c:pt idx="234">
                  <c:v>0.42801556420233466</c:v>
                </c:pt>
                <c:pt idx="235">
                  <c:v>0.4263565891472868</c:v>
                </c:pt>
                <c:pt idx="236">
                  <c:v>0.42471042471042469</c:v>
                </c:pt>
                <c:pt idx="237">
                  <c:v>0.42307692307692313</c:v>
                </c:pt>
                <c:pt idx="238">
                  <c:v>0.42145593869731801</c:v>
                </c:pt>
                <c:pt idx="239">
                  <c:v>0.41984732824427484</c:v>
                </c:pt>
                <c:pt idx="240">
                  <c:v>0.41825095057034217</c:v>
                </c:pt>
                <c:pt idx="241">
                  <c:v>0.41666666666666663</c:v>
                </c:pt>
                <c:pt idx="242">
                  <c:v>0.41509433962264147</c:v>
                </c:pt>
                <c:pt idx="243">
                  <c:v>0.41353383458646614</c:v>
                </c:pt>
                <c:pt idx="244">
                  <c:v>0.41198501872659171</c:v>
                </c:pt>
                <c:pt idx="245">
                  <c:v>0.41044776119402987</c:v>
                </c:pt>
                <c:pt idx="246">
                  <c:v>0.40892193308550184</c:v>
                </c:pt>
                <c:pt idx="247">
                  <c:v>0.40740740740740744</c:v>
                </c:pt>
                <c:pt idx="248">
                  <c:v>0.4059040590405904</c:v>
                </c:pt>
                <c:pt idx="249">
                  <c:v>0.40441176470588236</c:v>
                </c:pt>
                <c:pt idx="250">
                  <c:v>0.40293040293040294</c:v>
                </c:pt>
                <c:pt idx="251">
                  <c:v>0.40145985401459855</c:v>
                </c:pt>
                <c:pt idx="252">
                  <c:v>0.4</c:v>
                </c:pt>
                <c:pt idx="253">
                  <c:v>0.39855072463768115</c:v>
                </c:pt>
                <c:pt idx="254">
                  <c:v>0.39711191335740076</c:v>
                </c:pt>
                <c:pt idx="255">
                  <c:v>0.39568345323741005</c:v>
                </c:pt>
                <c:pt idx="256">
                  <c:v>0.39426523297491034</c:v>
                </c:pt>
                <c:pt idx="257">
                  <c:v>0.39285714285714285</c:v>
                </c:pt>
                <c:pt idx="258">
                  <c:v>0.39145907473309605</c:v>
                </c:pt>
                <c:pt idx="259">
                  <c:v>0.39007092198581561</c:v>
                </c:pt>
                <c:pt idx="260">
                  <c:v>0.38869257950530034</c:v>
                </c:pt>
                <c:pt idx="261">
                  <c:v>0.38732394366197181</c:v>
                </c:pt>
                <c:pt idx="262">
                  <c:v>0.38596491228070179</c:v>
                </c:pt>
                <c:pt idx="263">
                  <c:v>0.38461538461538464</c:v>
                </c:pt>
                <c:pt idx="264">
                  <c:v>0.38327526132404177</c:v>
                </c:pt>
                <c:pt idx="265">
                  <c:v>0.38194444444444448</c:v>
                </c:pt>
                <c:pt idx="266">
                  <c:v>0.38062283737024222</c:v>
                </c:pt>
                <c:pt idx="267">
                  <c:v>0.37931034482758619</c:v>
                </c:pt>
                <c:pt idx="268">
                  <c:v>0.37800687285223367</c:v>
                </c:pt>
                <c:pt idx="269">
                  <c:v>0.37671232876712324</c:v>
                </c:pt>
                <c:pt idx="270">
                  <c:v>0.37542662116040959</c:v>
                </c:pt>
                <c:pt idx="271">
                  <c:v>0.37414965986394555</c:v>
                </c:pt>
                <c:pt idx="272">
                  <c:v>0.3728813559322034</c:v>
                </c:pt>
                <c:pt idx="273">
                  <c:v>0.37162162162162166</c:v>
                </c:pt>
                <c:pt idx="274">
                  <c:v>0.37037037037037035</c:v>
                </c:pt>
                <c:pt idx="275">
                  <c:v>0.36912751677852351</c:v>
                </c:pt>
                <c:pt idx="276">
                  <c:v>0.3678929765886288</c:v>
                </c:pt>
                <c:pt idx="277">
                  <c:v>0.3666666666666667</c:v>
                </c:pt>
                <c:pt idx="278">
                  <c:v>0.36544850498338877</c:v>
                </c:pt>
                <c:pt idx="279">
                  <c:v>0.36423841059602646</c:v>
                </c:pt>
                <c:pt idx="280">
                  <c:v>0.36303630363036304</c:v>
                </c:pt>
                <c:pt idx="281">
                  <c:v>0.36184210526315791</c:v>
                </c:pt>
                <c:pt idx="282">
                  <c:v>0.36065573770491804</c:v>
                </c:pt>
                <c:pt idx="283">
                  <c:v>0.35947712418300648</c:v>
                </c:pt>
                <c:pt idx="284">
                  <c:v>0.35830618892508148</c:v>
                </c:pt>
                <c:pt idx="285">
                  <c:v>0.3571428571428571</c:v>
                </c:pt>
                <c:pt idx="286">
                  <c:v>0.35598705501618122</c:v>
                </c:pt>
                <c:pt idx="287">
                  <c:v>0.35483870967741937</c:v>
                </c:pt>
                <c:pt idx="288">
                  <c:v>0.3536977491961415</c:v>
                </c:pt>
                <c:pt idx="289">
                  <c:v>0.35256410256410253</c:v>
                </c:pt>
                <c:pt idx="290">
                  <c:v>0.3514376996805112</c:v>
                </c:pt>
                <c:pt idx="291">
                  <c:v>0.3503184713375796</c:v>
                </c:pt>
                <c:pt idx="292">
                  <c:v>0.34920634920634919</c:v>
                </c:pt>
                <c:pt idx="293">
                  <c:v>0.34810126582278478</c:v>
                </c:pt>
                <c:pt idx="294">
                  <c:v>0.3470031545741325</c:v>
                </c:pt>
                <c:pt idx="295">
                  <c:v>0.34591194968553457</c:v>
                </c:pt>
                <c:pt idx="296">
                  <c:v>0.34482758620689657</c:v>
                </c:pt>
                <c:pt idx="297">
                  <c:v>0.34375</c:v>
                </c:pt>
                <c:pt idx="298">
                  <c:v>0.34267912772585668</c:v>
                </c:pt>
                <c:pt idx="299">
                  <c:v>0.34161490683229817</c:v>
                </c:pt>
                <c:pt idx="300">
                  <c:v>0.34055727554179566</c:v>
                </c:pt>
                <c:pt idx="301">
                  <c:v>0.33950617283950613</c:v>
                </c:pt>
                <c:pt idx="302">
                  <c:v>0.33846153846153848</c:v>
                </c:pt>
                <c:pt idx="303">
                  <c:v>0.33742331288343558</c:v>
                </c:pt>
                <c:pt idx="304">
                  <c:v>0.33639143730886845</c:v>
                </c:pt>
                <c:pt idx="305">
                  <c:v>0.33536585365853661</c:v>
                </c:pt>
                <c:pt idx="306">
                  <c:v>0.33434650455927051</c:v>
                </c:pt>
                <c:pt idx="307">
                  <c:v>0.33333333333333331</c:v>
                </c:pt>
                <c:pt idx="308">
                  <c:v>0.33232628398791542</c:v>
                </c:pt>
                <c:pt idx="309">
                  <c:v>0.33132530120481929</c:v>
                </c:pt>
                <c:pt idx="310">
                  <c:v>0.33033033033033032</c:v>
                </c:pt>
                <c:pt idx="311">
                  <c:v>0.3293413173652695</c:v>
                </c:pt>
                <c:pt idx="312">
                  <c:v>0.32835820895522388</c:v>
                </c:pt>
                <c:pt idx="313">
                  <c:v>0.32738095238095238</c:v>
                </c:pt>
                <c:pt idx="314">
                  <c:v>0.32640949554896148</c:v>
                </c:pt>
                <c:pt idx="315">
                  <c:v>0.32544378698224852</c:v>
                </c:pt>
                <c:pt idx="316">
                  <c:v>0.32448377581120946</c:v>
                </c:pt>
                <c:pt idx="317">
                  <c:v>0.3235294117647059</c:v>
                </c:pt>
                <c:pt idx="318">
                  <c:v>0.32258064516129031</c:v>
                </c:pt>
                <c:pt idx="319">
                  <c:v>0.32163742690058478</c:v>
                </c:pt>
                <c:pt idx="320">
                  <c:v>0.32069970845481049</c:v>
                </c:pt>
                <c:pt idx="321">
                  <c:v>0.31976744186046513</c:v>
                </c:pt>
                <c:pt idx="322">
                  <c:v>0.3188405797101449</c:v>
                </c:pt>
                <c:pt idx="323">
                  <c:v>0.31791907514450868</c:v>
                </c:pt>
                <c:pt idx="324">
                  <c:v>0.31700288184438041</c:v>
                </c:pt>
                <c:pt idx="325">
                  <c:v>0.31609195402298851</c:v>
                </c:pt>
                <c:pt idx="326">
                  <c:v>0.31518624641833809</c:v>
                </c:pt>
                <c:pt idx="327">
                  <c:v>0.31428571428571428</c:v>
                </c:pt>
                <c:pt idx="328">
                  <c:v>0.31339031339031342</c:v>
                </c:pt>
                <c:pt idx="329">
                  <c:v>0.3125</c:v>
                </c:pt>
                <c:pt idx="330">
                  <c:v>0.31161473087818697</c:v>
                </c:pt>
                <c:pt idx="331">
                  <c:v>0.31073446327683618</c:v>
                </c:pt>
                <c:pt idx="332">
                  <c:v>0.3098591549295775</c:v>
                </c:pt>
                <c:pt idx="333">
                  <c:v>0.3089887640449438</c:v>
                </c:pt>
                <c:pt idx="334">
                  <c:v>0.3081232492997199</c:v>
                </c:pt>
                <c:pt idx="335">
                  <c:v>0.30726256983240224</c:v>
                </c:pt>
                <c:pt idx="336">
                  <c:v>0.30640668523676878</c:v>
                </c:pt>
                <c:pt idx="337">
                  <c:v>0.30555555555555552</c:v>
                </c:pt>
                <c:pt idx="338">
                  <c:v>0.3047091412742382</c:v>
                </c:pt>
                <c:pt idx="339">
                  <c:v>0.30386740331491713</c:v>
                </c:pt>
                <c:pt idx="340">
                  <c:v>0.30303030303030304</c:v>
                </c:pt>
                <c:pt idx="341">
                  <c:v>0.30219780219780218</c:v>
                </c:pt>
                <c:pt idx="342">
                  <c:v>0.30136986301369861</c:v>
                </c:pt>
                <c:pt idx="343">
                  <c:v>0.30054644808743169</c:v>
                </c:pt>
                <c:pt idx="344">
                  <c:v>0.29972752043596729</c:v>
                </c:pt>
                <c:pt idx="345">
                  <c:v>0.29891304347826086</c:v>
                </c:pt>
                <c:pt idx="346">
                  <c:v>0.29810298102981031</c:v>
                </c:pt>
                <c:pt idx="347">
                  <c:v>0.29729729729729731</c:v>
                </c:pt>
                <c:pt idx="348">
                  <c:v>0.29649595687331537</c:v>
                </c:pt>
                <c:pt idx="349">
                  <c:v>0.29569892473118281</c:v>
                </c:pt>
                <c:pt idx="350">
                  <c:v>0.29490616621983912</c:v>
                </c:pt>
                <c:pt idx="351">
                  <c:v>0.29411764705882354</c:v>
                </c:pt>
                <c:pt idx="352">
                  <c:v>0.29333333333333333</c:v>
                </c:pt>
                <c:pt idx="353">
                  <c:v>0.29255319148936171</c:v>
                </c:pt>
                <c:pt idx="354">
                  <c:v>0.29177718832891247</c:v>
                </c:pt>
                <c:pt idx="355">
                  <c:v>0.29100529100529099</c:v>
                </c:pt>
                <c:pt idx="356">
                  <c:v>0.29023746701846964</c:v>
                </c:pt>
                <c:pt idx="357">
                  <c:v>0.28947368421052633</c:v>
                </c:pt>
                <c:pt idx="358">
                  <c:v>0.28871391076115482</c:v>
                </c:pt>
                <c:pt idx="359">
                  <c:v>0.28795811518324604</c:v>
                </c:pt>
                <c:pt idx="360">
                  <c:v>0.28720626631853785</c:v>
                </c:pt>
                <c:pt idx="361">
                  <c:v>0.28645833333333331</c:v>
                </c:pt>
                <c:pt idx="362">
                  <c:v>0.2857142857142857</c:v>
                </c:pt>
                <c:pt idx="363">
                  <c:v>0.28497409326424872</c:v>
                </c:pt>
                <c:pt idx="364">
                  <c:v>0.2842377260981912</c:v>
                </c:pt>
                <c:pt idx="365">
                  <c:v>0.28350515463917525</c:v>
                </c:pt>
                <c:pt idx="366">
                  <c:v>0.28277634961439585</c:v>
                </c:pt>
                <c:pt idx="367">
                  <c:v>0.28205128205128205</c:v>
                </c:pt>
                <c:pt idx="368">
                  <c:v>0.28132992327365725</c:v>
                </c:pt>
                <c:pt idx="369">
                  <c:v>0.28061224489795916</c:v>
                </c:pt>
                <c:pt idx="370">
                  <c:v>0.27989821882951654</c:v>
                </c:pt>
                <c:pt idx="371">
                  <c:v>0.27918781725888325</c:v>
                </c:pt>
                <c:pt idx="372">
                  <c:v>0.27848101265822783</c:v>
                </c:pt>
                <c:pt idx="373">
                  <c:v>0.27777777777777779</c:v>
                </c:pt>
                <c:pt idx="374">
                  <c:v>0.2770780856423174</c:v>
                </c:pt>
                <c:pt idx="375">
                  <c:v>0.27638190954773872</c:v>
                </c:pt>
                <c:pt idx="376">
                  <c:v>0.27568922305764409</c:v>
                </c:pt>
                <c:pt idx="377">
                  <c:v>0.27500000000000002</c:v>
                </c:pt>
                <c:pt idx="378">
                  <c:v>0.27431421446384041</c:v>
                </c:pt>
                <c:pt idx="379">
                  <c:v>0.27363184079601988</c:v>
                </c:pt>
                <c:pt idx="380">
                  <c:v>0.27295285359801491</c:v>
                </c:pt>
                <c:pt idx="381">
                  <c:v>0.2722772277227723</c:v>
                </c:pt>
                <c:pt idx="382">
                  <c:v>0.27160493827160492</c:v>
                </c:pt>
                <c:pt idx="383">
                  <c:v>0.27093596059113301</c:v>
                </c:pt>
                <c:pt idx="384">
                  <c:v>0.27027027027027029</c:v>
                </c:pt>
                <c:pt idx="385">
                  <c:v>0.26960784313725494</c:v>
                </c:pt>
                <c:pt idx="386">
                  <c:v>0.26894865525672373</c:v>
                </c:pt>
                <c:pt idx="387">
                  <c:v>0.26829268292682928</c:v>
                </c:pt>
                <c:pt idx="388">
                  <c:v>0.26763990267639903</c:v>
                </c:pt>
                <c:pt idx="389">
                  <c:v>0.26699029126213591</c:v>
                </c:pt>
                <c:pt idx="390">
                  <c:v>0.26634382566585957</c:v>
                </c:pt>
                <c:pt idx="391">
                  <c:v>0.26570048309178745</c:v>
                </c:pt>
                <c:pt idx="392">
                  <c:v>0.26506024096385539</c:v>
                </c:pt>
                <c:pt idx="393">
                  <c:v>0.26442307692307693</c:v>
                </c:pt>
                <c:pt idx="394">
                  <c:v>0.26378896882494002</c:v>
                </c:pt>
                <c:pt idx="395">
                  <c:v>0.26315789473684209</c:v>
                </c:pt>
                <c:pt idx="396">
                  <c:v>0.26252983293556087</c:v>
                </c:pt>
                <c:pt idx="397">
                  <c:v>0.26190476190476192</c:v>
                </c:pt>
                <c:pt idx="398">
                  <c:v>0.26128266033254155</c:v>
                </c:pt>
                <c:pt idx="399">
                  <c:v>0.26066350710900471</c:v>
                </c:pt>
                <c:pt idx="400">
                  <c:v>0.26004728132387706</c:v>
                </c:pt>
                <c:pt idx="401">
                  <c:v>0.25943396226415094</c:v>
                </c:pt>
                <c:pt idx="402">
                  <c:v>0.25882352941176473</c:v>
                </c:pt>
                <c:pt idx="403">
                  <c:v>0.25821596244131456</c:v>
                </c:pt>
                <c:pt idx="404">
                  <c:v>0.2576112412177986</c:v>
                </c:pt>
                <c:pt idx="405">
                  <c:v>0.2570093457943925</c:v>
                </c:pt>
                <c:pt idx="406">
                  <c:v>0.25641025641025639</c:v>
                </c:pt>
                <c:pt idx="407">
                  <c:v>0.2558139534883721</c:v>
                </c:pt>
                <c:pt idx="408">
                  <c:v>0.25522041763341063</c:v>
                </c:pt>
                <c:pt idx="409">
                  <c:v>0.25462962962962959</c:v>
                </c:pt>
                <c:pt idx="410">
                  <c:v>0.25404157043879905</c:v>
                </c:pt>
                <c:pt idx="411">
                  <c:v>0.25345622119815669</c:v>
                </c:pt>
                <c:pt idx="412">
                  <c:v>0.25287356321839083</c:v>
                </c:pt>
                <c:pt idx="413">
                  <c:v>0.25229357798165142</c:v>
                </c:pt>
                <c:pt idx="414">
                  <c:v>0.25171624713958807</c:v>
                </c:pt>
                <c:pt idx="415">
                  <c:v>0.25114155251141551</c:v>
                </c:pt>
                <c:pt idx="416">
                  <c:v>0.25056947608200453</c:v>
                </c:pt>
                <c:pt idx="417">
                  <c:v>0.25</c:v>
                </c:pt>
                <c:pt idx="418">
                  <c:v>0.24943310657596374</c:v>
                </c:pt>
                <c:pt idx="419">
                  <c:v>0.24886877828054296</c:v>
                </c:pt>
                <c:pt idx="420">
                  <c:v>0.24830699774266363</c:v>
                </c:pt>
                <c:pt idx="421">
                  <c:v>0.24774774774774774</c:v>
                </c:pt>
                <c:pt idx="422">
                  <c:v>0.24719101123595505</c:v>
                </c:pt>
                <c:pt idx="423">
                  <c:v>0.24663677130044842</c:v>
                </c:pt>
                <c:pt idx="424">
                  <c:v>0.24608501118568232</c:v>
                </c:pt>
                <c:pt idx="425">
                  <c:v>0.24553571428571427</c:v>
                </c:pt>
                <c:pt idx="426">
                  <c:v>0.24498886414253895</c:v>
                </c:pt>
                <c:pt idx="427">
                  <c:v>0.24444444444444446</c:v>
                </c:pt>
                <c:pt idx="428">
                  <c:v>0.24390243902439024</c:v>
                </c:pt>
                <c:pt idx="429">
                  <c:v>0.24336283185840707</c:v>
                </c:pt>
                <c:pt idx="430">
                  <c:v>0.24282560706401765</c:v>
                </c:pt>
                <c:pt idx="431">
                  <c:v>0.24229074889867841</c:v>
                </c:pt>
                <c:pt idx="432">
                  <c:v>0.24175824175824176</c:v>
                </c:pt>
                <c:pt idx="433">
                  <c:v>0.24122807017543857</c:v>
                </c:pt>
                <c:pt idx="434">
                  <c:v>0.24070021881838075</c:v>
                </c:pt>
                <c:pt idx="435">
                  <c:v>0.24017467248908297</c:v>
                </c:pt>
                <c:pt idx="436">
                  <c:v>0.23965141612200436</c:v>
                </c:pt>
                <c:pt idx="437">
                  <c:v>0.2391304347826087</c:v>
                </c:pt>
                <c:pt idx="438">
                  <c:v>0.23861171366594358</c:v>
                </c:pt>
                <c:pt idx="439">
                  <c:v>0.23809523809523808</c:v>
                </c:pt>
                <c:pt idx="440">
                  <c:v>0.23758099352051837</c:v>
                </c:pt>
                <c:pt idx="441">
                  <c:v>0.23706896551724138</c:v>
                </c:pt>
                <c:pt idx="442">
                  <c:v>0.23655913978494622</c:v>
                </c:pt>
                <c:pt idx="443">
                  <c:v>0.23605150214592277</c:v>
                </c:pt>
                <c:pt idx="444">
                  <c:v>0.23554603854389722</c:v>
                </c:pt>
                <c:pt idx="445">
                  <c:v>0.23504273504273504</c:v>
                </c:pt>
                <c:pt idx="446">
                  <c:v>0.23454157782515994</c:v>
                </c:pt>
                <c:pt idx="447">
                  <c:v>0.23404255319148937</c:v>
                </c:pt>
                <c:pt idx="448">
                  <c:v>0.23354564755838639</c:v>
                </c:pt>
                <c:pt idx="449">
                  <c:v>0.23305084745762711</c:v>
                </c:pt>
                <c:pt idx="450">
                  <c:v>0.23255813953488372</c:v>
                </c:pt>
                <c:pt idx="451">
                  <c:v>0.2320675105485232</c:v>
                </c:pt>
                <c:pt idx="452">
                  <c:v>0.23157894736842105</c:v>
                </c:pt>
                <c:pt idx="453">
                  <c:v>0.23109243697478993</c:v>
                </c:pt>
                <c:pt idx="454">
                  <c:v>0.23060796645702306</c:v>
                </c:pt>
                <c:pt idx="455">
                  <c:v>0.23012552301255232</c:v>
                </c:pt>
                <c:pt idx="456">
                  <c:v>0.22964509394572025</c:v>
                </c:pt>
                <c:pt idx="457">
                  <c:v>0.22916666666666666</c:v>
                </c:pt>
                <c:pt idx="458">
                  <c:v>0.2286902286902287</c:v>
                </c:pt>
                <c:pt idx="459">
                  <c:v>0.22821576763485477</c:v>
                </c:pt>
                <c:pt idx="460">
                  <c:v>0.2277432712215321</c:v>
                </c:pt>
                <c:pt idx="461">
                  <c:v>0.22727272727272729</c:v>
                </c:pt>
                <c:pt idx="462">
                  <c:v>0.22680412371134021</c:v>
                </c:pt>
                <c:pt idx="463">
                  <c:v>0.22633744855967081</c:v>
                </c:pt>
                <c:pt idx="464">
                  <c:v>0.22587268993839837</c:v>
                </c:pt>
                <c:pt idx="465">
                  <c:v>0.22540983606557377</c:v>
                </c:pt>
                <c:pt idx="466">
                  <c:v>0.22494887525562374</c:v>
                </c:pt>
                <c:pt idx="467">
                  <c:v>0.22448979591836732</c:v>
                </c:pt>
                <c:pt idx="468">
                  <c:v>0.22403258655804478</c:v>
                </c:pt>
                <c:pt idx="469">
                  <c:v>0.22357723577235772</c:v>
                </c:pt>
                <c:pt idx="470">
                  <c:v>0.2231237322515213</c:v>
                </c:pt>
                <c:pt idx="471">
                  <c:v>0.22267206477732793</c:v>
                </c:pt>
                <c:pt idx="472">
                  <c:v>0.22222222222222224</c:v>
                </c:pt>
                <c:pt idx="473">
                  <c:v>0.22177419354838712</c:v>
                </c:pt>
                <c:pt idx="474">
                  <c:v>0.22132796780684105</c:v>
                </c:pt>
                <c:pt idx="475">
                  <c:v>0.22088353413654618</c:v>
                </c:pt>
                <c:pt idx="476">
                  <c:v>0.22044088176352705</c:v>
                </c:pt>
                <c:pt idx="477">
                  <c:v>0.21999999999999997</c:v>
                </c:pt>
                <c:pt idx="478">
                  <c:v>0.21956087824351297</c:v>
                </c:pt>
                <c:pt idx="479">
                  <c:v>0.21912350597609564</c:v>
                </c:pt>
                <c:pt idx="480">
                  <c:v>0.2186878727634195</c:v>
                </c:pt>
                <c:pt idx="481">
                  <c:v>0.21825396825396826</c:v>
                </c:pt>
                <c:pt idx="482">
                  <c:v>0.21782178217821779</c:v>
                </c:pt>
                <c:pt idx="483">
                  <c:v>0.21739130434782608</c:v>
                </c:pt>
                <c:pt idx="484">
                  <c:v>0.21696252465483234</c:v>
                </c:pt>
                <c:pt idx="485">
                  <c:v>0.21653543307086615</c:v>
                </c:pt>
                <c:pt idx="486">
                  <c:v>0.21611001964636542</c:v>
                </c:pt>
                <c:pt idx="487">
                  <c:v>0.21568627450980393</c:v>
                </c:pt>
                <c:pt idx="488">
                  <c:v>0.21526418786692758</c:v>
                </c:pt>
                <c:pt idx="489">
                  <c:v>0.21484375</c:v>
                </c:pt>
                <c:pt idx="490">
                  <c:v>0.21442495126705652</c:v>
                </c:pt>
                <c:pt idx="491">
                  <c:v>0.21400778210116733</c:v>
                </c:pt>
                <c:pt idx="492">
                  <c:v>0.21359223300970873</c:v>
                </c:pt>
                <c:pt idx="493">
                  <c:v>0.2131782945736434</c:v>
                </c:pt>
                <c:pt idx="494">
                  <c:v>0.21276595744680851</c:v>
                </c:pt>
                <c:pt idx="495">
                  <c:v>0.21235521235521235</c:v>
                </c:pt>
                <c:pt idx="496">
                  <c:v>0.2119460500963391</c:v>
                </c:pt>
                <c:pt idx="497">
                  <c:v>0.21153846153846156</c:v>
                </c:pt>
                <c:pt idx="498">
                  <c:v>0.21113243761996162</c:v>
                </c:pt>
                <c:pt idx="499">
                  <c:v>0.21072796934865901</c:v>
                </c:pt>
                <c:pt idx="500">
                  <c:v>0.21032504780114725</c:v>
                </c:pt>
                <c:pt idx="501">
                  <c:v>0.20992366412213742</c:v>
                </c:pt>
                <c:pt idx="502">
                  <c:v>0.2095238095238095</c:v>
                </c:pt>
                <c:pt idx="503">
                  <c:v>0.20912547528517109</c:v>
                </c:pt>
                <c:pt idx="504">
                  <c:v>0.20872865275142316</c:v>
                </c:pt>
                <c:pt idx="505">
                  <c:v>0.20833333333333331</c:v>
                </c:pt>
                <c:pt idx="506">
                  <c:v>0.20793950850661627</c:v>
                </c:pt>
                <c:pt idx="507">
                  <c:v>0.20754716981132074</c:v>
                </c:pt>
                <c:pt idx="508">
                  <c:v>0.2071563088512241</c:v>
                </c:pt>
                <c:pt idx="509">
                  <c:v>0.20676691729323307</c:v>
                </c:pt>
                <c:pt idx="510">
                  <c:v>0.20637898686679174</c:v>
                </c:pt>
                <c:pt idx="511">
                  <c:v>0.20599250936329586</c:v>
                </c:pt>
                <c:pt idx="512">
                  <c:v>0.20560747663551401</c:v>
                </c:pt>
                <c:pt idx="513">
                  <c:v>0.20522388059701493</c:v>
                </c:pt>
                <c:pt idx="514">
                  <c:v>0.2048417132216015</c:v>
                </c:pt>
                <c:pt idx="515">
                  <c:v>0.20446096654275092</c:v>
                </c:pt>
                <c:pt idx="516">
                  <c:v>0.2040816326530612</c:v>
                </c:pt>
                <c:pt idx="517">
                  <c:v>0.20370370370370372</c:v>
                </c:pt>
                <c:pt idx="518">
                  <c:v>0.20332717190388172</c:v>
                </c:pt>
                <c:pt idx="519">
                  <c:v>0.2029520295202952</c:v>
                </c:pt>
                <c:pt idx="520">
                  <c:v>0.20257826887661143</c:v>
                </c:pt>
                <c:pt idx="521">
                  <c:v>0.20220588235294118</c:v>
                </c:pt>
                <c:pt idx="522">
                  <c:v>0.20183486238532111</c:v>
                </c:pt>
                <c:pt idx="523">
                  <c:v>0.20146520146520147</c:v>
                </c:pt>
                <c:pt idx="524">
                  <c:v>0.20109689213893969</c:v>
                </c:pt>
                <c:pt idx="525">
                  <c:v>0.20072992700729927</c:v>
                </c:pt>
                <c:pt idx="526">
                  <c:v>0.20036429872495445</c:v>
                </c:pt>
                <c:pt idx="527">
                  <c:v>0.2</c:v>
                </c:pt>
                <c:pt idx="528">
                  <c:v>0.19963702359346641</c:v>
                </c:pt>
                <c:pt idx="529">
                  <c:v>0.19927536231884058</c:v>
                </c:pt>
                <c:pt idx="530">
                  <c:v>0.19891500904159132</c:v>
                </c:pt>
                <c:pt idx="531">
                  <c:v>0.19855595667870038</c:v>
                </c:pt>
                <c:pt idx="532">
                  <c:v>0.19819819819819817</c:v>
                </c:pt>
                <c:pt idx="533">
                  <c:v>0.19784172661870503</c:v>
                </c:pt>
                <c:pt idx="534">
                  <c:v>0.19748653500897664</c:v>
                </c:pt>
                <c:pt idx="535">
                  <c:v>0.19713261648745517</c:v>
                </c:pt>
                <c:pt idx="536">
                  <c:v>0.1967799642218247</c:v>
                </c:pt>
                <c:pt idx="537">
                  <c:v>0.19642857142857142</c:v>
                </c:pt>
                <c:pt idx="538">
                  <c:v>0.19607843137254902</c:v>
                </c:pt>
                <c:pt idx="539">
                  <c:v>0.19572953736654802</c:v>
                </c:pt>
                <c:pt idx="540">
                  <c:v>0.19538188277087035</c:v>
                </c:pt>
                <c:pt idx="541">
                  <c:v>0.19503546099290781</c:v>
                </c:pt>
                <c:pt idx="542">
                  <c:v>0.19469026548672566</c:v>
                </c:pt>
                <c:pt idx="543">
                  <c:v>0.19434628975265017</c:v>
                </c:pt>
                <c:pt idx="544">
                  <c:v>0.19400352733686066</c:v>
                </c:pt>
                <c:pt idx="545">
                  <c:v>0.19366197183098591</c:v>
                </c:pt>
                <c:pt idx="546">
                  <c:v>0.19332161687170474</c:v>
                </c:pt>
                <c:pt idx="547">
                  <c:v>0.19298245614035089</c:v>
                </c:pt>
                <c:pt idx="548">
                  <c:v>0.19264448336252188</c:v>
                </c:pt>
                <c:pt idx="549">
                  <c:v>0.19230769230769232</c:v>
                </c:pt>
                <c:pt idx="550">
                  <c:v>0.19197207678883071</c:v>
                </c:pt>
                <c:pt idx="551">
                  <c:v>0.19163763066202089</c:v>
                </c:pt>
                <c:pt idx="552">
                  <c:v>0.19130434782608696</c:v>
                </c:pt>
                <c:pt idx="553">
                  <c:v>0.19097222222222224</c:v>
                </c:pt>
                <c:pt idx="554">
                  <c:v>0.19064124783362218</c:v>
                </c:pt>
                <c:pt idx="555">
                  <c:v>0.19031141868512111</c:v>
                </c:pt>
                <c:pt idx="556">
                  <c:v>0.18998272884283246</c:v>
                </c:pt>
                <c:pt idx="557">
                  <c:v>0.18965517241379309</c:v>
                </c:pt>
                <c:pt idx="558">
                  <c:v>0.18932874354561102</c:v>
                </c:pt>
                <c:pt idx="559">
                  <c:v>0.18900343642611683</c:v>
                </c:pt>
                <c:pt idx="560">
                  <c:v>0.18867924528301885</c:v>
                </c:pt>
                <c:pt idx="561">
                  <c:v>0.18835616438356162</c:v>
                </c:pt>
                <c:pt idx="562">
                  <c:v>0.18803418803418803</c:v>
                </c:pt>
                <c:pt idx="563">
                  <c:v>0.1877133105802048</c:v>
                </c:pt>
                <c:pt idx="564">
                  <c:v>0.18739352640545145</c:v>
                </c:pt>
                <c:pt idx="565">
                  <c:v>0.18707482993197277</c:v>
                </c:pt>
                <c:pt idx="566">
                  <c:v>0.18675721561969438</c:v>
                </c:pt>
                <c:pt idx="567">
                  <c:v>0.1864406779661017</c:v>
                </c:pt>
                <c:pt idx="568">
                  <c:v>0.18612521150592215</c:v>
                </c:pt>
                <c:pt idx="569">
                  <c:v>0.18581081081081083</c:v>
                </c:pt>
                <c:pt idx="570">
                  <c:v>0.18549747048903881</c:v>
                </c:pt>
                <c:pt idx="571">
                  <c:v>0.18518518518518517</c:v>
                </c:pt>
                <c:pt idx="572">
                  <c:v>0.18487394957983194</c:v>
                </c:pt>
                <c:pt idx="573">
                  <c:v>0.18456375838926176</c:v>
                </c:pt>
                <c:pt idx="574">
                  <c:v>0.18425460636515914</c:v>
                </c:pt>
                <c:pt idx="575">
                  <c:v>0.1839464882943144</c:v>
                </c:pt>
                <c:pt idx="576">
                  <c:v>0.18363939899833054</c:v>
                </c:pt>
                <c:pt idx="577">
                  <c:v>0.18333333333333335</c:v>
                </c:pt>
                <c:pt idx="578">
                  <c:v>0.18302828618968386</c:v>
                </c:pt>
                <c:pt idx="579">
                  <c:v>0.18272425249169438</c:v>
                </c:pt>
                <c:pt idx="580">
                  <c:v>0.1824212271973466</c:v>
                </c:pt>
                <c:pt idx="581">
                  <c:v>0.18211920529801323</c:v>
                </c:pt>
                <c:pt idx="582">
                  <c:v>0.18181818181818182</c:v>
                </c:pt>
                <c:pt idx="583">
                  <c:v>0.18151815181518152</c:v>
                </c:pt>
                <c:pt idx="584">
                  <c:v>0.18121911037891267</c:v>
                </c:pt>
                <c:pt idx="585">
                  <c:v>0.18092105263157895</c:v>
                </c:pt>
                <c:pt idx="586">
                  <c:v>0.180623973727422</c:v>
                </c:pt>
                <c:pt idx="587">
                  <c:v>0.18032786885245902</c:v>
                </c:pt>
                <c:pt idx="588">
                  <c:v>0.18003273322422259</c:v>
                </c:pt>
                <c:pt idx="589">
                  <c:v>0.17973856209150324</c:v>
                </c:pt>
                <c:pt idx="590">
                  <c:v>0.17944535073409459</c:v>
                </c:pt>
                <c:pt idx="591">
                  <c:v>0.17915309446254074</c:v>
                </c:pt>
                <c:pt idx="592">
                  <c:v>0.17886178861788618</c:v>
                </c:pt>
                <c:pt idx="593">
                  <c:v>0.17857142857142855</c:v>
                </c:pt>
                <c:pt idx="594">
                  <c:v>0.17828200972447328</c:v>
                </c:pt>
                <c:pt idx="595">
                  <c:v>0.17799352750809061</c:v>
                </c:pt>
                <c:pt idx="596">
                  <c:v>0.17770597738287564</c:v>
                </c:pt>
                <c:pt idx="597">
                  <c:v>0.17741935483870969</c:v>
                </c:pt>
                <c:pt idx="598">
                  <c:v>0.17713365539452494</c:v>
                </c:pt>
                <c:pt idx="599">
                  <c:v>0.17684887459807075</c:v>
                </c:pt>
                <c:pt idx="600">
                  <c:v>0.1765650080256822</c:v>
                </c:pt>
                <c:pt idx="601">
                  <c:v>0.17628205128205127</c:v>
                </c:pt>
                <c:pt idx="602">
                  <c:v>0.17600000000000002</c:v>
                </c:pt>
                <c:pt idx="603">
                  <c:v>0.1757188498402556</c:v>
                </c:pt>
                <c:pt idx="604">
                  <c:v>0.17543859649122806</c:v>
                </c:pt>
                <c:pt idx="605">
                  <c:v>0.1751592356687898</c:v>
                </c:pt>
                <c:pt idx="606">
                  <c:v>0.17488076311605721</c:v>
                </c:pt>
                <c:pt idx="607">
                  <c:v>0.17460317460317459</c:v>
                </c:pt>
                <c:pt idx="608">
                  <c:v>0.17432646592709986</c:v>
                </c:pt>
                <c:pt idx="609">
                  <c:v>0.17405063291139239</c:v>
                </c:pt>
                <c:pt idx="610">
                  <c:v>0.17377567140600317</c:v>
                </c:pt>
                <c:pt idx="611">
                  <c:v>0.17350157728706625</c:v>
                </c:pt>
                <c:pt idx="612">
                  <c:v>0.17322834645669291</c:v>
                </c:pt>
                <c:pt idx="613">
                  <c:v>0.17295597484276728</c:v>
                </c:pt>
                <c:pt idx="614">
                  <c:v>0.17268445839874411</c:v>
                </c:pt>
                <c:pt idx="615">
                  <c:v>0.17241379310344829</c:v>
                </c:pt>
                <c:pt idx="616">
                  <c:v>0.17214397496087636</c:v>
                </c:pt>
                <c:pt idx="617">
                  <c:v>0.171875</c:v>
                </c:pt>
                <c:pt idx="618">
                  <c:v>0.171606864274571</c:v>
                </c:pt>
                <c:pt idx="619">
                  <c:v>0.17133956386292834</c:v>
                </c:pt>
                <c:pt idx="620">
                  <c:v>0.17107309486780714</c:v>
                </c:pt>
                <c:pt idx="621">
                  <c:v>0.17080745341614909</c:v>
                </c:pt>
                <c:pt idx="622">
                  <c:v>0.17054263565891473</c:v>
                </c:pt>
                <c:pt idx="623">
                  <c:v>0.17027863777089783</c:v>
                </c:pt>
                <c:pt idx="624">
                  <c:v>0.17001545595054096</c:v>
                </c:pt>
                <c:pt idx="625">
                  <c:v>0.16975308641975306</c:v>
                </c:pt>
                <c:pt idx="626">
                  <c:v>0.16949152542372881</c:v>
                </c:pt>
                <c:pt idx="627">
                  <c:v>0.16923076923076924</c:v>
                </c:pt>
                <c:pt idx="628">
                  <c:v>0.16897081413210446</c:v>
                </c:pt>
                <c:pt idx="629">
                  <c:v>0.16871165644171779</c:v>
                </c:pt>
                <c:pt idx="630">
                  <c:v>0.16845329249617153</c:v>
                </c:pt>
                <c:pt idx="631">
                  <c:v>0.16819571865443422</c:v>
                </c:pt>
                <c:pt idx="632">
                  <c:v>0.16793893129770993</c:v>
                </c:pt>
                <c:pt idx="633">
                  <c:v>0.1676829268292683</c:v>
                </c:pt>
                <c:pt idx="634">
                  <c:v>0.16742770167427701</c:v>
                </c:pt>
                <c:pt idx="635">
                  <c:v>0.16717325227963525</c:v>
                </c:pt>
                <c:pt idx="636">
                  <c:v>0.16691957511380878</c:v>
                </c:pt>
                <c:pt idx="637">
                  <c:v>0.16666666666666666</c:v>
                </c:pt>
                <c:pt idx="638">
                  <c:v>0.1664145234493192</c:v>
                </c:pt>
                <c:pt idx="639">
                  <c:v>0.16616314199395771</c:v>
                </c:pt>
                <c:pt idx="640">
                  <c:v>0.16591251885369532</c:v>
                </c:pt>
                <c:pt idx="641">
                  <c:v>0.16566265060240964</c:v>
                </c:pt>
                <c:pt idx="642">
                  <c:v>0.16541353383458646</c:v>
                </c:pt>
                <c:pt idx="643">
                  <c:v>0.16516516516516516</c:v>
                </c:pt>
                <c:pt idx="644">
                  <c:v>0.16491754122938532</c:v>
                </c:pt>
                <c:pt idx="645">
                  <c:v>0.16467065868263475</c:v>
                </c:pt>
                <c:pt idx="646">
                  <c:v>0.16442451420029897</c:v>
                </c:pt>
                <c:pt idx="647">
                  <c:v>0.16417910447761194</c:v>
                </c:pt>
                <c:pt idx="648">
                  <c:v>0.16393442622950821</c:v>
                </c:pt>
                <c:pt idx="649">
                  <c:v>0.16369047619047619</c:v>
                </c:pt>
                <c:pt idx="650">
                  <c:v>0.16344725111441308</c:v>
                </c:pt>
                <c:pt idx="651">
                  <c:v>0.16320474777448074</c:v>
                </c:pt>
                <c:pt idx="652">
                  <c:v>0.16296296296296295</c:v>
                </c:pt>
                <c:pt idx="653">
                  <c:v>0.16272189349112426</c:v>
                </c:pt>
                <c:pt idx="654">
                  <c:v>0.16248153618906941</c:v>
                </c:pt>
                <c:pt idx="655">
                  <c:v>0.16224188790560473</c:v>
                </c:pt>
                <c:pt idx="656">
                  <c:v>0.16200294550810015</c:v>
                </c:pt>
                <c:pt idx="657">
                  <c:v>0.16176470588235295</c:v>
                </c:pt>
                <c:pt idx="658">
                  <c:v>0.16152716593245228</c:v>
                </c:pt>
                <c:pt idx="659">
                  <c:v>0.16129032258064516</c:v>
                </c:pt>
                <c:pt idx="660">
                  <c:v>0.16105417276720352</c:v>
                </c:pt>
                <c:pt idx="661">
                  <c:v>0.16081871345029239</c:v>
                </c:pt>
                <c:pt idx="662">
                  <c:v>0.16058394160583941</c:v>
                </c:pt>
                <c:pt idx="663">
                  <c:v>0.16034985422740525</c:v>
                </c:pt>
                <c:pt idx="664">
                  <c:v>0.16011644832605532</c:v>
                </c:pt>
                <c:pt idx="665">
                  <c:v>0.15988372093023256</c:v>
                </c:pt>
                <c:pt idx="666">
                  <c:v>0.15965166908563133</c:v>
                </c:pt>
                <c:pt idx="667">
                  <c:v>0.15942028985507245</c:v>
                </c:pt>
                <c:pt idx="668">
                  <c:v>0.15918958031837915</c:v>
                </c:pt>
                <c:pt idx="669">
                  <c:v>0.15895953757225434</c:v>
                </c:pt>
                <c:pt idx="670">
                  <c:v>0.15873015873015872</c:v>
                </c:pt>
                <c:pt idx="671">
                  <c:v>0.15850144092219021</c:v>
                </c:pt>
                <c:pt idx="672">
                  <c:v>0.15827338129496404</c:v>
                </c:pt>
                <c:pt idx="673">
                  <c:v>0.15804597701149425</c:v>
                </c:pt>
                <c:pt idx="674">
                  <c:v>0.15781922525107603</c:v>
                </c:pt>
                <c:pt idx="675">
                  <c:v>0.15759312320916904</c:v>
                </c:pt>
                <c:pt idx="676">
                  <c:v>0.15736766809728184</c:v>
                </c:pt>
                <c:pt idx="677">
                  <c:v>0.15714285714285714</c:v>
                </c:pt>
                <c:pt idx="678">
                  <c:v>0.15691868758915833</c:v>
                </c:pt>
                <c:pt idx="679">
                  <c:v>0.15669515669515671</c:v>
                </c:pt>
                <c:pt idx="680">
                  <c:v>0.15647226173541962</c:v>
                </c:pt>
                <c:pt idx="681">
                  <c:v>0.15625</c:v>
                </c:pt>
                <c:pt idx="682">
                  <c:v>0.15602836879432624</c:v>
                </c:pt>
                <c:pt idx="683">
                  <c:v>0.15580736543909349</c:v>
                </c:pt>
                <c:pt idx="684">
                  <c:v>0.15558698727015557</c:v>
                </c:pt>
                <c:pt idx="685">
                  <c:v>0.15536723163841809</c:v>
                </c:pt>
                <c:pt idx="686">
                  <c:v>0.15514809590973203</c:v>
                </c:pt>
                <c:pt idx="687">
                  <c:v>0.15492957746478875</c:v>
                </c:pt>
                <c:pt idx="688">
                  <c:v>0.15471167369901548</c:v>
                </c:pt>
                <c:pt idx="689">
                  <c:v>0.1544943820224719</c:v>
                </c:pt>
                <c:pt idx="690">
                  <c:v>0.15427769985974754</c:v>
                </c:pt>
                <c:pt idx="691">
                  <c:v>0.15406162464985995</c:v>
                </c:pt>
                <c:pt idx="692">
                  <c:v>0.15384615384615385</c:v>
                </c:pt>
                <c:pt idx="693">
                  <c:v>0.15363128491620112</c:v>
                </c:pt>
                <c:pt idx="694">
                  <c:v>0.15341701534170155</c:v>
                </c:pt>
                <c:pt idx="695">
                  <c:v>0.15320334261838439</c:v>
                </c:pt>
                <c:pt idx="696">
                  <c:v>0.152990264255911</c:v>
                </c:pt>
                <c:pt idx="697">
                  <c:v>0.15277777777777776</c:v>
                </c:pt>
                <c:pt idx="698">
                  <c:v>0.15256588072122051</c:v>
                </c:pt>
                <c:pt idx="699">
                  <c:v>0.1523545706371191</c:v>
                </c:pt>
                <c:pt idx="700">
                  <c:v>0.15214384508990317</c:v>
                </c:pt>
                <c:pt idx="701">
                  <c:v>0.15193370165745856</c:v>
                </c:pt>
                <c:pt idx="702">
                  <c:v>0.15172413793103448</c:v>
                </c:pt>
                <c:pt idx="703">
                  <c:v>0.15151515151515152</c:v>
                </c:pt>
                <c:pt idx="704">
                  <c:v>0.15130674002751032</c:v>
                </c:pt>
                <c:pt idx="705">
                  <c:v>0.15109890109890109</c:v>
                </c:pt>
                <c:pt idx="706">
                  <c:v>0.15089163237311384</c:v>
                </c:pt>
                <c:pt idx="707">
                  <c:v>0.15068493150684931</c:v>
                </c:pt>
                <c:pt idx="708">
                  <c:v>0.15047879616963064</c:v>
                </c:pt>
                <c:pt idx="709">
                  <c:v>0.15027322404371585</c:v>
                </c:pt>
                <c:pt idx="710">
                  <c:v>0.15006821282401092</c:v>
                </c:pt>
                <c:pt idx="711">
                  <c:v>0.14986376021798364</c:v>
                </c:pt>
                <c:pt idx="712">
                  <c:v>0.14965986394557823</c:v>
                </c:pt>
                <c:pt idx="713">
                  <c:v>0.14945652173913043</c:v>
                </c:pt>
                <c:pt idx="714">
                  <c:v>0.14925373134328357</c:v>
                </c:pt>
                <c:pt idx="715">
                  <c:v>0.14905149051490515</c:v>
                </c:pt>
                <c:pt idx="716">
                  <c:v>0.14884979702300408</c:v>
                </c:pt>
                <c:pt idx="717">
                  <c:v>0.14864864864864866</c:v>
                </c:pt>
                <c:pt idx="718">
                  <c:v>0.14844804318488528</c:v>
                </c:pt>
                <c:pt idx="719">
                  <c:v>0.14824797843665768</c:v>
                </c:pt>
                <c:pt idx="720">
                  <c:v>0.1480484522207268</c:v>
                </c:pt>
                <c:pt idx="721">
                  <c:v>0.14784946236559141</c:v>
                </c:pt>
                <c:pt idx="722">
                  <c:v>0.1476510067114094</c:v>
                </c:pt>
                <c:pt idx="723">
                  <c:v>0.14745308310991956</c:v>
                </c:pt>
                <c:pt idx="724">
                  <c:v>0.14725568942436412</c:v>
                </c:pt>
                <c:pt idx="725">
                  <c:v>0.14705882352941177</c:v>
                </c:pt>
                <c:pt idx="726">
                  <c:v>0.14686248331108143</c:v>
                </c:pt>
                <c:pt idx="727">
                  <c:v>0.14666666666666667</c:v>
                </c:pt>
                <c:pt idx="728">
                  <c:v>0.14647137150466044</c:v>
                </c:pt>
                <c:pt idx="729">
                  <c:v>0.14627659574468085</c:v>
                </c:pt>
                <c:pt idx="730">
                  <c:v>0.14608233731739706</c:v>
                </c:pt>
                <c:pt idx="731">
                  <c:v>0.14588859416445624</c:v>
                </c:pt>
                <c:pt idx="732">
                  <c:v>0.14569536423841062</c:v>
                </c:pt>
                <c:pt idx="733">
                  <c:v>0.14550264550264549</c:v>
                </c:pt>
                <c:pt idx="734">
                  <c:v>0.1453104359313078</c:v>
                </c:pt>
                <c:pt idx="735">
                  <c:v>0.14511873350923482</c:v>
                </c:pt>
                <c:pt idx="736">
                  <c:v>0.14492753623188406</c:v>
                </c:pt>
                <c:pt idx="737">
                  <c:v>0.14473684210526316</c:v>
                </c:pt>
                <c:pt idx="738">
                  <c:v>0.14454664914586071</c:v>
                </c:pt>
                <c:pt idx="739">
                  <c:v>0.14435695538057741</c:v>
                </c:pt>
                <c:pt idx="740">
                  <c:v>0.14416775884665795</c:v>
                </c:pt>
                <c:pt idx="741">
                  <c:v>0.14397905759162302</c:v>
                </c:pt>
                <c:pt idx="742">
                  <c:v>0.1437908496732026</c:v>
                </c:pt>
                <c:pt idx="743">
                  <c:v>0.14360313315926893</c:v>
                </c:pt>
                <c:pt idx="744">
                  <c:v>0.14341590612777053</c:v>
                </c:pt>
                <c:pt idx="745">
                  <c:v>0.14322916666666666</c:v>
                </c:pt>
                <c:pt idx="746">
                  <c:v>0.14304291287386217</c:v>
                </c:pt>
                <c:pt idx="747">
                  <c:v>0.14285714285714285</c:v>
                </c:pt>
                <c:pt idx="748">
                  <c:v>0.14267185473411154</c:v>
                </c:pt>
                <c:pt idx="749">
                  <c:v>0.14248704663212436</c:v>
                </c:pt>
                <c:pt idx="750">
                  <c:v>0.14230271668822769</c:v>
                </c:pt>
                <c:pt idx="751">
                  <c:v>0.1421188630490956</c:v>
                </c:pt>
                <c:pt idx="752">
                  <c:v>0.14193548387096774</c:v>
                </c:pt>
                <c:pt idx="753">
                  <c:v>0.14175257731958762</c:v>
                </c:pt>
                <c:pt idx="754">
                  <c:v>0.14157014157014158</c:v>
                </c:pt>
                <c:pt idx="755">
                  <c:v>0.14138817480719792</c:v>
                </c:pt>
                <c:pt idx="756">
                  <c:v>0.14120667522464697</c:v>
                </c:pt>
                <c:pt idx="757">
                  <c:v>0.14102564102564102</c:v>
                </c:pt>
                <c:pt idx="758">
                  <c:v>0.14084507042253522</c:v>
                </c:pt>
                <c:pt idx="759">
                  <c:v>0.14066496163682862</c:v>
                </c:pt>
                <c:pt idx="760">
                  <c:v>0.14048531289910601</c:v>
                </c:pt>
                <c:pt idx="761">
                  <c:v>0.14030612244897958</c:v>
                </c:pt>
                <c:pt idx="762">
                  <c:v>0.14012738853503184</c:v>
                </c:pt>
                <c:pt idx="763">
                  <c:v>0.13994910941475827</c:v>
                </c:pt>
                <c:pt idx="764">
                  <c:v>0.13977128335451081</c:v>
                </c:pt>
                <c:pt idx="765">
                  <c:v>0.13959390862944163</c:v>
                </c:pt>
                <c:pt idx="766">
                  <c:v>0.13941698352344742</c:v>
                </c:pt>
                <c:pt idx="767">
                  <c:v>0.13924050632911392</c:v>
                </c:pt>
                <c:pt idx="768">
                  <c:v>0.1390644753476612</c:v>
                </c:pt>
                <c:pt idx="769">
                  <c:v>0.1388888888888889</c:v>
                </c:pt>
                <c:pt idx="770">
                  <c:v>0.13871374527112232</c:v>
                </c:pt>
                <c:pt idx="771">
                  <c:v>0.1385390428211587</c:v>
                </c:pt>
                <c:pt idx="772">
                  <c:v>0.13836477987421383</c:v>
                </c:pt>
                <c:pt idx="773">
                  <c:v>0.13819095477386936</c:v>
                </c:pt>
                <c:pt idx="774">
                  <c:v>0.13801756587202008</c:v>
                </c:pt>
                <c:pt idx="775">
                  <c:v>0.13784461152882205</c:v>
                </c:pt>
                <c:pt idx="776">
                  <c:v>0.13767209011264081</c:v>
                </c:pt>
                <c:pt idx="777">
                  <c:v>0.13750000000000001</c:v>
                </c:pt>
                <c:pt idx="778">
                  <c:v>0.13732833957553059</c:v>
                </c:pt>
                <c:pt idx="779">
                  <c:v>0.13715710723192021</c:v>
                </c:pt>
                <c:pt idx="780">
                  <c:v>0.13698630136986301</c:v>
                </c:pt>
                <c:pt idx="781">
                  <c:v>0.13681592039800994</c:v>
                </c:pt>
                <c:pt idx="782">
                  <c:v>0.13664596273291924</c:v>
                </c:pt>
                <c:pt idx="783">
                  <c:v>0.13647642679900746</c:v>
                </c:pt>
                <c:pt idx="784">
                  <c:v>0.13630731102850063</c:v>
                </c:pt>
                <c:pt idx="785">
                  <c:v>0.13613861386138615</c:v>
                </c:pt>
                <c:pt idx="786">
                  <c:v>0.13597033374536463</c:v>
                </c:pt>
                <c:pt idx="787">
                  <c:v>0.13580246913580246</c:v>
                </c:pt>
                <c:pt idx="788">
                  <c:v>0.13563501849568432</c:v>
                </c:pt>
                <c:pt idx="789">
                  <c:v>0.1354679802955665</c:v>
                </c:pt>
                <c:pt idx="790">
                  <c:v>0.13530135301353013</c:v>
                </c:pt>
                <c:pt idx="791">
                  <c:v>0.13513513513513514</c:v>
                </c:pt>
                <c:pt idx="792">
                  <c:v>0.13496932515337423</c:v>
                </c:pt>
                <c:pt idx="793">
                  <c:v>0.13480392156862747</c:v>
                </c:pt>
                <c:pt idx="794">
                  <c:v>0.1346389228886169</c:v>
                </c:pt>
                <c:pt idx="795">
                  <c:v>0.13447432762836187</c:v>
                </c:pt>
                <c:pt idx="796">
                  <c:v>0.13431013431013433</c:v>
                </c:pt>
                <c:pt idx="797">
                  <c:v>0.13414634146341464</c:v>
                </c:pt>
                <c:pt idx="798">
                  <c:v>0.13398294762484775</c:v>
                </c:pt>
                <c:pt idx="799">
                  <c:v>0.13381995133819952</c:v>
                </c:pt>
                <c:pt idx="800">
                  <c:v>0.13365735115431349</c:v>
                </c:pt>
                <c:pt idx="801">
                  <c:v>0.13349514563106796</c:v>
                </c:pt>
                <c:pt idx="802">
                  <c:v>0.13333333333333333</c:v>
                </c:pt>
                <c:pt idx="803">
                  <c:v>0.13317191283292978</c:v>
                </c:pt>
                <c:pt idx="804">
                  <c:v>0.13301088270858524</c:v>
                </c:pt>
                <c:pt idx="805">
                  <c:v>0.13285024154589373</c:v>
                </c:pt>
                <c:pt idx="806">
                  <c:v>0.13268998793727382</c:v>
                </c:pt>
                <c:pt idx="807">
                  <c:v>0.13253012048192769</c:v>
                </c:pt>
                <c:pt idx="808">
                  <c:v>0.13237063778580024</c:v>
                </c:pt>
                <c:pt idx="809">
                  <c:v>0.13221153846153846</c:v>
                </c:pt>
                <c:pt idx="810">
                  <c:v>0.13205282112845138</c:v>
                </c:pt>
                <c:pt idx="811">
                  <c:v>0.13189448441247001</c:v>
                </c:pt>
                <c:pt idx="812">
                  <c:v>0.13173652694610777</c:v>
                </c:pt>
                <c:pt idx="813">
                  <c:v>0.13157894736842105</c:v>
                </c:pt>
                <c:pt idx="814">
                  <c:v>0.13142174432497014</c:v>
                </c:pt>
                <c:pt idx="815">
                  <c:v>0.13126491646778043</c:v>
                </c:pt>
                <c:pt idx="816">
                  <c:v>0.13110846245530394</c:v>
                </c:pt>
                <c:pt idx="817">
                  <c:v>0.13095238095238096</c:v>
                </c:pt>
                <c:pt idx="818">
                  <c:v>0.13079667063020214</c:v>
                </c:pt>
                <c:pt idx="819">
                  <c:v>0.13064133016627077</c:v>
                </c:pt>
                <c:pt idx="820">
                  <c:v>0.13048635824436536</c:v>
                </c:pt>
                <c:pt idx="821">
                  <c:v>0.13033175355450236</c:v>
                </c:pt>
                <c:pt idx="822">
                  <c:v>0.13017751479289941</c:v>
                </c:pt>
                <c:pt idx="823">
                  <c:v>0.13002364066193853</c:v>
                </c:pt>
                <c:pt idx="824">
                  <c:v>0.12987012987012989</c:v>
                </c:pt>
                <c:pt idx="825">
                  <c:v>0.12971698113207547</c:v>
                </c:pt>
                <c:pt idx="826">
                  <c:v>0.12956419316843346</c:v>
                </c:pt>
                <c:pt idx="827">
                  <c:v>0.12941176470588237</c:v>
                </c:pt>
                <c:pt idx="828">
                  <c:v>0.12925969447708577</c:v>
                </c:pt>
                <c:pt idx="829">
                  <c:v>0.12910798122065728</c:v>
                </c:pt>
                <c:pt idx="830">
                  <c:v>0.12895662368112545</c:v>
                </c:pt>
                <c:pt idx="831">
                  <c:v>0.1288056206088993</c:v>
                </c:pt>
                <c:pt idx="832">
                  <c:v>0.12865497076023391</c:v>
                </c:pt>
                <c:pt idx="833">
                  <c:v>0.12850467289719625</c:v>
                </c:pt>
                <c:pt idx="834">
                  <c:v>0.12835472578763127</c:v>
                </c:pt>
                <c:pt idx="835">
                  <c:v>0.12820512820512819</c:v>
                </c:pt>
                <c:pt idx="836">
                  <c:v>0.12805587892898718</c:v>
                </c:pt>
                <c:pt idx="837">
                  <c:v>0.12790697674418605</c:v>
                </c:pt>
                <c:pt idx="838">
                  <c:v>0.12775842044134728</c:v>
                </c:pt>
                <c:pt idx="839">
                  <c:v>0.12761020881670532</c:v>
                </c:pt>
                <c:pt idx="840">
                  <c:v>0.12746234067207415</c:v>
                </c:pt>
                <c:pt idx="841">
                  <c:v>0.1273148148148148</c:v>
                </c:pt>
                <c:pt idx="842">
                  <c:v>0.12716763005780346</c:v>
                </c:pt>
                <c:pt idx="843">
                  <c:v>0.12702078521939952</c:v>
                </c:pt>
                <c:pt idx="844">
                  <c:v>0.12687427912341406</c:v>
                </c:pt>
                <c:pt idx="845">
                  <c:v>0.12672811059907835</c:v>
                </c:pt>
                <c:pt idx="846">
                  <c:v>0.12658227848101267</c:v>
                </c:pt>
                <c:pt idx="847">
                  <c:v>0.12643678160919541</c:v>
                </c:pt>
                <c:pt idx="848">
                  <c:v>0.12629161882893225</c:v>
                </c:pt>
                <c:pt idx="849">
                  <c:v>0.12614678899082571</c:v>
                </c:pt>
                <c:pt idx="850">
                  <c:v>0.12600229095074456</c:v>
                </c:pt>
                <c:pt idx="851">
                  <c:v>0.12585812356979403</c:v>
                </c:pt>
                <c:pt idx="852">
                  <c:v>0.12571428571428572</c:v>
                </c:pt>
                <c:pt idx="853">
                  <c:v>0.12557077625570776</c:v>
                </c:pt>
                <c:pt idx="854">
                  <c:v>0.12542759407069556</c:v>
                </c:pt>
                <c:pt idx="855">
                  <c:v>0.12528473804100226</c:v>
                </c:pt>
                <c:pt idx="856">
                  <c:v>0.12514220705346984</c:v>
                </c:pt>
                <c:pt idx="857">
                  <c:v>0.125</c:v>
                </c:pt>
                <c:pt idx="858">
                  <c:v>0.12485811577752554</c:v>
                </c:pt>
                <c:pt idx="859">
                  <c:v>0.12471655328798187</c:v>
                </c:pt>
                <c:pt idx="860">
                  <c:v>0.1245753114382786</c:v>
                </c:pt>
                <c:pt idx="861">
                  <c:v>0.12443438914027148</c:v>
                </c:pt>
                <c:pt idx="862">
                  <c:v>0.12429378531073447</c:v>
                </c:pt>
                <c:pt idx="863">
                  <c:v>0.12415349887133181</c:v>
                </c:pt>
                <c:pt idx="864">
                  <c:v>0.12401352874859076</c:v>
                </c:pt>
                <c:pt idx="865">
                  <c:v>0.12387387387387387</c:v>
                </c:pt>
                <c:pt idx="866">
                  <c:v>0.12373453318335209</c:v>
                </c:pt>
                <c:pt idx="867">
                  <c:v>0.12359550561797752</c:v>
                </c:pt>
                <c:pt idx="868">
                  <c:v>0.12345679012345678</c:v>
                </c:pt>
                <c:pt idx="869">
                  <c:v>0.12331838565022421</c:v>
                </c:pt>
                <c:pt idx="870">
                  <c:v>0.12318029115341544</c:v>
                </c:pt>
                <c:pt idx="871">
                  <c:v>0.12304250559284116</c:v>
                </c:pt>
                <c:pt idx="872">
                  <c:v>0.12290502793296089</c:v>
                </c:pt>
                <c:pt idx="873">
                  <c:v>0.12276785714285714</c:v>
                </c:pt>
                <c:pt idx="874">
                  <c:v>0.12263099219620958</c:v>
                </c:pt>
                <c:pt idx="875">
                  <c:v>0.12249443207126948</c:v>
                </c:pt>
                <c:pt idx="876">
                  <c:v>0.12235817575083427</c:v>
                </c:pt>
                <c:pt idx="877">
                  <c:v>0.12222222222222223</c:v>
                </c:pt>
                <c:pt idx="878">
                  <c:v>0.12208657047724751</c:v>
                </c:pt>
                <c:pt idx="879">
                  <c:v>0.12195121951219512</c:v>
                </c:pt>
                <c:pt idx="880">
                  <c:v>0.12181616832779624</c:v>
                </c:pt>
                <c:pt idx="881">
                  <c:v>0.12168141592920353</c:v>
                </c:pt>
                <c:pt idx="882">
                  <c:v>0.12154696132596685</c:v>
                </c:pt>
                <c:pt idx="883">
                  <c:v>0.12141280353200883</c:v>
                </c:pt>
                <c:pt idx="884">
                  <c:v>0.12127894156560087</c:v>
                </c:pt>
                <c:pt idx="885">
                  <c:v>0.1211453744493392</c:v>
                </c:pt>
                <c:pt idx="886">
                  <c:v>0.12101210121012101</c:v>
                </c:pt>
                <c:pt idx="887">
                  <c:v>0.12087912087912088</c:v>
                </c:pt>
                <c:pt idx="888">
                  <c:v>0.12074643249176729</c:v>
                </c:pt>
                <c:pt idx="889">
                  <c:v>0.12061403508771928</c:v>
                </c:pt>
                <c:pt idx="890">
                  <c:v>0.12048192771084337</c:v>
                </c:pt>
                <c:pt idx="891">
                  <c:v>0.12035010940919037</c:v>
                </c:pt>
                <c:pt idx="892">
                  <c:v>0.12021857923497269</c:v>
                </c:pt>
                <c:pt idx="893">
                  <c:v>0.12008733624454149</c:v>
                </c:pt>
                <c:pt idx="894">
                  <c:v>0.11995637949836423</c:v>
                </c:pt>
                <c:pt idx="895">
                  <c:v>0.11982570806100218</c:v>
                </c:pt>
                <c:pt idx="896">
                  <c:v>0.11969532100108814</c:v>
                </c:pt>
                <c:pt idx="897">
                  <c:v>0.11956521739130435</c:v>
                </c:pt>
                <c:pt idx="898">
                  <c:v>0.11943539630836048</c:v>
                </c:pt>
                <c:pt idx="899">
                  <c:v>0.11930585683297179</c:v>
                </c:pt>
                <c:pt idx="900">
                  <c:v>0.11917659804983749</c:v>
                </c:pt>
                <c:pt idx="901">
                  <c:v>0.11904761904761904</c:v>
                </c:pt>
                <c:pt idx="902">
                  <c:v>0.11891891891891893</c:v>
                </c:pt>
                <c:pt idx="903">
                  <c:v>0.11879049676025918</c:v>
                </c:pt>
                <c:pt idx="904">
                  <c:v>0.11866235167206042</c:v>
                </c:pt>
                <c:pt idx="905">
                  <c:v>0.11853448275862069</c:v>
                </c:pt>
                <c:pt idx="906">
                  <c:v>0.11840688912809472</c:v>
                </c:pt>
                <c:pt idx="907">
                  <c:v>0.11827956989247311</c:v>
                </c:pt>
                <c:pt idx="908">
                  <c:v>0.11815252416756176</c:v>
                </c:pt>
                <c:pt idx="909">
                  <c:v>0.11802575107296139</c:v>
                </c:pt>
                <c:pt idx="910">
                  <c:v>0.11789924973204717</c:v>
                </c:pt>
                <c:pt idx="911">
                  <c:v>0.11777301927194861</c:v>
                </c:pt>
                <c:pt idx="912">
                  <c:v>0.11764705882352941</c:v>
                </c:pt>
                <c:pt idx="913">
                  <c:v>0.11752136752136752</c:v>
                </c:pt>
                <c:pt idx="914">
                  <c:v>0.11739594450373533</c:v>
                </c:pt>
                <c:pt idx="915">
                  <c:v>0.11727078891257997</c:v>
                </c:pt>
                <c:pt idx="916">
                  <c:v>0.11714589989350374</c:v>
                </c:pt>
                <c:pt idx="917">
                  <c:v>0.11702127659574468</c:v>
                </c:pt>
                <c:pt idx="918">
                  <c:v>0.11689691817215728</c:v>
                </c:pt>
                <c:pt idx="919">
                  <c:v>0.11677282377919319</c:v>
                </c:pt>
                <c:pt idx="920">
                  <c:v>0.1166489925768823</c:v>
                </c:pt>
                <c:pt idx="921">
                  <c:v>0.11652542372881355</c:v>
                </c:pt>
                <c:pt idx="922">
                  <c:v>0.1164021164021164</c:v>
                </c:pt>
                <c:pt idx="923">
                  <c:v>0.11627906976744186</c:v>
                </c:pt>
                <c:pt idx="924">
                  <c:v>0.11615628299894404</c:v>
                </c:pt>
                <c:pt idx="925">
                  <c:v>0.1160337552742616</c:v>
                </c:pt>
                <c:pt idx="926">
                  <c:v>0.11591148577449947</c:v>
                </c:pt>
                <c:pt idx="927">
                  <c:v>0.11578947368421053</c:v>
                </c:pt>
                <c:pt idx="928">
                  <c:v>0.11566771819137749</c:v>
                </c:pt>
                <c:pt idx="929">
                  <c:v>0.11554621848739496</c:v>
                </c:pt>
                <c:pt idx="930">
                  <c:v>0.11542497376705141</c:v>
                </c:pt>
                <c:pt idx="931">
                  <c:v>0.11530398322851153</c:v>
                </c:pt>
                <c:pt idx="932">
                  <c:v>0.11518324607329843</c:v>
                </c:pt>
                <c:pt idx="933">
                  <c:v>0.11506276150627616</c:v>
                </c:pt>
                <c:pt idx="934">
                  <c:v>0.11494252873563218</c:v>
                </c:pt>
                <c:pt idx="935">
                  <c:v>0.11482254697286012</c:v>
                </c:pt>
                <c:pt idx="936">
                  <c:v>0.11470281543274244</c:v>
                </c:pt>
                <c:pt idx="937">
                  <c:v>0.11458333333333333</c:v>
                </c:pt>
                <c:pt idx="938">
                  <c:v>0.11446409989594174</c:v>
                </c:pt>
                <c:pt idx="939">
                  <c:v>0.11434511434511435</c:v>
                </c:pt>
                <c:pt idx="940">
                  <c:v>0.11422637590861889</c:v>
                </c:pt>
                <c:pt idx="941">
                  <c:v>0.11410788381742738</c:v>
                </c:pt>
                <c:pt idx="942">
                  <c:v>0.11398963730569948</c:v>
                </c:pt>
                <c:pt idx="943">
                  <c:v>0.11387163561076605</c:v>
                </c:pt>
                <c:pt idx="944">
                  <c:v>0.11375387797311272</c:v>
                </c:pt>
                <c:pt idx="945">
                  <c:v>0.11363636363636365</c:v>
                </c:pt>
                <c:pt idx="946">
                  <c:v>0.11351909184726522</c:v>
                </c:pt>
                <c:pt idx="947">
                  <c:v>0.1134020618556701</c:v>
                </c:pt>
                <c:pt idx="948">
                  <c:v>0.1132852729145211</c:v>
                </c:pt>
                <c:pt idx="949">
                  <c:v>0.1131687242798354</c:v>
                </c:pt>
                <c:pt idx="950">
                  <c:v>0.11305241521068859</c:v>
                </c:pt>
                <c:pt idx="951">
                  <c:v>0.11293634496919919</c:v>
                </c:pt>
                <c:pt idx="952">
                  <c:v>0.11282051282051284</c:v>
                </c:pt>
                <c:pt idx="953">
                  <c:v>0.11270491803278689</c:v>
                </c:pt>
                <c:pt idx="954">
                  <c:v>0.11258955987717503</c:v>
                </c:pt>
                <c:pt idx="955">
                  <c:v>0.11247443762781187</c:v>
                </c:pt>
                <c:pt idx="956">
                  <c:v>0.11235955056179775</c:v>
                </c:pt>
                <c:pt idx="957">
                  <c:v>0.11224489795918366</c:v>
                </c:pt>
                <c:pt idx="958">
                  <c:v>0.11213047910295618</c:v>
                </c:pt>
                <c:pt idx="959">
                  <c:v>0.11201629327902239</c:v>
                </c:pt>
                <c:pt idx="960">
                  <c:v>0.11190233977619532</c:v>
                </c:pt>
                <c:pt idx="961">
                  <c:v>0.11178861788617886</c:v>
                </c:pt>
                <c:pt idx="962">
                  <c:v>0.1116751269035533</c:v>
                </c:pt>
                <c:pt idx="963">
                  <c:v>0.11156186612576065</c:v>
                </c:pt>
                <c:pt idx="964">
                  <c:v>0.11144883485309016</c:v>
                </c:pt>
                <c:pt idx="965">
                  <c:v>0.11133603238866396</c:v>
                </c:pt>
                <c:pt idx="966">
                  <c:v>0.11122345803842264</c:v>
                </c:pt>
                <c:pt idx="967">
                  <c:v>0.11111111111111112</c:v>
                </c:pt>
                <c:pt idx="968">
                  <c:v>0.11099899091826439</c:v>
                </c:pt>
                <c:pt idx="969">
                  <c:v>0.11088709677419356</c:v>
                </c:pt>
                <c:pt idx="970">
                  <c:v>0.11077542799597181</c:v>
                </c:pt>
                <c:pt idx="971">
                  <c:v>0.11066398390342053</c:v>
                </c:pt>
                <c:pt idx="972">
                  <c:v>0.11055276381909548</c:v>
                </c:pt>
                <c:pt idx="973">
                  <c:v>0.11044176706827309</c:v>
                </c:pt>
                <c:pt idx="974">
                  <c:v>0.11033099297893681</c:v>
                </c:pt>
                <c:pt idx="975">
                  <c:v>0.11022044088176353</c:v>
                </c:pt>
                <c:pt idx="976">
                  <c:v>0.11011011011011011</c:v>
                </c:pt>
                <c:pt idx="977">
                  <c:v>0.10999999999999999</c:v>
                </c:pt>
                <c:pt idx="978">
                  <c:v>0.1098901098901099</c:v>
                </c:pt>
                <c:pt idx="979">
                  <c:v>0.10978043912175649</c:v>
                </c:pt>
                <c:pt idx="980">
                  <c:v>0.10967098703888334</c:v>
                </c:pt>
                <c:pt idx="981">
                  <c:v>0.10956175298804782</c:v>
                </c:pt>
                <c:pt idx="982">
                  <c:v>0.10945273631840796</c:v>
                </c:pt>
                <c:pt idx="983">
                  <c:v>0.10934393638170975</c:v>
                </c:pt>
                <c:pt idx="984">
                  <c:v>0.10923535253227408</c:v>
                </c:pt>
                <c:pt idx="985">
                  <c:v>0.10912698412698413</c:v>
                </c:pt>
                <c:pt idx="986">
                  <c:v>0.10901883052527254</c:v>
                </c:pt>
                <c:pt idx="987">
                  <c:v>0.1089108910891089</c:v>
                </c:pt>
                <c:pt idx="988">
                  <c:v>0.10880316518298713</c:v>
                </c:pt>
                <c:pt idx="989">
                  <c:v>0.10869565217391304</c:v>
                </c:pt>
                <c:pt idx="990">
                  <c:v>0.10858835143139191</c:v>
                </c:pt>
                <c:pt idx="991">
                  <c:v>0.10848126232741617</c:v>
                </c:pt>
                <c:pt idx="992">
                  <c:v>0.10837438423645319</c:v>
                </c:pt>
                <c:pt idx="993">
                  <c:v>0.10826771653543307</c:v>
                </c:pt>
                <c:pt idx="994">
                  <c:v>0.10816125860373649</c:v>
                </c:pt>
                <c:pt idx="995">
                  <c:v>0.10805500982318271</c:v>
                </c:pt>
                <c:pt idx="996">
                  <c:v>0.10794896957801767</c:v>
                </c:pt>
                <c:pt idx="997">
                  <c:v>0.10784313725490197</c:v>
                </c:pt>
                <c:pt idx="998">
                  <c:v>0.10773751224289911</c:v>
                </c:pt>
                <c:pt idx="999">
                  <c:v>0.10763209393346379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C8-4525-A4B3-6028685972DB}"/>
            </c:ext>
          </c:extLst>
        </c:ser>
        <c:ser>
          <c:idx val="3"/>
          <c:order val="3"/>
          <c:tx>
            <c:strRef>
              <c:f>Sheet1!$S$1</c:f>
              <c:strCache>
                <c:ptCount val="1"/>
                <c:pt idx="0">
                  <c:v>Vout (R2=10kΩ)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Sheet1!$S$2:$S$1119</c:f>
              <c:numCache>
                <c:formatCode>General</c:formatCode>
                <c:ptCount val="1118"/>
                <c:pt idx="0">
                  <c:v>4.895833333333333</c:v>
                </c:pt>
                <c:pt idx="1">
                  <c:v>4.795918367346939</c:v>
                </c:pt>
                <c:pt idx="2">
                  <c:v>4.6999999999999993</c:v>
                </c:pt>
                <c:pt idx="3">
                  <c:v>4.6078431372549016</c:v>
                </c:pt>
                <c:pt idx="4">
                  <c:v>4.5192307692307692</c:v>
                </c:pt>
                <c:pt idx="5">
                  <c:v>4.433962264150944</c:v>
                </c:pt>
                <c:pt idx="6">
                  <c:v>4.3518518518518521</c:v>
                </c:pt>
                <c:pt idx="7">
                  <c:v>4.2727272727272725</c:v>
                </c:pt>
                <c:pt idx="8">
                  <c:v>4.1964285714285712</c:v>
                </c:pt>
                <c:pt idx="9">
                  <c:v>4.1228070175438596</c:v>
                </c:pt>
                <c:pt idx="10">
                  <c:v>4.0517241379310338</c:v>
                </c:pt>
                <c:pt idx="11">
                  <c:v>3.9830508474576272</c:v>
                </c:pt>
                <c:pt idx="12">
                  <c:v>3.9166666666666665</c:v>
                </c:pt>
                <c:pt idx="13">
                  <c:v>3.8524590163934427</c:v>
                </c:pt>
                <c:pt idx="14">
                  <c:v>3.790322580645161</c:v>
                </c:pt>
                <c:pt idx="15">
                  <c:v>3.7301587301587302</c:v>
                </c:pt>
                <c:pt idx="16">
                  <c:v>3.671875</c:v>
                </c:pt>
                <c:pt idx="17">
                  <c:v>3.6153846153846154</c:v>
                </c:pt>
                <c:pt idx="18">
                  <c:v>3.5606060606060606</c:v>
                </c:pt>
                <c:pt idx="19">
                  <c:v>3.5074626865671643</c:v>
                </c:pt>
                <c:pt idx="20">
                  <c:v>3.4558823529411766</c:v>
                </c:pt>
                <c:pt idx="21">
                  <c:v>3.4057971014492754</c:v>
                </c:pt>
                <c:pt idx="22">
                  <c:v>3.3571428571428568</c:v>
                </c:pt>
                <c:pt idx="23">
                  <c:v>3.3098591549295775</c:v>
                </c:pt>
                <c:pt idx="24">
                  <c:v>3.2638888888888888</c:v>
                </c:pt>
                <c:pt idx="25">
                  <c:v>3.2191780821917808</c:v>
                </c:pt>
                <c:pt idx="26">
                  <c:v>3.1756756756756754</c:v>
                </c:pt>
                <c:pt idx="27">
                  <c:v>3.1333333333333337</c:v>
                </c:pt>
                <c:pt idx="28">
                  <c:v>3.0921052631578947</c:v>
                </c:pt>
                <c:pt idx="29">
                  <c:v>3.051948051948052</c:v>
                </c:pt>
                <c:pt idx="30">
                  <c:v>3.0128205128205128</c:v>
                </c:pt>
                <c:pt idx="31">
                  <c:v>2.9746835443037973</c:v>
                </c:pt>
                <c:pt idx="32">
                  <c:v>2.9375</c:v>
                </c:pt>
                <c:pt idx="33">
                  <c:v>2.9012345679012346</c:v>
                </c:pt>
                <c:pt idx="34">
                  <c:v>2.8658536585365852</c:v>
                </c:pt>
                <c:pt idx="35">
                  <c:v>2.8313253012048194</c:v>
                </c:pt>
                <c:pt idx="36">
                  <c:v>2.7976190476190474</c:v>
                </c:pt>
                <c:pt idx="37">
                  <c:v>2.7647058823529411</c:v>
                </c:pt>
                <c:pt idx="38">
                  <c:v>2.7325581395348837</c:v>
                </c:pt>
                <c:pt idx="39">
                  <c:v>2.7011494252873565</c:v>
                </c:pt>
                <c:pt idx="40">
                  <c:v>2.6704545454545454</c:v>
                </c:pt>
                <c:pt idx="41">
                  <c:v>2.6404494382022472</c:v>
                </c:pt>
                <c:pt idx="42">
                  <c:v>2.6111111111111112</c:v>
                </c:pt>
                <c:pt idx="43">
                  <c:v>2.5824175824175826</c:v>
                </c:pt>
                <c:pt idx="44">
                  <c:v>2.554347826086957</c:v>
                </c:pt>
                <c:pt idx="45">
                  <c:v>2.5268817204301075</c:v>
                </c:pt>
                <c:pt idx="46">
                  <c:v>2.5</c:v>
                </c:pt>
                <c:pt idx="47">
                  <c:v>2.4736842105263159</c:v>
                </c:pt>
                <c:pt idx="48">
                  <c:v>2.4479166666666665</c:v>
                </c:pt>
                <c:pt idx="49">
                  <c:v>2.4226804123711339</c:v>
                </c:pt>
                <c:pt idx="50">
                  <c:v>2.3979591836734695</c:v>
                </c:pt>
                <c:pt idx="51">
                  <c:v>2.3737373737373737</c:v>
                </c:pt>
                <c:pt idx="52">
                  <c:v>2.3499999999999996</c:v>
                </c:pt>
                <c:pt idx="53">
                  <c:v>2.326732673267327</c:v>
                </c:pt>
                <c:pt idx="54">
                  <c:v>2.3039215686274508</c:v>
                </c:pt>
                <c:pt idx="55">
                  <c:v>2.2815533980582527</c:v>
                </c:pt>
                <c:pt idx="56">
                  <c:v>2.2596153846153846</c:v>
                </c:pt>
                <c:pt idx="57">
                  <c:v>2.2380952380952381</c:v>
                </c:pt>
                <c:pt idx="58">
                  <c:v>2.216981132075472</c:v>
                </c:pt>
                <c:pt idx="59">
                  <c:v>2.1962616822429908</c:v>
                </c:pt>
                <c:pt idx="60">
                  <c:v>2.175925925925926</c:v>
                </c:pt>
                <c:pt idx="61">
                  <c:v>2.1559633027522938</c:v>
                </c:pt>
                <c:pt idx="62">
                  <c:v>2.1363636363636362</c:v>
                </c:pt>
                <c:pt idx="63">
                  <c:v>2.1171171171171173</c:v>
                </c:pt>
                <c:pt idx="64">
                  <c:v>2.0982142857142856</c:v>
                </c:pt>
                <c:pt idx="65">
                  <c:v>2.0796460176991149</c:v>
                </c:pt>
                <c:pt idx="66">
                  <c:v>2.0614035087719298</c:v>
                </c:pt>
                <c:pt idx="67">
                  <c:v>2.0434782608695654</c:v>
                </c:pt>
                <c:pt idx="68">
                  <c:v>2.0258620689655169</c:v>
                </c:pt>
                <c:pt idx="69">
                  <c:v>2.0085470085470085</c:v>
                </c:pt>
                <c:pt idx="70">
                  <c:v>1.9915254237288136</c:v>
                </c:pt>
                <c:pt idx="71">
                  <c:v>1.9747899159663864</c:v>
                </c:pt>
                <c:pt idx="72">
                  <c:v>1.9583333333333333</c:v>
                </c:pt>
                <c:pt idx="73">
                  <c:v>1.9421487603305785</c:v>
                </c:pt>
                <c:pt idx="74">
                  <c:v>1.9262295081967213</c:v>
                </c:pt>
                <c:pt idx="75">
                  <c:v>1.910569105691057</c:v>
                </c:pt>
                <c:pt idx="76">
                  <c:v>1.8951612903225805</c:v>
                </c:pt>
                <c:pt idx="77">
                  <c:v>1.88</c:v>
                </c:pt>
                <c:pt idx="78">
                  <c:v>1.8650793650793651</c:v>
                </c:pt>
                <c:pt idx="79">
                  <c:v>1.8503937007874016</c:v>
                </c:pt>
                <c:pt idx="80">
                  <c:v>1.8359375</c:v>
                </c:pt>
                <c:pt idx="81">
                  <c:v>1.8217054263565891</c:v>
                </c:pt>
                <c:pt idx="82">
                  <c:v>1.8076923076923077</c:v>
                </c:pt>
                <c:pt idx="83">
                  <c:v>1.7938931297709924</c:v>
                </c:pt>
                <c:pt idx="84">
                  <c:v>1.7803030303030303</c:v>
                </c:pt>
                <c:pt idx="85">
                  <c:v>1.7669172932330826</c:v>
                </c:pt>
                <c:pt idx="86">
                  <c:v>1.7537313432835822</c:v>
                </c:pt>
                <c:pt idx="87">
                  <c:v>1.7407407407407407</c:v>
                </c:pt>
                <c:pt idx="88">
                  <c:v>1.7279411764705883</c:v>
                </c:pt>
                <c:pt idx="89">
                  <c:v>1.7153284671532849</c:v>
                </c:pt>
                <c:pt idx="90">
                  <c:v>1.7028985507246377</c:v>
                </c:pt>
                <c:pt idx="91">
                  <c:v>1.6906474820143886</c:v>
                </c:pt>
                <c:pt idx="92">
                  <c:v>1.6785714285714284</c:v>
                </c:pt>
                <c:pt idx="93">
                  <c:v>1.6666666666666665</c:v>
                </c:pt>
                <c:pt idx="94">
                  <c:v>1.6549295774647887</c:v>
                </c:pt>
                <c:pt idx="95">
                  <c:v>1.6433566433566433</c:v>
                </c:pt>
                <c:pt idx="96">
                  <c:v>1.6319444444444444</c:v>
                </c:pt>
                <c:pt idx="97">
                  <c:v>1.6206896551724137</c:v>
                </c:pt>
                <c:pt idx="98">
                  <c:v>1.6095890410958904</c:v>
                </c:pt>
                <c:pt idx="99">
                  <c:v>1.5986394557823131</c:v>
                </c:pt>
                <c:pt idx="100">
                  <c:v>1.5878378378378377</c:v>
                </c:pt>
                <c:pt idx="101">
                  <c:v>1.5771812080536911</c:v>
                </c:pt>
                <c:pt idx="102">
                  <c:v>1.5666666666666669</c:v>
                </c:pt>
                <c:pt idx="103">
                  <c:v>1.5562913907284768</c:v>
                </c:pt>
                <c:pt idx="104">
                  <c:v>1.5460526315789473</c:v>
                </c:pt>
                <c:pt idx="105">
                  <c:v>1.5359477124183007</c:v>
                </c:pt>
                <c:pt idx="106">
                  <c:v>1.525974025974026</c:v>
                </c:pt>
                <c:pt idx="107">
                  <c:v>1.5161290322580645</c:v>
                </c:pt>
                <c:pt idx="108">
                  <c:v>1.5064102564102564</c:v>
                </c:pt>
                <c:pt idx="109">
                  <c:v>1.4968152866242037</c:v>
                </c:pt>
                <c:pt idx="110">
                  <c:v>1.4873417721518987</c:v>
                </c:pt>
                <c:pt idx="111">
                  <c:v>1.4779874213836477</c:v>
                </c:pt>
                <c:pt idx="112">
                  <c:v>1.46875</c:v>
                </c:pt>
                <c:pt idx="113">
                  <c:v>1.4596273291925466</c:v>
                </c:pt>
                <c:pt idx="114">
                  <c:v>1.4506172839506173</c:v>
                </c:pt>
                <c:pt idx="115">
                  <c:v>1.4417177914110431</c:v>
                </c:pt>
                <c:pt idx="116">
                  <c:v>1.4329268292682926</c:v>
                </c:pt>
                <c:pt idx="117">
                  <c:v>1.4242424242424243</c:v>
                </c:pt>
                <c:pt idx="118">
                  <c:v>1.4156626506024097</c:v>
                </c:pt>
                <c:pt idx="119">
                  <c:v>1.4071856287425151</c:v>
                </c:pt>
                <c:pt idx="120">
                  <c:v>1.3988095238095237</c:v>
                </c:pt>
                <c:pt idx="121">
                  <c:v>1.390532544378698</c:v>
                </c:pt>
                <c:pt idx="122">
                  <c:v>1.3823529411764706</c:v>
                </c:pt>
                <c:pt idx="123">
                  <c:v>1.3742690058479532</c:v>
                </c:pt>
                <c:pt idx="124">
                  <c:v>1.3662790697674418</c:v>
                </c:pt>
                <c:pt idx="125">
                  <c:v>1.3583815028901733</c:v>
                </c:pt>
                <c:pt idx="126">
                  <c:v>1.3505747126436782</c:v>
                </c:pt>
                <c:pt idx="127">
                  <c:v>1.342857142857143</c:v>
                </c:pt>
                <c:pt idx="128">
                  <c:v>1.3352272727272727</c:v>
                </c:pt>
                <c:pt idx="129">
                  <c:v>1.3276836158192089</c:v>
                </c:pt>
                <c:pt idx="130">
                  <c:v>1.3202247191011236</c:v>
                </c:pt>
                <c:pt idx="131">
                  <c:v>1.3128491620111733</c:v>
                </c:pt>
                <c:pt idx="132">
                  <c:v>1.3055555555555556</c:v>
                </c:pt>
                <c:pt idx="133">
                  <c:v>1.298342541436464</c:v>
                </c:pt>
                <c:pt idx="134">
                  <c:v>1.2912087912087913</c:v>
                </c:pt>
                <c:pt idx="135">
                  <c:v>1.284153005464481</c:v>
                </c:pt>
                <c:pt idx="136">
                  <c:v>1.2771739130434785</c:v>
                </c:pt>
                <c:pt idx="137">
                  <c:v>1.2702702702702704</c:v>
                </c:pt>
                <c:pt idx="138">
                  <c:v>1.2634408602150538</c:v>
                </c:pt>
                <c:pt idx="139">
                  <c:v>1.2566844919786098</c:v>
                </c:pt>
                <c:pt idx="140">
                  <c:v>1.25</c:v>
                </c:pt>
                <c:pt idx="141">
                  <c:v>1.2433862433862433</c:v>
                </c:pt>
                <c:pt idx="142">
                  <c:v>1.236842105263158</c:v>
                </c:pt>
                <c:pt idx="143">
                  <c:v>1.2303664921465969</c:v>
                </c:pt>
                <c:pt idx="144">
                  <c:v>1.2239583333333333</c:v>
                </c:pt>
                <c:pt idx="145">
                  <c:v>1.2176165803108809</c:v>
                </c:pt>
                <c:pt idx="146">
                  <c:v>1.2113402061855669</c:v>
                </c:pt>
                <c:pt idx="147">
                  <c:v>1.2051282051282051</c:v>
                </c:pt>
                <c:pt idx="148">
                  <c:v>1.1989795918367347</c:v>
                </c:pt>
                <c:pt idx="149">
                  <c:v>1.1928934010152283</c:v>
                </c:pt>
                <c:pt idx="150">
                  <c:v>1.1868686868686869</c:v>
                </c:pt>
                <c:pt idx="151">
                  <c:v>1.1809045226130652</c:v>
                </c:pt>
                <c:pt idx="152">
                  <c:v>1.1749999999999998</c:v>
                </c:pt>
                <c:pt idx="153">
                  <c:v>1.1691542288557213</c:v>
                </c:pt>
                <c:pt idx="154">
                  <c:v>1.1633663366336635</c:v>
                </c:pt>
                <c:pt idx="155">
                  <c:v>1.1576354679802956</c:v>
                </c:pt>
                <c:pt idx="156">
                  <c:v>1.1519607843137254</c:v>
                </c:pt>
                <c:pt idx="157">
                  <c:v>1.1463414634146343</c:v>
                </c:pt>
                <c:pt idx="158">
                  <c:v>1.1407766990291264</c:v>
                </c:pt>
                <c:pt idx="159">
                  <c:v>1.1352657004830919</c:v>
                </c:pt>
                <c:pt idx="160">
                  <c:v>1.1298076923076923</c:v>
                </c:pt>
                <c:pt idx="161">
                  <c:v>1.1244019138755981</c:v>
                </c:pt>
                <c:pt idx="162">
                  <c:v>1.1190476190476191</c:v>
                </c:pt>
                <c:pt idx="163">
                  <c:v>1.113744075829384</c:v>
                </c:pt>
                <c:pt idx="164">
                  <c:v>1.108490566037736</c:v>
                </c:pt>
                <c:pt idx="165">
                  <c:v>1.1032863849765258</c:v>
                </c:pt>
                <c:pt idx="166">
                  <c:v>1.0981308411214954</c:v>
                </c:pt>
                <c:pt idx="167">
                  <c:v>1.0930232558139537</c:v>
                </c:pt>
                <c:pt idx="168">
                  <c:v>1.087962962962963</c:v>
                </c:pt>
                <c:pt idx="169">
                  <c:v>1.0829493087557605</c:v>
                </c:pt>
                <c:pt idx="170">
                  <c:v>1.0779816513761469</c:v>
                </c:pt>
                <c:pt idx="171">
                  <c:v>1.0730593607305936</c:v>
                </c:pt>
                <c:pt idx="172">
                  <c:v>1.0681818181818181</c:v>
                </c:pt>
                <c:pt idx="173">
                  <c:v>1.0633484162895928</c:v>
                </c:pt>
                <c:pt idx="174">
                  <c:v>1.0585585585585586</c:v>
                </c:pt>
                <c:pt idx="175">
                  <c:v>1.053811659192825</c:v>
                </c:pt>
                <c:pt idx="176">
                  <c:v>1.0491071428571428</c:v>
                </c:pt>
                <c:pt idx="177">
                  <c:v>1.0444444444444445</c:v>
                </c:pt>
                <c:pt idx="178">
                  <c:v>1.0398230088495575</c:v>
                </c:pt>
                <c:pt idx="179">
                  <c:v>1.0352422907488987</c:v>
                </c:pt>
                <c:pt idx="180">
                  <c:v>1.0307017543859649</c:v>
                </c:pt>
                <c:pt idx="181">
                  <c:v>1.0262008733624455</c:v>
                </c:pt>
                <c:pt idx="182">
                  <c:v>1.0217391304347827</c:v>
                </c:pt>
                <c:pt idx="183">
                  <c:v>1.0173160173160172</c:v>
                </c:pt>
                <c:pt idx="184">
                  <c:v>1.0129310344827585</c:v>
                </c:pt>
                <c:pt idx="185">
                  <c:v>1.0085836909871244</c:v>
                </c:pt>
                <c:pt idx="186">
                  <c:v>1.0042735042735043</c:v>
                </c:pt>
                <c:pt idx="187">
                  <c:v>1</c:v>
                </c:pt>
                <c:pt idx="188">
                  <c:v>0.99576271186440679</c:v>
                </c:pt>
                <c:pt idx="189">
                  <c:v>0.99156118143459915</c:v>
                </c:pt>
                <c:pt idx="190">
                  <c:v>0.98739495798319321</c:v>
                </c:pt>
                <c:pt idx="191">
                  <c:v>0.9832635983263599</c:v>
                </c:pt>
                <c:pt idx="192">
                  <c:v>0.97916666666666663</c:v>
                </c:pt>
                <c:pt idx="193">
                  <c:v>0.975103734439834</c:v>
                </c:pt>
                <c:pt idx="194">
                  <c:v>0.97107438016528924</c:v>
                </c:pt>
                <c:pt idx="195">
                  <c:v>0.96707818930041156</c:v>
                </c:pt>
                <c:pt idx="196">
                  <c:v>0.96311475409836067</c:v>
                </c:pt>
                <c:pt idx="197">
                  <c:v>0.95918367346938771</c:v>
                </c:pt>
                <c:pt idx="198">
                  <c:v>0.95528455284552849</c:v>
                </c:pt>
                <c:pt idx="199">
                  <c:v>0.95141700404858298</c:v>
                </c:pt>
                <c:pt idx="200">
                  <c:v>0.94758064516129026</c:v>
                </c:pt>
                <c:pt idx="201">
                  <c:v>0.94377510040160639</c:v>
                </c:pt>
                <c:pt idx="202">
                  <c:v>0.94</c:v>
                </c:pt>
                <c:pt idx="203">
                  <c:v>0.93625498007968133</c:v>
                </c:pt>
                <c:pt idx="204">
                  <c:v>0.93253968253968256</c:v>
                </c:pt>
                <c:pt idx="205">
                  <c:v>0.92885375494071154</c:v>
                </c:pt>
                <c:pt idx="206">
                  <c:v>0.92519685039370081</c:v>
                </c:pt>
                <c:pt idx="207">
                  <c:v>0.92156862745098045</c:v>
                </c:pt>
                <c:pt idx="208">
                  <c:v>0.91796875</c:v>
                </c:pt>
                <c:pt idx="209">
                  <c:v>0.91439688715953304</c:v>
                </c:pt>
                <c:pt idx="210">
                  <c:v>0.91085271317829453</c:v>
                </c:pt>
                <c:pt idx="211">
                  <c:v>0.9073359073359073</c:v>
                </c:pt>
                <c:pt idx="212">
                  <c:v>0.90384615384615385</c:v>
                </c:pt>
                <c:pt idx="213">
                  <c:v>0.90038314176245204</c:v>
                </c:pt>
                <c:pt idx="214">
                  <c:v>0.89694656488549618</c:v>
                </c:pt>
                <c:pt idx="215">
                  <c:v>0.89353612167300378</c:v>
                </c:pt>
                <c:pt idx="216">
                  <c:v>0.89015151515151514</c:v>
                </c:pt>
                <c:pt idx="217">
                  <c:v>0.88679245283018859</c:v>
                </c:pt>
                <c:pt idx="218">
                  <c:v>0.88345864661654128</c:v>
                </c:pt>
                <c:pt idx="219">
                  <c:v>0.88014981273408244</c:v>
                </c:pt>
                <c:pt idx="220">
                  <c:v>0.87686567164179108</c:v>
                </c:pt>
                <c:pt idx="221">
                  <c:v>0.87360594795539037</c:v>
                </c:pt>
                <c:pt idx="222">
                  <c:v>0.87037037037037035</c:v>
                </c:pt>
                <c:pt idx="223">
                  <c:v>0.86715867158671589</c:v>
                </c:pt>
                <c:pt idx="224">
                  <c:v>0.86397058823529416</c:v>
                </c:pt>
                <c:pt idx="225">
                  <c:v>0.86080586080586086</c:v>
                </c:pt>
                <c:pt idx="226">
                  <c:v>0.85766423357664245</c:v>
                </c:pt>
                <c:pt idx="227">
                  <c:v>0.8545454545454545</c:v>
                </c:pt>
                <c:pt idx="228">
                  <c:v>0.85144927536231885</c:v>
                </c:pt>
                <c:pt idx="229">
                  <c:v>0.84837545126353786</c:v>
                </c:pt>
                <c:pt idx="230">
                  <c:v>0.84532374100719432</c:v>
                </c:pt>
                <c:pt idx="231">
                  <c:v>0.84229390681003591</c:v>
                </c:pt>
                <c:pt idx="232">
                  <c:v>0.83928571428571419</c:v>
                </c:pt>
                <c:pt idx="233">
                  <c:v>0.83629893238434161</c:v>
                </c:pt>
                <c:pt idx="234">
                  <c:v>0.83333333333333326</c:v>
                </c:pt>
                <c:pt idx="235">
                  <c:v>0.83038869257950521</c:v>
                </c:pt>
                <c:pt idx="236">
                  <c:v>0.82746478873239437</c:v>
                </c:pt>
                <c:pt idx="237">
                  <c:v>0.82456140350877205</c:v>
                </c:pt>
                <c:pt idx="238">
                  <c:v>0.82167832167832167</c:v>
                </c:pt>
                <c:pt idx="239">
                  <c:v>0.8188153310104529</c:v>
                </c:pt>
                <c:pt idx="240">
                  <c:v>0.81597222222222221</c:v>
                </c:pt>
                <c:pt idx="241">
                  <c:v>0.81314878892733566</c:v>
                </c:pt>
                <c:pt idx="242">
                  <c:v>0.81034482758620685</c:v>
                </c:pt>
                <c:pt idx="243">
                  <c:v>0.80756013745704469</c:v>
                </c:pt>
                <c:pt idx="244">
                  <c:v>0.8047945205479452</c:v>
                </c:pt>
                <c:pt idx="245">
                  <c:v>0.80204778156996581</c:v>
                </c:pt>
                <c:pt idx="246">
                  <c:v>0.79931972789115657</c:v>
                </c:pt>
                <c:pt idx="247">
                  <c:v>0.7966101694915253</c:v>
                </c:pt>
                <c:pt idx="248">
                  <c:v>0.79391891891891886</c:v>
                </c:pt>
                <c:pt idx="249">
                  <c:v>0.79124579124579131</c:v>
                </c:pt>
                <c:pt idx="250">
                  <c:v>0.78859060402684555</c:v>
                </c:pt>
                <c:pt idx="251">
                  <c:v>0.78595317725752512</c:v>
                </c:pt>
                <c:pt idx="252">
                  <c:v>0.78333333333333344</c:v>
                </c:pt>
                <c:pt idx="253">
                  <c:v>0.78073089700996678</c:v>
                </c:pt>
                <c:pt idx="254">
                  <c:v>0.77814569536423839</c:v>
                </c:pt>
                <c:pt idx="255">
                  <c:v>0.77557755775577553</c:v>
                </c:pt>
                <c:pt idx="256">
                  <c:v>0.77302631578947367</c:v>
                </c:pt>
                <c:pt idx="257">
                  <c:v>0.77049180327868849</c:v>
                </c:pt>
                <c:pt idx="258">
                  <c:v>0.76797385620915037</c:v>
                </c:pt>
                <c:pt idx="259">
                  <c:v>0.76547231270358318</c:v>
                </c:pt>
                <c:pt idx="260">
                  <c:v>0.76298701298701299</c:v>
                </c:pt>
                <c:pt idx="261">
                  <c:v>0.76051779935275077</c:v>
                </c:pt>
                <c:pt idx="262">
                  <c:v>0.75806451612903225</c:v>
                </c:pt>
                <c:pt idx="263">
                  <c:v>0.75562700964630225</c:v>
                </c:pt>
                <c:pt idx="264">
                  <c:v>0.75320512820512819</c:v>
                </c:pt>
                <c:pt idx="265">
                  <c:v>0.75079872204472853</c:v>
                </c:pt>
                <c:pt idx="266">
                  <c:v>0.74840764331210186</c:v>
                </c:pt>
                <c:pt idx="267">
                  <c:v>0.74603174603174605</c:v>
                </c:pt>
                <c:pt idx="268">
                  <c:v>0.74367088607594933</c:v>
                </c:pt>
                <c:pt idx="269">
                  <c:v>0.74132492113564663</c:v>
                </c:pt>
                <c:pt idx="270">
                  <c:v>0.73899371069182385</c:v>
                </c:pt>
                <c:pt idx="271">
                  <c:v>0.73667711598746077</c:v>
                </c:pt>
                <c:pt idx="272">
                  <c:v>0.734375</c:v>
                </c:pt>
                <c:pt idx="273">
                  <c:v>0.73208722741433019</c:v>
                </c:pt>
                <c:pt idx="274">
                  <c:v>0.72981366459627328</c:v>
                </c:pt>
                <c:pt idx="275">
                  <c:v>0.72755417956656343</c:v>
                </c:pt>
                <c:pt idx="276">
                  <c:v>0.72530864197530864</c:v>
                </c:pt>
                <c:pt idx="277">
                  <c:v>0.72307692307692306</c:v>
                </c:pt>
                <c:pt idx="278">
                  <c:v>0.72085889570552153</c:v>
                </c:pt>
                <c:pt idx="279">
                  <c:v>0.71865443425076447</c:v>
                </c:pt>
                <c:pt idx="280">
                  <c:v>0.71646341463414631</c:v>
                </c:pt>
                <c:pt idx="281">
                  <c:v>0.71428571428571419</c:v>
                </c:pt>
                <c:pt idx="282">
                  <c:v>0.71212121212121215</c:v>
                </c:pt>
                <c:pt idx="283">
                  <c:v>0.70996978851963755</c:v>
                </c:pt>
                <c:pt idx="284">
                  <c:v>0.70783132530120485</c:v>
                </c:pt>
                <c:pt idx="285">
                  <c:v>0.70570570570570579</c:v>
                </c:pt>
                <c:pt idx="286">
                  <c:v>0.70359281437125754</c:v>
                </c:pt>
                <c:pt idx="287">
                  <c:v>0.70149253731343286</c:v>
                </c:pt>
                <c:pt idx="288">
                  <c:v>0.69940476190476186</c:v>
                </c:pt>
                <c:pt idx="289">
                  <c:v>0.6973293768545995</c:v>
                </c:pt>
                <c:pt idx="290">
                  <c:v>0.695266272189349</c:v>
                </c:pt>
                <c:pt idx="291">
                  <c:v>0.69321533923303846</c:v>
                </c:pt>
                <c:pt idx="292">
                  <c:v>0.69117647058823528</c:v>
                </c:pt>
                <c:pt idx="293">
                  <c:v>0.689149560117302</c:v>
                </c:pt>
                <c:pt idx="294">
                  <c:v>0.6871345029239766</c:v>
                </c:pt>
                <c:pt idx="295">
                  <c:v>0.68513119533527689</c:v>
                </c:pt>
                <c:pt idx="296">
                  <c:v>0.68313953488372092</c:v>
                </c:pt>
                <c:pt idx="297">
                  <c:v>0.6811594202898551</c:v>
                </c:pt>
                <c:pt idx="298">
                  <c:v>0.67919075144508667</c:v>
                </c:pt>
                <c:pt idx="299">
                  <c:v>0.67723342939481257</c:v>
                </c:pt>
                <c:pt idx="300">
                  <c:v>0.67528735632183912</c:v>
                </c:pt>
                <c:pt idx="301">
                  <c:v>0.67335243553008595</c:v>
                </c:pt>
                <c:pt idx="302">
                  <c:v>0.67142857142857149</c:v>
                </c:pt>
                <c:pt idx="303">
                  <c:v>0.66951566951566954</c:v>
                </c:pt>
                <c:pt idx="304">
                  <c:v>0.66761363636363635</c:v>
                </c:pt>
                <c:pt idx="305">
                  <c:v>0.66572237960339942</c:v>
                </c:pt>
                <c:pt idx="306">
                  <c:v>0.66384180790960445</c:v>
                </c:pt>
                <c:pt idx="307">
                  <c:v>0.6619718309859155</c:v>
                </c:pt>
                <c:pt idx="308">
                  <c:v>0.6601123595505618</c:v>
                </c:pt>
                <c:pt idx="309">
                  <c:v>0.65826330532212884</c:v>
                </c:pt>
                <c:pt idx="310">
                  <c:v>0.65642458100558665</c:v>
                </c:pt>
                <c:pt idx="311">
                  <c:v>0.65459610027855153</c:v>
                </c:pt>
                <c:pt idx="312">
                  <c:v>0.65277777777777779</c:v>
                </c:pt>
                <c:pt idx="313">
                  <c:v>0.65096952908587258</c:v>
                </c:pt>
                <c:pt idx="314">
                  <c:v>0.649171270718232</c:v>
                </c:pt>
                <c:pt idx="315">
                  <c:v>0.64738292011019283</c:v>
                </c:pt>
                <c:pt idx="316">
                  <c:v>0.64560439560439564</c:v>
                </c:pt>
                <c:pt idx="317">
                  <c:v>0.64383561643835618</c:v>
                </c:pt>
                <c:pt idx="318">
                  <c:v>0.64207650273224048</c:v>
                </c:pt>
                <c:pt idx="319">
                  <c:v>0.64032697547683926</c:v>
                </c:pt>
                <c:pt idx="320">
                  <c:v>0.63858695652173925</c:v>
                </c:pt>
                <c:pt idx="321">
                  <c:v>0.63685636856368566</c:v>
                </c:pt>
                <c:pt idx="322">
                  <c:v>0.6351351351351352</c:v>
                </c:pt>
                <c:pt idx="323">
                  <c:v>0.63342318059299185</c:v>
                </c:pt>
                <c:pt idx="324">
                  <c:v>0.63172043010752688</c:v>
                </c:pt>
                <c:pt idx="325">
                  <c:v>0.63002680965147451</c:v>
                </c:pt>
                <c:pt idx="326">
                  <c:v>0.62834224598930488</c:v>
                </c:pt>
                <c:pt idx="327">
                  <c:v>0.62666666666666659</c:v>
                </c:pt>
                <c:pt idx="328">
                  <c:v>0.625</c:v>
                </c:pt>
                <c:pt idx="329">
                  <c:v>0.62334217506631295</c:v>
                </c:pt>
                <c:pt idx="330">
                  <c:v>0.62169312169312163</c:v>
                </c:pt>
                <c:pt idx="331">
                  <c:v>0.62005277044854878</c:v>
                </c:pt>
                <c:pt idx="332">
                  <c:v>0.61842105263157898</c:v>
                </c:pt>
                <c:pt idx="333">
                  <c:v>0.61679790026246717</c:v>
                </c:pt>
                <c:pt idx="334">
                  <c:v>0.61518324607329844</c:v>
                </c:pt>
                <c:pt idx="335">
                  <c:v>0.61357702349869458</c:v>
                </c:pt>
                <c:pt idx="336">
                  <c:v>0.61197916666666663</c:v>
                </c:pt>
                <c:pt idx="337">
                  <c:v>0.61038961038961037</c:v>
                </c:pt>
                <c:pt idx="338">
                  <c:v>0.60880829015544047</c:v>
                </c:pt>
                <c:pt idx="339">
                  <c:v>0.60723514211886309</c:v>
                </c:pt>
                <c:pt idx="340">
                  <c:v>0.60567010309278346</c:v>
                </c:pt>
                <c:pt idx="341">
                  <c:v>0.60411311053984573</c:v>
                </c:pt>
                <c:pt idx="342">
                  <c:v>0.60256410256410253</c:v>
                </c:pt>
                <c:pt idx="343">
                  <c:v>0.60102301790281332</c:v>
                </c:pt>
                <c:pt idx="344">
                  <c:v>0.59948979591836737</c:v>
                </c:pt>
                <c:pt idx="345">
                  <c:v>0.59796437659033075</c:v>
                </c:pt>
                <c:pt idx="346">
                  <c:v>0.59644670050761417</c:v>
                </c:pt>
                <c:pt idx="347">
                  <c:v>0.59493670886075944</c:v>
                </c:pt>
                <c:pt idx="348">
                  <c:v>0.59343434343434343</c:v>
                </c:pt>
                <c:pt idx="349">
                  <c:v>0.59193954659949621</c:v>
                </c:pt>
                <c:pt idx="350">
                  <c:v>0.59045226130653261</c:v>
                </c:pt>
                <c:pt idx="351">
                  <c:v>0.58897243107769426</c:v>
                </c:pt>
                <c:pt idx="352">
                  <c:v>0.58749999999999991</c:v>
                </c:pt>
                <c:pt idx="353">
                  <c:v>0.58603491271820451</c:v>
                </c:pt>
                <c:pt idx="354">
                  <c:v>0.58457711442786064</c:v>
                </c:pt>
                <c:pt idx="355">
                  <c:v>0.58312655086848642</c:v>
                </c:pt>
                <c:pt idx="356">
                  <c:v>0.58168316831683176</c:v>
                </c:pt>
                <c:pt idx="357">
                  <c:v>0.58024691358024694</c:v>
                </c:pt>
                <c:pt idx="358">
                  <c:v>0.5788177339901478</c:v>
                </c:pt>
                <c:pt idx="359">
                  <c:v>0.57739557739557734</c:v>
                </c:pt>
                <c:pt idx="360">
                  <c:v>0.5759803921568627</c:v>
                </c:pt>
                <c:pt idx="361">
                  <c:v>0.57457212713936434</c:v>
                </c:pt>
                <c:pt idx="362">
                  <c:v>0.57317073170731714</c:v>
                </c:pt>
                <c:pt idx="363">
                  <c:v>0.57177615571776153</c:v>
                </c:pt>
                <c:pt idx="364">
                  <c:v>0.57038834951456319</c:v>
                </c:pt>
                <c:pt idx="365">
                  <c:v>0.5690072639225181</c:v>
                </c:pt>
                <c:pt idx="366">
                  <c:v>0.56763285024154597</c:v>
                </c:pt>
                <c:pt idx="367">
                  <c:v>0.56626506024096379</c:v>
                </c:pt>
                <c:pt idx="368">
                  <c:v>0.56490384615384615</c:v>
                </c:pt>
                <c:pt idx="369">
                  <c:v>0.56354916067146277</c:v>
                </c:pt>
                <c:pt idx="370">
                  <c:v>0.56220095693779903</c:v>
                </c:pt>
                <c:pt idx="371">
                  <c:v>0.56085918854415273</c:v>
                </c:pt>
                <c:pt idx="372">
                  <c:v>0.55952380952380953</c:v>
                </c:pt>
                <c:pt idx="373">
                  <c:v>0.55819477434679332</c:v>
                </c:pt>
                <c:pt idx="374">
                  <c:v>0.55687203791469198</c:v>
                </c:pt>
                <c:pt idx="375">
                  <c:v>0.55555555555555558</c:v>
                </c:pt>
                <c:pt idx="376">
                  <c:v>0.554245283018868</c:v>
                </c:pt>
                <c:pt idx="377">
                  <c:v>0.55294117647058827</c:v>
                </c:pt>
                <c:pt idx="378">
                  <c:v>0.55164319248826288</c:v>
                </c:pt>
                <c:pt idx="379">
                  <c:v>0.55035128805620603</c:v>
                </c:pt>
                <c:pt idx="380">
                  <c:v>0.5490654205607477</c:v>
                </c:pt>
                <c:pt idx="381">
                  <c:v>0.54778554778554778</c:v>
                </c:pt>
                <c:pt idx="382">
                  <c:v>0.54651162790697683</c:v>
                </c:pt>
                <c:pt idx="383">
                  <c:v>0.54524361948955913</c:v>
                </c:pt>
                <c:pt idx="384">
                  <c:v>0.54398148148148151</c:v>
                </c:pt>
                <c:pt idx="385">
                  <c:v>0.54272517321016167</c:v>
                </c:pt>
                <c:pt idx="386">
                  <c:v>0.54147465437788023</c:v>
                </c:pt>
                <c:pt idx="387">
                  <c:v>0.54022988505747127</c:v>
                </c:pt>
                <c:pt idx="388">
                  <c:v>0.53899082568807344</c:v>
                </c:pt>
                <c:pt idx="389">
                  <c:v>0.53775743707093826</c:v>
                </c:pt>
                <c:pt idx="390">
                  <c:v>0.5365296803652968</c:v>
                </c:pt>
                <c:pt idx="391">
                  <c:v>0.53530751708428248</c:v>
                </c:pt>
                <c:pt idx="392">
                  <c:v>0.53409090909090906</c:v>
                </c:pt>
                <c:pt idx="393">
                  <c:v>0.53287981859410427</c:v>
                </c:pt>
                <c:pt idx="394">
                  <c:v>0.53167420814479638</c:v>
                </c:pt>
                <c:pt idx="395">
                  <c:v>0.53047404063205417</c:v>
                </c:pt>
                <c:pt idx="396">
                  <c:v>0.52927927927927931</c:v>
                </c:pt>
                <c:pt idx="397">
                  <c:v>0.52808988764044951</c:v>
                </c:pt>
                <c:pt idx="398">
                  <c:v>0.52690582959641252</c:v>
                </c:pt>
                <c:pt idx="399">
                  <c:v>0.52572706935123048</c:v>
                </c:pt>
                <c:pt idx="400">
                  <c:v>0.5245535714285714</c:v>
                </c:pt>
                <c:pt idx="401">
                  <c:v>0.52338530066815148</c:v>
                </c:pt>
                <c:pt idx="402">
                  <c:v>0.52222222222222225</c:v>
                </c:pt>
                <c:pt idx="403">
                  <c:v>0.52106430155210648</c:v>
                </c:pt>
                <c:pt idx="404">
                  <c:v>0.51991150442477874</c:v>
                </c:pt>
                <c:pt idx="405">
                  <c:v>0.51876379690949226</c:v>
                </c:pt>
                <c:pt idx="406">
                  <c:v>0.51762114537444937</c:v>
                </c:pt>
                <c:pt idx="407">
                  <c:v>0.51648351648351642</c:v>
                </c:pt>
                <c:pt idx="408">
                  <c:v>0.51535087719298245</c:v>
                </c:pt>
                <c:pt idx="409">
                  <c:v>0.51422319474835887</c:v>
                </c:pt>
                <c:pt idx="410">
                  <c:v>0.51310043668122274</c:v>
                </c:pt>
                <c:pt idx="411">
                  <c:v>0.51198257080610021</c:v>
                </c:pt>
                <c:pt idx="412">
                  <c:v>0.51086956521739135</c:v>
                </c:pt>
                <c:pt idx="413">
                  <c:v>0.50976138828633399</c:v>
                </c:pt>
                <c:pt idx="414">
                  <c:v>0.50865800865800859</c:v>
                </c:pt>
                <c:pt idx="415">
                  <c:v>0.50755939524838012</c:v>
                </c:pt>
                <c:pt idx="416">
                  <c:v>0.50646551724137923</c:v>
                </c:pt>
                <c:pt idx="417">
                  <c:v>0.5053763440860215</c:v>
                </c:pt>
                <c:pt idx="418">
                  <c:v>0.50429184549356221</c:v>
                </c:pt>
                <c:pt idx="419">
                  <c:v>0.50321199143468953</c:v>
                </c:pt>
                <c:pt idx="420">
                  <c:v>0.50213675213675213</c:v>
                </c:pt>
                <c:pt idx="421">
                  <c:v>0.50106609808102343</c:v>
                </c:pt>
                <c:pt idx="422">
                  <c:v>0.5</c:v>
                </c:pt>
                <c:pt idx="423">
                  <c:v>0.49893842887473461</c:v>
                </c:pt>
                <c:pt idx="424">
                  <c:v>0.4978813559322034</c:v>
                </c:pt>
                <c:pt idx="425">
                  <c:v>0.49682875264270615</c:v>
                </c:pt>
                <c:pt idx="426">
                  <c:v>0.49578059071729957</c:v>
                </c:pt>
                <c:pt idx="427">
                  <c:v>0.49473684210526314</c:v>
                </c:pt>
                <c:pt idx="428">
                  <c:v>0.49369747899159661</c:v>
                </c:pt>
                <c:pt idx="429">
                  <c:v>0.49266247379454925</c:v>
                </c:pt>
                <c:pt idx="430">
                  <c:v>0.49163179916317995</c:v>
                </c:pt>
                <c:pt idx="431">
                  <c:v>0.49060542797494783</c:v>
                </c:pt>
                <c:pt idx="432">
                  <c:v>0.48958333333333331</c:v>
                </c:pt>
                <c:pt idx="433">
                  <c:v>0.48856548856548859</c:v>
                </c:pt>
                <c:pt idx="434">
                  <c:v>0.487551867219917</c:v>
                </c:pt>
                <c:pt idx="435">
                  <c:v>0.48654244306418215</c:v>
                </c:pt>
                <c:pt idx="436">
                  <c:v>0.48553719008264462</c:v>
                </c:pt>
                <c:pt idx="437">
                  <c:v>0.4845360824742268</c:v>
                </c:pt>
                <c:pt idx="438">
                  <c:v>0.48353909465020578</c:v>
                </c:pt>
                <c:pt idx="439">
                  <c:v>0.48254620123203285</c:v>
                </c:pt>
                <c:pt idx="440">
                  <c:v>0.48155737704918034</c:v>
                </c:pt>
                <c:pt idx="441">
                  <c:v>0.48057259713701428</c:v>
                </c:pt>
                <c:pt idx="442">
                  <c:v>0.47959183673469385</c:v>
                </c:pt>
                <c:pt idx="443">
                  <c:v>0.47861507128309566</c:v>
                </c:pt>
                <c:pt idx="444">
                  <c:v>0.47764227642276424</c:v>
                </c:pt>
                <c:pt idx="445">
                  <c:v>0.47667342799188639</c:v>
                </c:pt>
                <c:pt idx="446">
                  <c:v>0.47570850202429149</c:v>
                </c:pt>
                <c:pt idx="447">
                  <c:v>0.47474747474747475</c:v>
                </c:pt>
                <c:pt idx="448">
                  <c:v>0.47379032258064513</c:v>
                </c:pt>
                <c:pt idx="449">
                  <c:v>0.47283702213279677</c:v>
                </c:pt>
                <c:pt idx="450">
                  <c:v>0.4718875502008032</c:v>
                </c:pt>
                <c:pt idx="451">
                  <c:v>0.47094188376753504</c:v>
                </c:pt>
                <c:pt idx="452">
                  <c:v>0.47</c:v>
                </c:pt>
                <c:pt idx="453">
                  <c:v>0.46906187624750495</c:v>
                </c:pt>
                <c:pt idx="454">
                  <c:v>0.46812749003984067</c:v>
                </c:pt>
                <c:pt idx="455">
                  <c:v>0.46719681908548705</c:v>
                </c:pt>
                <c:pt idx="456">
                  <c:v>0.46626984126984128</c:v>
                </c:pt>
                <c:pt idx="457">
                  <c:v>0.46534653465346532</c:v>
                </c:pt>
                <c:pt idx="458">
                  <c:v>0.46442687747035577</c:v>
                </c:pt>
                <c:pt idx="459">
                  <c:v>0.46351084812623278</c:v>
                </c:pt>
                <c:pt idx="460">
                  <c:v>0.4625984251968504</c:v>
                </c:pt>
                <c:pt idx="461">
                  <c:v>0.4616895874263261</c:v>
                </c:pt>
                <c:pt idx="462">
                  <c:v>0.46078431372549022</c:v>
                </c:pt>
                <c:pt idx="463">
                  <c:v>0.45988258317025438</c:v>
                </c:pt>
                <c:pt idx="464">
                  <c:v>0.458984375</c:v>
                </c:pt>
                <c:pt idx="465">
                  <c:v>0.45808966861598438</c:v>
                </c:pt>
                <c:pt idx="466">
                  <c:v>0.45719844357976652</c:v>
                </c:pt>
                <c:pt idx="467">
                  <c:v>0.4563106796116505</c:v>
                </c:pt>
                <c:pt idx="468">
                  <c:v>0.45542635658914726</c:v>
                </c:pt>
                <c:pt idx="469">
                  <c:v>0.45454545454545459</c:v>
                </c:pt>
                <c:pt idx="470">
                  <c:v>0.45366795366795365</c:v>
                </c:pt>
                <c:pt idx="471">
                  <c:v>0.45279383429672448</c:v>
                </c:pt>
                <c:pt idx="472">
                  <c:v>0.45192307692307693</c:v>
                </c:pt>
                <c:pt idx="473">
                  <c:v>0.45105566218809984</c:v>
                </c:pt>
                <c:pt idx="474">
                  <c:v>0.45019157088122602</c:v>
                </c:pt>
                <c:pt idx="475">
                  <c:v>0.44933078393881454</c:v>
                </c:pt>
                <c:pt idx="476">
                  <c:v>0.44847328244274809</c:v>
                </c:pt>
                <c:pt idx="477">
                  <c:v>0.44761904761904758</c:v>
                </c:pt>
                <c:pt idx="478">
                  <c:v>0.44676806083650189</c:v>
                </c:pt>
                <c:pt idx="479">
                  <c:v>0.4459203036053131</c:v>
                </c:pt>
                <c:pt idx="480">
                  <c:v>0.44507575757575757</c:v>
                </c:pt>
                <c:pt idx="481">
                  <c:v>0.44423440453686203</c:v>
                </c:pt>
                <c:pt idx="482">
                  <c:v>0.4433962264150943</c:v>
                </c:pt>
                <c:pt idx="483">
                  <c:v>0.44256120527306964</c:v>
                </c:pt>
                <c:pt idx="484">
                  <c:v>0.44172932330827064</c:v>
                </c:pt>
                <c:pt idx="485">
                  <c:v>0.44090056285178236</c:v>
                </c:pt>
                <c:pt idx="486">
                  <c:v>0.44007490636704122</c:v>
                </c:pt>
                <c:pt idx="487">
                  <c:v>0.43925233644859812</c:v>
                </c:pt>
                <c:pt idx="488">
                  <c:v>0.43843283582089554</c:v>
                </c:pt>
                <c:pt idx="489">
                  <c:v>0.43761638733705777</c:v>
                </c:pt>
                <c:pt idx="490">
                  <c:v>0.43680297397769519</c:v>
                </c:pt>
                <c:pt idx="491">
                  <c:v>0.43599257884972165</c:v>
                </c:pt>
                <c:pt idx="492">
                  <c:v>0.43518518518518517</c:v>
                </c:pt>
                <c:pt idx="493">
                  <c:v>0.43438077634011091</c:v>
                </c:pt>
                <c:pt idx="494">
                  <c:v>0.43357933579335795</c:v>
                </c:pt>
                <c:pt idx="495">
                  <c:v>0.43278084714548803</c:v>
                </c:pt>
                <c:pt idx="496">
                  <c:v>0.43198529411764708</c:v>
                </c:pt>
                <c:pt idx="497">
                  <c:v>0.43119266055045874</c:v>
                </c:pt>
                <c:pt idx="498">
                  <c:v>0.43040293040293043</c:v>
                </c:pt>
                <c:pt idx="499">
                  <c:v>0.42961608775137111</c:v>
                </c:pt>
                <c:pt idx="500">
                  <c:v>0.42883211678832123</c:v>
                </c:pt>
                <c:pt idx="501">
                  <c:v>0.42805100182149364</c:v>
                </c:pt>
                <c:pt idx="502">
                  <c:v>0.42727272727272725</c:v>
                </c:pt>
                <c:pt idx="503">
                  <c:v>0.426497277676951</c:v>
                </c:pt>
                <c:pt idx="504">
                  <c:v>0.42572463768115942</c:v>
                </c:pt>
                <c:pt idx="505">
                  <c:v>0.42495479204339964</c:v>
                </c:pt>
                <c:pt idx="506">
                  <c:v>0.42418772563176893</c:v>
                </c:pt>
                <c:pt idx="507">
                  <c:v>0.42342342342342343</c:v>
                </c:pt>
                <c:pt idx="508">
                  <c:v>0.42266187050359716</c:v>
                </c:pt>
                <c:pt idx="509">
                  <c:v>0.42190305206463197</c:v>
                </c:pt>
                <c:pt idx="510">
                  <c:v>0.42114695340501795</c:v>
                </c:pt>
                <c:pt idx="511">
                  <c:v>0.42039355992844363</c:v>
                </c:pt>
                <c:pt idx="512">
                  <c:v>0.4196428571428571</c:v>
                </c:pt>
                <c:pt idx="513">
                  <c:v>0.41889483065953659</c:v>
                </c:pt>
                <c:pt idx="514">
                  <c:v>0.4181494661921708</c:v>
                </c:pt>
                <c:pt idx="515">
                  <c:v>0.41740674955595025</c:v>
                </c:pt>
                <c:pt idx="516">
                  <c:v>0.41666666666666663</c:v>
                </c:pt>
                <c:pt idx="517">
                  <c:v>0.41592920353982299</c:v>
                </c:pt>
                <c:pt idx="518">
                  <c:v>0.4151943462897526</c:v>
                </c:pt>
                <c:pt idx="519">
                  <c:v>0.41446208112874777</c:v>
                </c:pt>
                <c:pt idx="520">
                  <c:v>0.41373239436619719</c:v>
                </c:pt>
                <c:pt idx="521">
                  <c:v>0.41300527240773288</c:v>
                </c:pt>
                <c:pt idx="522">
                  <c:v>0.41228070175438603</c:v>
                </c:pt>
                <c:pt idx="523">
                  <c:v>0.41155866900175131</c:v>
                </c:pt>
                <c:pt idx="524">
                  <c:v>0.41083916083916083</c:v>
                </c:pt>
                <c:pt idx="525">
                  <c:v>0.41012216404886559</c:v>
                </c:pt>
                <c:pt idx="526">
                  <c:v>0.40940766550522645</c:v>
                </c:pt>
                <c:pt idx="527">
                  <c:v>0.40869565217391302</c:v>
                </c:pt>
                <c:pt idx="528">
                  <c:v>0.4079861111111111</c:v>
                </c:pt>
                <c:pt idx="529">
                  <c:v>0.40727902946273831</c:v>
                </c:pt>
                <c:pt idx="530">
                  <c:v>0.40657439446366783</c:v>
                </c:pt>
                <c:pt idx="531">
                  <c:v>0.40587219343696029</c:v>
                </c:pt>
                <c:pt idx="532">
                  <c:v>0.40517241379310343</c:v>
                </c:pt>
                <c:pt idx="533">
                  <c:v>0.40447504302925991</c:v>
                </c:pt>
                <c:pt idx="534">
                  <c:v>0.40378006872852235</c:v>
                </c:pt>
                <c:pt idx="535">
                  <c:v>0.4030874785591767</c:v>
                </c:pt>
                <c:pt idx="536">
                  <c:v>0.4023972602739726</c:v>
                </c:pt>
                <c:pt idx="537">
                  <c:v>0.40170940170940173</c:v>
                </c:pt>
                <c:pt idx="538">
                  <c:v>0.40102389078498291</c:v>
                </c:pt>
                <c:pt idx="539">
                  <c:v>0.4003407155025554</c:v>
                </c:pt>
                <c:pt idx="540">
                  <c:v>0.39965986394557829</c:v>
                </c:pt>
                <c:pt idx="541">
                  <c:v>0.39898132427843802</c:v>
                </c:pt>
                <c:pt idx="542">
                  <c:v>0.39830508474576265</c:v>
                </c:pt>
                <c:pt idx="543">
                  <c:v>0.3976311336717428</c:v>
                </c:pt>
                <c:pt idx="544">
                  <c:v>0.39695945945945943</c:v>
                </c:pt>
                <c:pt idx="545">
                  <c:v>0.39629005059021921</c:v>
                </c:pt>
                <c:pt idx="546">
                  <c:v>0.39562289562289565</c:v>
                </c:pt>
                <c:pt idx="547">
                  <c:v>0.3949579831932773</c:v>
                </c:pt>
                <c:pt idx="548">
                  <c:v>0.39429530201342278</c:v>
                </c:pt>
                <c:pt idx="549">
                  <c:v>0.39363484087102174</c:v>
                </c:pt>
                <c:pt idx="550">
                  <c:v>0.39297658862876256</c:v>
                </c:pt>
                <c:pt idx="551">
                  <c:v>0.39232053422370622</c:v>
                </c:pt>
                <c:pt idx="552">
                  <c:v>0.39166666666666672</c:v>
                </c:pt>
                <c:pt idx="553">
                  <c:v>0.39101497504159732</c:v>
                </c:pt>
                <c:pt idx="554">
                  <c:v>0.39036544850498339</c:v>
                </c:pt>
                <c:pt idx="555">
                  <c:v>0.38971807628524047</c:v>
                </c:pt>
                <c:pt idx="556">
                  <c:v>0.38907284768211919</c:v>
                </c:pt>
                <c:pt idx="557">
                  <c:v>0.38842975206611569</c:v>
                </c:pt>
                <c:pt idx="558">
                  <c:v>0.38778877887788776</c:v>
                </c:pt>
                <c:pt idx="559">
                  <c:v>0.38714991762767709</c:v>
                </c:pt>
                <c:pt idx="560">
                  <c:v>0.38651315789473684</c:v>
                </c:pt>
                <c:pt idx="561">
                  <c:v>0.38587848932676522</c:v>
                </c:pt>
                <c:pt idx="562">
                  <c:v>0.38524590163934425</c:v>
                </c:pt>
                <c:pt idx="563">
                  <c:v>0.38461538461538464</c:v>
                </c:pt>
                <c:pt idx="564">
                  <c:v>0.38398692810457519</c:v>
                </c:pt>
                <c:pt idx="565">
                  <c:v>0.38336052202283855</c:v>
                </c:pt>
                <c:pt idx="566">
                  <c:v>0.38273615635179159</c:v>
                </c:pt>
                <c:pt idx="567">
                  <c:v>0.38211382113821135</c:v>
                </c:pt>
                <c:pt idx="568">
                  <c:v>0.3814935064935065</c:v>
                </c:pt>
                <c:pt idx="569">
                  <c:v>0.38087520259319285</c:v>
                </c:pt>
                <c:pt idx="570">
                  <c:v>0.38025889967637538</c:v>
                </c:pt>
                <c:pt idx="571">
                  <c:v>0.37964458804523427</c:v>
                </c:pt>
                <c:pt idx="572">
                  <c:v>0.37903225806451613</c:v>
                </c:pt>
                <c:pt idx="573">
                  <c:v>0.37842190016103061</c:v>
                </c:pt>
                <c:pt idx="574">
                  <c:v>0.37781350482315113</c:v>
                </c:pt>
                <c:pt idx="575">
                  <c:v>0.377207062600321</c:v>
                </c:pt>
                <c:pt idx="576">
                  <c:v>0.3766025641025641</c:v>
                </c:pt>
                <c:pt idx="577">
                  <c:v>0.376</c:v>
                </c:pt>
                <c:pt idx="578">
                  <c:v>0.37539936102236426</c:v>
                </c:pt>
                <c:pt idx="579">
                  <c:v>0.37480063795853269</c:v>
                </c:pt>
                <c:pt idx="580">
                  <c:v>0.37420382165605093</c:v>
                </c:pt>
                <c:pt idx="581">
                  <c:v>0.37360890302066774</c:v>
                </c:pt>
                <c:pt idx="582">
                  <c:v>0.37301587301587302</c:v>
                </c:pt>
                <c:pt idx="583">
                  <c:v>0.37242472266244059</c:v>
                </c:pt>
                <c:pt idx="584">
                  <c:v>0.37183544303797467</c:v>
                </c:pt>
                <c:pt idx="585">
                  <c:v>0.37124802527646128</c:v>
                </c:pt>
                <c:pt idx="586">
                  <c:v>0.37066246056782332</c:v>
                </c:pt>
                <c:pt idx="587">
                  <c:v>0.37007874015748032</c:v>
                </c:pt>
                <c:pt idx="588">
                  <c:v>0.36949685534591192</c:v>
                </c:pt>
                <c:pt idx="589">
                  <c:v>0.36891679748822603</c:v>
                </c:pt>
                <c:pt idx="590">
                  <c:v>0.36833855799373039</c:v>
                </c:pt>
                <c:pt idx="591">
                  <c:v>0.36776212832550864</c:v>
                </c:pt>
                <c:pt idx="592">
                  <c:v>0.3671875</c:v>
                </c:pt>
                <c:pt idx="593">
                  <c:v>0.36661466458658343</c:v>
                </c:pt>
                <c:pt idx="594">
                  <c:v>0.36604361370716509</c:v>
                </c:pt>
                <c:pt idx="595">
                  <c:v>0.36547433903576981</c:v>
                </c:pt>
                <c:pt idx="596">
                  <c:v>0.36490683229813664</c:v>
                </c:pt>
                <c:pt idx="597">
                  <c:v>0.36434108527131781</c:v>
                </c:pt>
                <c:pt idx="598">
                  <c:v>0.36377708978328172</c:v>
                </c:pt>
                <c:pt idx="599">
                  <c:v>0.36321483771251933</c:v>
                </c:pt>
                <c:pt idx="600">
                  <c:v>0.36265432098765432</c:v>
                </c:pt>
                <c:pt idx="601">
                  <c:v>0.36209553158705698</c:v>
                </c:pt>
                <c:pt idx="602">
                  <c:v>0.36153846153846153</c:v>
                </c:pt>
                <c:pt idx="603">
                  <c:v>0.36098310291858676</c:v>
                </c:pt>
                <c:pt idx="604">
                  <c:v>0.36042944785276076</c:v>
                </c:pt>
                <c:pt idx="605">
                  <c:v>0.35987748851454826</c:v>
                </c:pt>
                <c:pt idx="606">
                  <c:v>0.35932721712538224</c:v>
                </c:pt>
                <c:pt idx="607">
                  <c:v>0.35877862595419852</c:v>
                </c:pt>
                <c:pt idx="608">
                  <c:v>0.35823170731707316</c:v>
                </c:pt>
                <c:pt idx="609">
                  <c:v>0.35768645357686452</c:v>
                </c:pt>
                <c:pt idx="610">
                  <c:v>0.3571428571428571</c:v>
                </c:pt>
                <c:pt idx="611">
                  <c:v>0.35660091047040976</c:v>
                </c:pt>
                <c:pt idx="612">
                  <c:v>0.35606060606060608</c:v>
                </c:pt>
                <c:pt idx="613">
                  <c:v>0.35552193645990926</c:v>
                </c:pt>
                <c:pt idx="614">
                  <c:v>0.35498489425981877</c:v>
                </c:pt>
                <c:pt idx="615">
                  <c:v>0.35444947209653088</c:v>
                </c:pt>
                <c:pt idx="616">
                  <c:v>0.35391566265060243</c:v>
                </c:pt>
                <c:pt idx="617">
                  <c:v>0.35338345864661658</c:v>
                </c:pt>
                <c:pt idx="618">
                  <c:v>0.35285285285285289</c:v>
                </c:pt>
                <c:pt idx="619">
                  <c:v>0.35232383808095952</c:v>
                </c:pt>
                <c:pt idx="620">
                  <c:v>0.35179640718562877</c:v>
                </c:pt>
                <c:pt idx="621">
                  <c:v>0.35127055306427507</c:v>
                </c:pt>
                <c:pt idx="622">
                  <c:v>0.35074626865671643</c:v>
                </c:pt>
                <c:pt idx="623">
                  <c:v>0.35022354694485841</c:v>
                </c:pt>
                <c:pt idx="624">
                  <c:v>0.34970238095238093</c:v>
                </c:pt>
                <c:pt idx="625">
                  <c:v>0.34918276374442792</c:v>
                </c:pt>
                <c:pt idx="626">
                  <c:v>0.34866468842729975</c:v>
                </c:pt>
                <c:pt idx="627">
                  <c:v>0.3481481481481481</c:v>
                </c:pt>
                <c:pt idx="628">
                  <c:v>0.3476331360946745</c:v>
                </c:pt>
                <c:pt idx="629">
                  <c:v>0.3471196454948301</c:v>
                </c:pt>
                <c:pt idx="630">
                  <c:v>0.34660766961651923</c:v>
                </c:pt>
                <c:pt idx="631">
                  <c:v>0.34609720176730485</c:v>
                </c:pt>
                <c:pt idx="632">
                  <c:v>0.34558823529411764</c:v>
                </c:pt>
                <c:pt idx="633">
                  <c:v>0.34508076358296619</c:v>
                </c:pt>
                <c:pt idx="634">
                  <c:v>0.344574780058651</c:v>
                </c:pt>
                <c:pt idx="635">
                  <c:v>0.34407027818448022</c:v>
                </c:pt>
                <c:pt idx="636">
                  <c:v>0.3435672514619883</c:v>
                </c:pt>
                <c:pt idx="637">
                  <c:v>0.34306569343065696</c:v>
                </c:pt>
                <c:pt idx="638">
                  <c:v>0.34256559766763844</c:v>
                </c:pt>
                <c:pt idx="639">
                  <c:v>0.34206695778748181</c:v>
                </c:pt>
                <c:pt idx="640">
                  <c:v>0.34156976744186046</c:v>
                </c:pt>
                <c:pt idx="641">
                  <c:v>0.34107402031930334</c:v>
                </c:pt>
                <c:pt idx="642">
                  <c:v>0.34057971014492755</c:v>
                </c:pt>
                <c:pt idx="643">
                  <c:v>0.34008683068017365</c:v>
                </c:pt>
                <c:pt idx="644">
                  <c:v>0.33959537572254334</c:v>
                </c:pt>
                <c:pt idx="645">
                  <c:v>0.33910533910533913</c:v>
                </c:pt>
                <c:pt idx="646">
                  <c:v>0.33861671469740628</c:v>
                </c:pt>
                <c:pt idx="647">
                  <c:v>0.33812949640287771</c:v>
                </c:pt>
                <c:pt idx="648">
                  <c:v>0.33764367816091956</c:v>
                </c:pt>
                <c:pt idx="649">
                  <c:v>0.33715925394548063</c:v>
                </c:pt>
                <c:pt idx="650">
                  <c:v>0.33667621776504297</c:v>
                </c:pt>
                <c:pt idx="651">
                  <c:v>0.33619456366237482</c:v>
                </c:pt>
                <c:pt idx="652">
                  <c:v>0.33571428571428574</c:v>
                </c:pt>
                <c:pt idx="653">
                  <c:v>0.33523537803138376</c:v>
                </c:pt>
                <c:pt idx="654">
                  <c:v>0.33475783475783477</c:v>
                </c:pt>
                <c:pt idx="655">
                  <c:v>0.33428165007112376</c:v>
                </c:pt>
                <c:pt idx="656">
                  <c:v>0.33380681818181818</c:v>
                </c:pt>
                <c:pt idx="657">
                  <c:v>0.33333333333333331</c:v>
                </c:pt>
                <c:pt idx="658">
                  <c:v>0.33286118980169971</c:v>
                </c:pt>
                <c:pt idx="659">
                  <c:v>0.33239038189533243</c:v>
                </c:pt>
                <c:pt idx="660">
                  <c:v>0.33192090395480223</c:v>
                </c:pt>
                <c:pt idx="661">
                  <c:v>0.33145275035260929</c:v>
                </c:pt>
                <c:pt idx="662">
                  <c:v>0.33098591549295775</c:v>
                </c:pt>
                <c:pt idx="663">
                  <c:v>0.33052039381153309</c:v>
                </c:pt>
                <c:pt idx="664">
                  <c:v>0.3300561797752809</c:v>
                </c:pt>
                <c:pt idx="665">
                  <c:v>0.3295932678821879</c:v>
                </c:pt>
                <c:pt idx="666">
                  <c:v>0.32913165266106442</c:v>
                </c:pt>
                <c:pt idx="667">
                  <c:v>0.32867132867132864</c:v>
                </c:pt>
                <c:pt idx="668">
                  <c:v>0.32821229050279332</c:v>
                </c:pt>
                <c:pt idx="669">
                  <c:v>0.3277545327754533</c:v>
                </c:pt>
                <c:pt idx="670">
                  <c:v>0.32729805013927576</c:v>
                </c:pt>
                <c:pt idx="671">
                  <c:v>0.32684283727399166</c:v>
                </c:pt>
                <c:pt idx="672">
                  <c:v>0.3263888888888889</c:v>
                </c:pt>
                <c:pt idx="673">
                  <c:v>0.32593619972260746</c:v>
                </c:pt>
                <c:pt idx="674">
                  <c:v>0.32548476454293629</c:v>
                </c:pt>
                <c:pt idx="675">
                  <c:v>0.32503457814661135</c:v>
                </c:pt>
                <c:pt idx="676">
                  <c:v>0.324585635359116</c:v>
                </c:pt>
                <c:pt idx="677">
                  <c:v>0.32413793103448274</c:v>
                </c:pt>
                <c:pt idx="678">
                  <c:v>0.32369146005509641</c:v>
                </c:pt>
                <c:pt idx="679">
                  <c:v>0.32324621733149933</c:v>
                </c:pt>
                <c:pt idx="680">
                  <c:v>0.32280219780219782</c:v>
                </c:pt>
                <c:pt idx="681">
                  <c:v>0.32235939643347045</c:v>
                </c:pt>
                <c:pt idx="682">
                  <c:v>0.32191780821917809</c:v>
                </c:pt>
                <c:pt idx="683">
                  <c:v>0.32147742818057456</c:v>
                </c:pt>
                <c:pt idx="684">
                  <c:v>0.32103825136612024</c:v>
                </c:pt>
                <c:pt idx="685">
                  <c:v>0.32060027285129605</c:v>
                </c:pt>
                <c:pt idx="686">
                  <c:v>0.32016348773841963</c:v>
                </c:pt>
                <c:pt idx="687">
                  <c:v>0.31972789115646261</c:v>
                </c:pt>
                <c:pt idx="688">
                  <c:v>0.31929347826086962</c:v>
                </c:pt>
                <c:pt idx="689">
                  <c:v>0.31886024423337855</c:v>
                </c:pt>
                <c:pt idx="690">
                  <c:v>0.31842818428184283</c:v>
                </c:pt>
                <c:pt idx="691">
                  <c:v>0.31799729364005414</c:v>
                </c:pt>
                <c:pt idx="692">
                  <c:v>0.3175675675675676</c:v>
                </c:pt>
                <c:pt idx="693">
                  <c:v>0.31713900134952766</c:v>
                </c:pt>
                <c:pt idx="694">
                  <c:v>0.31671159029649593</c:v>
                </c:pt>
                <c:pt idx="695">
                  <c:v>0.31628532974427997</c:v>
                </c:pt>
                <c:pt idx="696">
                  <c:v>0.31586021505376344</c:v>
                </c:pt>
                <c:pt idx="697">
                  <c:v>0.31543624161073824</c:v>
                </c:pt>
                <c:pt idx="698">
                  <c:v>0.31501340482573725</c:v>
                </c:pt>
                <c:pt idx="699">
                  <c:v>0.31459170013386883</c:v>
                </c:pt>
                <c:pt idx="700">
                  <c:v>0.31417112299465244</c:v>
                </c:pt>
                <c:pt idx="701">
                  <c:v>0.31375166889185579</c:v>
                </c:pt>
                <c:pt idx="702">
                  <c:v>0.3133333333333333</c:v>
                </c:pt>
                <c:pt idx="703">
                  <c:v>0.31291611185086554</c:v>
                </c:pt>
                <c:pt idx="704">
                  <c:v>0.3125</c:v>
                </c:pt>
                <c:pt idx="705">
                  <c:v>0.31208499335989376</c:v>
                </c:pt>
                <c:pt idx="706">
                  <c:v>0.31167108753315648</c:v>
                </c:pt>
                <c:pt idx="707">
                  <c:v>0.31125827814569534</c:v>
                </c:pt>
                <c:pt idx="708">
                  <c:v>0.31084656084656082</c:v>
                </c:pt>
                <c:pt idx="709">
                  <c:v>0.3104359313077939</c:v>
                </c:pt>
                <c:pt idx="710">
                  <c:v>0.31002638522427439</c:v>
                </c:pt>
                <c:pt idx="711">
                  <c:v>0.30961791831357049</c:v>
                </c:pt>
                <c:pt idx="712">
                  <c:v>0.30921052631578949</c:v>
                </c:pt>
                <c:pt idx="713">
                  <c:v>0.3088042049934297</c:v>
                </c:pt>
                <c:pt idx="714">
                  <c:v>0.30839895013123358</c:v>
                </c:pt>
                <c:pt idx="715">
                  <c:v>0.30799475753604194</c:v>
                </c:pt>
                <c:pt idx="716">
                  <c:v>0.30759162303664922</c:v>
                </c:pt>
                <c:pt idx="717">
                  <c:v>0.30718954248366009</c:v>
                </c:pt>
                <c:pt idx="718">
                  <c:v>0.30678851174934729</c:v>
                </c:pt>
                <c:pt idx="719">
                  <c:v>0.30638852672750977</c:v>
                </c:pt>
                <c:pt idx="720">
                  <c:v>0.30598958333333331</c:v>
                </c:pt>
                <c:pt idx="721">
                  <c:v>0.305591677503251</c:v>
                </c:pt>
                <c:pt idx="722">
                  <c:v>0.30519480519480519</c:v>
                </c:pt>
                <c:pt idx="723">
                  <c:v>0.304798962386511</c:v>
                </c:pt>
                <c:pt idx="724">
                  <c:v>0.30440414507772023</c:v>
                </c:pt>
                <c:pt idx="725">
                  <c:v>0.30401034928848641</c:v>
                </c:pt>
                <c:pt idx="726">
                  <c:v>0.30361757105943155</c:v>
                </c:pt>
                <c:pt idx="727">
                  <c:v>0.3032258064516129</c:v>
                </c:pt>
                <c:pt idx="728">
                  <c:v>0.30283505154639173</c:v>
                </c:pt>
                <c:pt idx="729">
                  <c:v>0.30244530244530243</c:v>
                </c:pt>
                <c:pt idx="730">
                  <c:v>0.30205655526992287</c:v>
                </c:pt>
                <c:pt idx="731">
                  <c:v>0.30166880616174585</c:v>
                </c:pt>
                <c:pt idx="732">
                  <c:v>0.30128205128205127</c:v>
                </c:pt>
                <c:pt idx="733">
                  <c:v>0.30089628681177977</c:v>
                </c:pt>
                <c:pt idx="734">
                  <c:v>0.30051150895140666</c:v>
                </c:pt>
                <c:pt idx="735">
                  <c:v>0.30012771392081738</c:v>
                </c:pt>
                <c:pt idx="736">
                  <c:v>0.29974489795918369</c:v>
                </c:pt>
                <c:pt idx="737">
                  <c:v>0.29936305732484075</c:v>
                </c:pt>
                <c:pt idx="738">
                  <c:v>0.29898218829516537</c:v>
                </c:pt>
                <c:pt idx="739">
                  <c:v>0.29860228716645487</c:v>
                </c:pt>
                <c:pt idx="740">
                  <c:v>0.29822335025380708</c:v>
                </c:pt>
                <c:pt idx="741">
                  <c:v>0.2978453738910013</c:v>
                </c:pt>
                <c:pt idx="742">
                  <c:v>0.29746835443037972</c:v>
                </c:pt>
                <c:pt idx="743">
                  <c:v>0.29709228824273071</c:v>
                </c:pt>
                <c:pt idx="744">
                  <c:v>0.29671717171717171</c:v>
                </c:pt>
                <c:pt idx="745">
                  <c:v>0.29634300126103402</c:v>
                </c:pt>
                <c:pt idx="746">
                  <c:v>0.29596977329974811</c:v>
                </c:pt>
                <c:pt idx="747">
                  <c:v>0.29559748427672955</c:v>
                </c:pt>
                <c:pt idx="748">
                  <c:v>0.29522613065326631</c:v>
                </c:pt>
                <c:pt idx="749">
                  <c:v>0.29485570890840651</c:v>
                </c:pt>
                <c:pt idx="750">
                  <c:v>0.29448621553884713</c:v>
                </c:pt>
                <c:pt idx="751">
                  <c:v>0.29411764705882354</c:v>
                </c:pt>
                <c:pt idx="752">
                  <c:v>0.29374999999999996</c:v>
                </c:pt>
                <c:pt idx="753">
                  <c:v>0.29338327091136079</c:v>
                </c:pt>
                <c:pt idx="754">
                  <c:v>0.29301745635910226</c:v>
                </c:pt>
                <c:pt idx="755">
                  <c:v>0.29265255292652553</c:v>
                </c:pt>
                <c:pt idx="756">
                  <c:v>0.29228855721393032</c:v>
                </c:pt>
                <c:pt idx="757">
                  <c:v>0.29192546583850931</c:v>
                </c:pt>
                <c:pt idx="758">
                  <c:v>0.29156327543424321</c:v>
                </c:pt>
                <c:pt idx="759">
                  <c:v>0.29120198265179675</c:v>
                </c:pt>
                <c:pt idx="760">
                  <c:v>0.29084158415841588</c:v>
                </c:pt>
                <c:pt idx="761">
                  <c:v>0.29048207663782449</c:v>
                </c:pt>
                <c:pt idx="762">
                  <c:v>0.29012345679012347</c:v>
                </c:pt>
                <c:pt idx="763">
                  <c:v>0.28976572133168926</c:v>
                </c:pt>
                <c:pt idx="764">
                  <c:v>0.2894088669950739</c:v>
                </c:pt>
                <c:pt idx="765">
                  <c:v>0.28905289052890532</c:v>
                </c:pt>
                <c:pt idx="766">
                  <c:v>0.28869778869778867</c:v>
                </c:pt>
                <c:pt idx="767">
                  <c:v>0.28834355828220859</c:v>
                </c:pt>
                <c:pt idx="768">
                  <c:v>0.28799019607843135</c:v>
                </c:pt>
                <c:pt idx="769">
                  <c:v>0.28763769889840879</c:v>
                </c:pt>
                <c:pt idx="770">
                  <c:v>0.28728606356968217</c:v>
                </c:pt>
                <c:pt idx="771">
                  <c:v>0.28693528693528692</c:v>
                </c:pt>
                <c:pt idx="772">
                  <c:v>0.28658536585365857</c:v>
                </c:pt>
                <c:pt idx="773">
                  <c:v>0.28623629719853838</c:v>
                </c:pt>
                <c:pt idx="774">
                  <c:v>0.28588807785888076</c:v>
                </c:pt>
                <c:pt idx="775">
                  <c:v>0.28554070473876064</c:v>
                </c:pt>
                <c:pt idx="776">
                  <c:v>0.28519417475728159</c:v>
                </c:pt>
                <c:pt idx="777">
                  <c:v>0.28484848484848485</c:v>
                </c:pt>
                <c:pt idx="778">
                  <c:v>0.28450363196125905</c:v>
                </c:pt>
                <c:pt idx="779">
                  <c:v>0.2841596130592503</c:v>
                </c:pt>
                <c:pt idx="780">
                  <c:v>0.28381642512077299</c:v>
                </c:pt>
                <c:pt idx="781">
                  <c:v>0.28347406513872137</c:v>
                </c:pt>
                <c:pt idx="782">
                  <c:v>0.2831325301204819</c:v>
                </c:pt>
                <c:pt idx="783">
                  <c:v>0.28279181708784595</c:v>
                </c:pt>
                <c:pt idx="784">
                  <c:v>0.28245192307692307</c:v>
                </c:pt>
                <c:pt idx="785">
                  <c:v>0.28211284513805523</c:v>
                </c:pt>
                <c:pt idx="786">
                  <c:v>0.28177458033573138</c:v>
                </c:pt>
                <c:pt idx="787">
                  <c:v>0.28143712574850299</c:v>
                </c:pt>
                <c:pt idx="788">
                  <c:v>0.28110047846889952</c:v>
                </c:pt>
                <c:pt idx="789">
                  <c:v>0.2807646356033453</c:v>
                </c:pt>
                <c:pt idx="790">
                  <c:v>0.28042959427207637</c:v>
                </c:pt>
                <c:pt idx="791">
                  <c:v>0.28009535160905841</c:v>
                </c:pt>
                <c:pt idx="792">
                  <c:v>0.27976190476190477</c:v>
                </c:pt>
                <c:pt idx="793">
                  <c:v>0.27942925089179549</c:v>
                </c:pt>
                <c:pt idx="794">
                  <c:v>0.27909738717339666</c:v>
                </c:pt>
                <c:pt idx="795">
                  <c:v>0.27876631079478054</c:v>
                </c:pt>
                <c:pt idx="796">
                  <c:v>0.27843601895734599</c:v>
                </c:pt>
                <c:pt idx="797">
                  <c:v>0.27810650887573962</c:v>
                </c:pt>
                <c:pt idx="798">
                  <c:v>0.27777777777777779</c:v>
                </c:pt>
                <c:pt idx="799">
                  <c:v>0.27744982290436837</c:v>
                </c:pt>
                <c:pt idx="800">
                  <c:v>0.277122641509434</c:v>
                </c:pt>
                <c:pt idx="801">
                  <c:v>0.27679623085983507</c:v>
                </c:pt>
                <c:pt idx="802">
                  <c:v>0.27647058823529413</c:v>
                </c:pt>
                <c:pt idx="803">
                  <c:v>0.27614571092831963</c:v>
                </c:pt>
                <c:pt idx="804">
                  <c:v>0.27582159624413144</c:v>
                </c:pt>
                <c:pt idx="805">
                  <c:v>0.27549824150058616</c:v>
                </c:pt>
                <c:pt idx="806">
                  <c:v>0.27517564402810302</c:v>
                </c:pt>
                <c:pt idx="807">
                  <c:v>0.27485380116959063</c:v>
                </c:pt>
                <c:pt idx="808">
                  <c:v>0.27453271028037385</c:v>
                </c:pt>
                <c:pt idx="809">
                  <c:v>0.27421236872812138</c:v>
                </c:pt>
                <c:pt idx="810">
                  <c:v>0.27389277389277389</c:v>
                </c:pt>
                <c:pt idx="811">
                  <c:v>0.27357392316647267</c:v>
                </c:pt>
                <c:pt idx="812">
                  <c:v>0.27325581395348841</c:v>
                </c:pt>
                <c:pt idx="813">
                  <c:v>0.27293844367015102</c:v>
                </c:pt>
                <c:pt idx="814">
                  <c:v>0.27262180974477956</c:v>
                </c:pt>
                <c:pt idx="815">
                  <c:v>0.27230590961761297</c:v>
                </c:pt>
                <c:pt idx="816">
                  <c:v>0.27199074074074076</c:v>
                </c:pt>
                <c:pt idx="817">
                  <c:v>0.27167630057803471</c:v>
                </c:pt>
                <c:pt idx="818">
                  <c:v>0.27136258660508084</c:v>
                </c:pt>
                <c:pt idx="819">
                  <c:v>0.27104959630911191</c:v>
                </c:pt>
                <c:pt idx="820">
                  <c:v>0.27073732718894011</c:v>
                </c:pt>
                <c:pt idx="821">
                  <c:v>0.27042577675489071</c:v>
                </c:pt>
                <c:pt idx="822">
                  <c:v>0.27011494252873564</c:v>
                </c:pt>
                <c:pt idx="823">
                  <c:v>0.26980482204362799</c:v>
                </c:pt>
                <c:pt idx="824">
                  <c:v>0.26949541284403672</c:v>
                </c:pt>
                <c:pt idx="825">
                  <c:v>0.2691867124856816</c:v>
                </c:pt>
                <c:pt idx="826">
                  <c:v>0.26887871853546913</c:v>
                </c:pt>
                <c:pt idx="827">
                  <c:v>0.26857142857142857</c:v>
                </c:pt>
                <c:pt idx="828">
                  <c:v>0.2682648401826484</c:v>
                </c:pt>
                <c:pt idx="829">
                  <c:v>0.26795895096921324</c:v>
                </c:pt>
                <c:pt idx="830">
                  <c:v>0.26765375854214124</c:v>
                </c:pt>
                <c:pt idx="831">
                  <c:v>0.26734926052332197</c:v>
                </c:pt>
                <c:pt idx="832">
                  <c:v>0.26704545454545453</c:v>
                </c:pt>
                <c:pt idx="833">
                  <c:v>0.26674233825198634</c:v>
                </c:pt>
                <c:pt idx="834">
                  <c:v>0.26643990929705214</c:v>
                </c:pt>
                <c:pt idx="835">
                  <c:v>0.26613816534541335</c:v>
                </c:pt>
                <c:pt idx="836">
                  <c:v>0.26583710407239819</c:v>
                </c:pt>
                <c:pt idx="837">
                  <c:v>0.2655367231638418</c:v>
                </c:pt>
                <c:pt idx="838">
                  <c:v>0.26523702031602708</c:v>
                </c:pt>
                <c:pt idx="839">
                  <c:v>0.26493799323562572</c:v>
                </c:pt>
                <c:pt idx="840">
                  <c:v>0.26463963963963966</c:v>
                </c:pt>
                <c:pt idx="841">
                  <c:v>0.26434195725534304</c:v>
                </c:pt>
                <c:pt idx="842">
                  <c:v>0.26404494382022475</c:v>
                </c:pt>
                <c:pt idx="843">
                  <c:v>0.26374859708193044</c:v>
                </c:pt>
                <c:pt idx="844">
                  <c:v>0.26345291479820626</c:v>
                </c:pt>
                <c:pt idx="845">
                  <c:v>0.26315789473684209</c:v>
                </c:pt>
                <c:pt idx="846">
                  <c:v>0.26286353467561524</c:v>
                </c:pt>
                <c:pt idx="847">
                  <c:v>0.26256983240223464</c:v>
                </c:pt>
                <c:pt idx="848">
                  <c:v>0.2622767857142857</c:v>
                </c:pt>
                <c:pt idx="849">
                  <c:v>0.26198439241917504</c:v>
                </c:pt>
                <c:pt idx="850">
                  <c:v>0.26169265033407574</c:v>
                </c:pt>
                <c:pt idx="851">
                  <c:v>0.26140155728587322</c:v>
                </c:pt>
                <c:pt idx="852">
                  <c:v>0.26111111111111113</c:v>
                </c:pt>
                <c:pt idx="853">
                  <c:v>0.26082130965593786</c:v>
                </c:pt>
                <c:pt idx="854">
                  <c:v>0.26053215077605324</c:v>
                </c:pt>
                <c:pt idx="855">
                  <c:v>0.26024363233665559</c:v>
                </c:pt>
                <c:pt idx="856">
                  <c:v>0.25995575221238937</c:v>
                </c:pt>
                <c:pt idx="857">
                  <c:v>0.25966850828729282</c:v>
                </c:pt>
                <c:pt idx="858">
                  <c:v>0.25938189845474613</c:v>
                </c:pt>
                <c:pt idx="859">
                  <c:v>0.25909592061742004</c:v>
                </c:pt>
                <c:pt idx="860">
                  <c:v>0.25881057268722468</c:v>
                </c:pt>
                <c:pt idx="861">
                  <c:v>0.25852585258525851</c:v>
                </c:pt>
                <c:pt idx="862">
                  <c:v>0.25824175824175821</c:v>
                </c:pt>
                <c:pt idx="863">
                  <c:v>0.25795828759604833</c:v>
                </c:pt>
                <c:pt idx="864">
                  <c:v>0.25767543859649122</c:v>
                </c:pt>
                <c:pt idx="865">
                  <c:v>0.25739320920043812</c:v>
                </c:pt>
                <c:pt idx="866">
                  <c:v>0.25711159737417943</c:v>
                </c:pt>
                <c:pt idx="867">
                  <c:v>0.25683060109289618</c:v>
                </c:pt>
                <c:pt idx="868">
                  <c:v>0.25655021834061137</c:v>
                </c:pt>
                <c:pt idx="869">
                  <c:v>0.25627044711014174</c:v>
                </c:pt>
                <c:pt idx="870">
                  <c:v>0.25599128540305011</c:v>
                </c:pt>
                <c:pt idx="871">
                  <c:v>0.25571273122959737</c:v>
                </c:pt>
                <c:pt idx="872">
                  <c:v>0.25543478260869568</c:v>
                </c:pt>
                <c:pt idx="873">
                  <c:v>0.25515743756786102</c:v>
                </c:pt>
                <c:pt idx="874">
                  <c:v>0.254880694143167</c:v>
                </c:pt>
                <c:pt idx="875">
                  <c:v>0.25460455037919827</c:v>
                </c:pt>
                <c:pt idx="876">
                  <c:v>0.25432900432900429</c:v>
                </c:pt>
                <c:pt idx="877">
                  <c:v>0.25405405405405407</c:v>
                </c:pt>
                <c:pt idx="878">
                  <c:v>0.25377969762419006</c:v>
                </c:pt>
                <c:pt idx="879">
                  <c:v>0.25350593311758363</c:v>
                </c:pt>
                <c:pt idx="880">
                  <c:v>0.25323275862068961</c:v>
                </c:pt>
                <c:pt idx="881">
                  <c:v>0.25296017222820238</c:v>
                </c:pt>
                <c:pt idx="882">
                  <c:v>0.25268817204301075</c:v>
                </c:pt>
                <c:pt idx="883">
                  <c:v>0.25241675617615467</c:v>
                </c:pt>
                <c:pt idx="884">
                  <c:v>0.2521459227467811</c:v>
                </c:pt>
                <c:pt idx="885">
                  <c:v>0.25187566988210075</c:v>
                </c:pt>
                <c:pt idx="886">
                  <c:v>0.25160599571734477</c:v>
                </c:pt>
                <c:pt idx="887">
                  <c:v>0.25133689839572193</c:v>
                </c:pt>
                <c:pt idx="888">
                  <c:v>0.25106837606837606</c:v>
                </c:pt>
                <c:pt idx="889">
                  <c:v>0.25080042689434362</c:v>
                </c:pt>
                <c:pt idx="890">
                  <c:v>0.25053304904051171</c:v>
                </c:pt>
                <c:pt idx="891">
                  <c:v>0.25026624068157616</c:v>
                </c:pt>
                <c:pt idx="892">
                  <c:v>0.25</c:v>
                </c:pt>
                <c:pt idx="893">
                  <c:v>0.24973432518597238</c:v>
                </c:pt>
                <c:pt idx="894">
                  <c:v>0.2494692144373673</c:v>
                </c:pt>
                <c:pt idx="895">
                  <c:v>0.24920466595970306</c:v>
                </c:pt>
                <c:pt idx="896">
                  <c:v>0.2489406779661017</c:v>
                </c:pt>
                <c:pt idx="897">
                  <c:v>0.24867724867724869</c:v>
                </c:pt>
                <c:pt idx="898">
                  <c:v>0.24841437632135308</c:v>
                </c:pt>
                <c:pt idx="899">
                  <c:v>0.24815205913410771</c:v>
                </c:pt>
                <c:pt idx="900">
                  <c:v>0.24789029535864979</c:v>
                </c:pt>
                <c:pt idx="901">
                  <c:v>0.2476290832455216</c:v>
                </c:pt>
                <c:pt idx="902">
                  <c:v>0.24736842105263157</c:v>
                </c:pt>
                <c:pt idx="903">
                  <c:v>0.24710830704521555</c:v>
                </c:pt>
                <c:pt idx="904">
                  <c:v>0.2468487394957983</c:v>
                </c:pt>
                <c:pt idx="905">
                  <c:v>0.2465897166841553</c:v>
                </c:pt>
                <c:pt idx="906">
                  <c:v>0.24633123689727462</c:v>
                </c:pt>
                <c:pt idx="907">
                  <c:v>0.24607329842931935</c:v>
                </c:pt>
                <c:pt idx="908">
                  <c:v>0.24581589958158997</c:v>
                </c:pt>
                <c:pt idx="909">
                  <c:v>0.24555903866248696</c:v>
                </c:pt>
                <c:pt idx="910">
                  <c:v>0.24530271398747391</c:v>
                </c:pt>
                <c:pt idx="911">
                  <c:v>0.24504692387904067</c:v>
                </c:pt>
                <c:pt idx="912">
                  <c:v>0.24479166666666666</c:v>
                </c:pt>
                <c:pt idx="913">
                  <c:v>0.24453694068678461</c:v>
                </c:pt>
                <c:pt idx="914">
                  <c:v>0.2442827442827443</c:v>
                </c:pt>
                <c:pt idx="915">
                  <c:v>0.24402907580477673</c:v>
                </c:pt>
                <c:pt idx="916">
                  <c:v>0.2437759336099585</c:v>
                </c:pt>
                <c:pt idx="917">
                  <c:v>0.24352331606217614</c:v>
                </c:pt>
                <c:pt idx="918">
                  <c:v>0.24327122153209108</c:v>
                </c:pt>
                <c:pt idx="919">
                  <c:v>0.24301964839710447</c:v>
                </c:pt>
                <c:pt idx="920">
                  <c:v>0.24276859504132231</c:v>
                </c:pt>
                <c:pt idx="921">
                  <c:v>0.24251805985552116</c:v>
                </c:pt>
                <c:pt idx="922">
                  <c:v>0.2422680412371134</c:v>
                </c:pt>
                <c:pt idx="923">
                  <c:v>0.24201853759011327</c:v>
                </c:pt>
                <c:pt idx="924">
                  <c:v>0.24176954732510289</c:v>
                </c:pt>
                <c:pt idx="925">
                  <c:v>0.24152106885919838</c:v>
                </c:pt>
                <c:pt idx="926">
                  <c:v>0.24127310061601642</c:v>
                </c:pt>
                <c:pt idx="927">
                  <c:v>0.24102564102564103</c:v>
                </c:pt>
                <c:pt idx="928">
                  <c:v>0.24077868852459017</c:v>
                </c:pt>
                <c:pt idx="929">
                  <c:v>0.24053224155578301</c:v>
                </c:pt>
                <c:pt idx="930">
                  <c:v>0.24028629856850714</c:v>
                </c:pt>
                <c:pt idx="931">
                  <c:v>0.24004085801838609</c:v>
                </c:pt>
                <c:pt idx="932">
                  <c:v>0.23979591836734693</c:v>
                </c:pt>
                <c:pt idx="933">
                  <c:v>0.23955147808358818</c:v>
                </c:pt>
                <c:pt idx="934">
                  <c:v>0.23930753564154783</c:v>
                </c:pt>
                <c:pt idx="935">
                  <c:v>0.23906408952187183</c:v>
                </c:pt>
                <c:pt idx="936">
                  <c:v>0.23882113821138212</c:v>
                </c:pt>
                <c:pt idx="937">
                  <c:v>0.23857868020304568</c:v>
                </c:pt>
                <c:pt idx="938">
                  <c:v>0.23833671399594319</c:v>
                </c:pt>
                <c:pt idx="939">
                  <c:v>0.23809523809523808</c:v>
                </c:pt>
                <c:pt idx="940">
                  <c:v>0.23785425101214575</c:v>
                </c:pt>
                <c:pt idx="941">
                  <c:v>0.23761375126390291</c:v>
                </c:pt>
                <c:pt idx="942">
                  <c:v>0.23737373737373738</c:v>
                </c:pt>
                <c:pt idx="943">
                  <c:v>0.23713420787083755</c:v>
                </c:pt>
                <c:pt idx="944">
                  <c:v>0.23689516129032256</c:v>
                </c:pt>
                <c:pt idx="945">
                  <c:v>0.2366565961732125</c:v>
                </c:pt>
                <c:pt idx="946">
                  <c:v>0.23641851106639838</c:v>
                </c:pt>
                <c:pt idx="947">
                  <c:v>0.23618090452261306</c:v>
                </c:pt>
                <c:pt idx="948">
                  <c:v>0.2359437751004016</c:v>
                </c:pt>
                <c:pt idx="949">
                  <c:v>0.23570712136409228</c:v>
                </c:pt>
                <c:pt idx="950">
                  <c:v>0.23547094188376752</c:v>
                </c:pt>
                <c:pt idx="951">
                  <c:v>0.23523523523523523</c:v>
                </c:pt>
                <c:pt idx="952">
                  <c:v>0.23499999999999999</c:v>
                </c:pt>
                <c:pt idx="953">
                  <c:v>0.23476523476523475</c:v>
                </c:pt>
                <c:pt idx="954">
                  <c:v>0.23453093812375247</c:v>
                </c:pt>
                <c:pt idx="955">
                  <c:v>0.23429710867397807</c:v>
                </c:pt>
                <c:pt idx="956">
                  <c:v>0.23406374501992033</c:v>
                </c:pt>
                <c:pt idx="957">
                  <c:v>0.23383084577114427</c:v>
                </c:pt>
                <c:pt idx="958">
                  <c:v>0.23359840954274352</c:v>
                </c:pt>
                <c:pt idx="959">
                  <c:v>0.23336643495531278</c:v>
                </c:pt>
                <c:pt idx="960">
                  <c:v>0.23313492063492064</c:v>
                </c:pt>
                <c:pt idx="961">
                  <c:v>0.23290386521308226</c:v>
                </c:pt>
                <c:pt idx="962">
                  <c:v>0.23267326732673266</c:v>
                </c:pt>
                <c:pt idx="963">
                  <c:v>0.2324431256181998</c:v>
                </c:pt>
                <c:pt idx="964">
                  <c:v>0.23221343873517789</c:v>
                </c:pt>
                <c:pt idx="965">
                  <c:v>0.23198420533070088</c:v>
                </c:pt>
                <c:pt idx="966">
                  <c:v>0.23175542406311639</c:v>
                </c:pt>
                <c:pt idx="967">
                  <c:v>0.23152709359605911</c:v>
                </c:pt>
                <c:pt idx="968">
                  <c:v>0.2312992125984252</c:v>
                </c:pt>
                <c:pt idx="969">
                  <c:v>0.23107177974434612</c:v>
                </c:pt>
                <c:pt idx="970">
                  <c:v>0.23084479371316305</c:v>
                </c:pt>
                <c:pt idx="971">
                  <c:v>0.23061825318940135</c:v>
                </c:pt>
                <c:pt idx="972">
                  <c:v>0.23039215686274511</c:v>
                </c:pt>
                <c:pt idx="973">
                  <c:v>0.23016650342801176</c:v>
                </c:pt>
                <c:pt idx="974">
                  <c:v>0.22994129158512719</c:v>
                </c:pt>
                <c:pt idx="975">
                  <c:v>0.2297165200391007</c:v>
                </c:pt>
                <c:pt idx="976">
                  <c:v>0.2294921875</c:v>
                </c:pt>
                <c:pt idx="977">
                  <c:v>0.22926829268292681</c:v>
                </c:pt>
                <c:pt idx="978">
                  <c:v>0.22904483430799219</c:v>
                </c:pt>
                <c:pt idx="979">
                  <c:v>0.22882181110029212</c:v>
                </c:pt>
                <c:pt idx="980">
                  <c:v>0.22859922178988326</c:v>
                </c:pt>
                <c:pt idx="981">
                  <c:v>0.22837706511175898</c:v>
                </c:pt>
                <c:pt idx="982">
                  <c:v>0.22815533980582525</c:v>
                </c:pt>
                <c:pt idx="983">
                  <c:v>0.2279340446168768</c:v>
                </c:pt>
                <c:pt idx="984">
                  <c:v>0.22771317829457363</c:v>
                </c:pt>
                <c:pt idx="985">
                  <c:v>0.22749273959341726</c:v>
                </c:pt>
                <c:pt idx="986">
                  <c:v>0.22727272727272729</c:v>
                </c:pt>
                <c:pt idx="987">
                  <c:v>0.22705314009661834</c:v>
                </c:pt>
                <c:pt idx="988">
                  <c:v>0.22683397683397682</c:v>
                </c:pt>
                <c:pt idx="989">
                  <c:v>0.2266152362584378</c:v>
                </c:pt>
                <c:pt idx="990">
                  <c:v>0.22639691714836224</c:v>
                </c:pt>
                <c:pt idx="991">
                  <c:v>0.22617901828681425</c:v>
                </c:pt>
                <c:pt idx="992">
                  <c:v>0.22596153846153846</c:v>
                </c:pt>
                <c:pt idx="993">
                  <c:v>0.22574447646493756</c:v>
                </c:pt>
                <c:pt idx="994">
                  <c:v>0.22552783109404992</c:v>
                </c:pt>
                <c:pt idx="995">
                  <c:v>0.22531160115052734</c:v>
                </c:pt>
                <c:pt idx="996">
                  <c:v>0.22509578544061301</c:v>
                </c:pt>
                <c:pt idx="997">
                  <c:v>0.22488038277511962</c:v>
                </c:pt>
                <c:pt idx="998">
                  <c:v>0.22466539196940727</c:v>
                </c:pt>
                <c:pt idx="999">
                  <c:v>0.22445081184336196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CC8-4525-A4B3-6028685972DB}"/>
            </c:ext>
          </c:extLst>
        </c:ser>
        <c:ser>
          <c:idx val="4"/>
          <c:order val="4"/>
          <c:tx>
            <c:strRef>
              <c:f>Sheet1!$T$1</c:f>
              <c:strCache>
                <c:ptCount val="1"/>
                <c:pt idx="0">
                  <c:v>Vout (R2=50kΩ)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Sheet1!$T$2:$T$1119</c:f>
              <c:numCache>
                <c:formatCode>General</c:formatCode>
                <c:ptCount val="1118"/>
                <c:pt idx="0">
                  <c:v>4.9504950495049505</c:v>
                </c:pt>
                <c:pt idx="1">
                  <c:v>4.901960784313725</c:v>
                </c:pt>
                <c:pt idx="2">
                  <c:v>4.8543689320388346</c:v>
                </c:pt>
                <c:pt idx="3">
                  <c:v>4.8076923076923075</c:v>
                </c:pt>
                <c:pt idx="4">
                  <c:v>4.7619047619047619</c:v>
                </c:pt>
                <c:pt idx="5">
                  <c:v>4.716981132075472</c:v>
                </c:pt>
                <c:pt idx="6">
                  <c:v>4.6728971962616823</c:v>
                </c:pt>
                <c:pt idx="7">
                  <c:v>4.6296296296296298</c:v>
                </c:pt>
                <c:pt idx="8">
                  <c:v>4.5871559633027523</c:v>
                </c:pt>
                <c:pt idx="9">
                  <c:v>4.545454545454545</c:v>
                </c:pt>
                <c:pt idx="10">
                  <c:v>4.5045045045045047</c:v>
                </c:pt>
                <c:pt idx="11">
                  <c:v>4.4642857142857144</c:v>
                </c:pt>
                <c:pt idx="12">
                  <c:v>4.4247787610619476</c:v>
                </c:pt>
                <c:pt idx="13">
                  <c:v>4.3859649122807012</c:v>
                </c:pt>
                <c:pt idx="14">
                  <c:v>4.3478260869565215</c:v>
                </c:pt>
                <c:pt idx="15">
                  <c:v>4.3103448275862064</c:v>
                </c:pt>
                <c:pt idx="16">
                  <c:v>4.2735042735042734</c:v>
                </c:pt>
                <c:pt idx="17">
                  <c:v>4.2372881355932197</c:v>
                </c:pt>
                <c:pt idx="18">
                  <c:v>4.2016806722689077</c:v>
                </c:pt>
                <c:pt idx="19">
                  <c:v>4.166666666666667</c:v>
                </c:pt>
                <c:pt idx="20">
                  <c:v>4.1322314049586781</c:v>
                </c:pt>
                <c:pt idx="21">
                  <c:v>4.0983606557377055</c:v>
                </c:pt>
                <c:pt idx="22">
                  <c:v>4.0650406504065035</c:v>
                </c:pt>
                <c:pt idx="23">
                  <c:v>4.032258064516129</c:v>
                </c:pt>
                <c:pt idx="24">
                  <c:v>4</c:v>
                </c:pt>
                <c:pt idx="25">
                  <c:v>3.9682539682539679</c:v>
                </c:pt>
                <c:pt idx="26">
                  <c:v>3.9370078740157481</c:v>
                </c:pt>
                <c:pt idx="27">
                  <c:v>3.90625</c:v>
                </c:pt>
                <c:pt idx="28">
                  <c:v>3.8759689922480622</c:v>
                </c:pt>
                <c:pt idx="29">
                  <c:v>3.8461538461538463</c:v>
                </c:pt>
                <c:pt idx="30">
                  <c:v>3.8167938931297711</c:v>
                </c:pt>
                <c:pt idx="31">
                  <c:v>3.7878787878787881</c:v>
                </c:pt>
                <c:pt idx="32">
                  <c:v>3.7593984962406015</c:v>
                </c:pt>
                <c:pt idx="33">
                  <c:v>3.7313432835820897</c:v>
                </c:pt>
                <c:pt idx="34">
                  <c:v>3.7037037037037033</c:v>
                </c:pt>
                <c:pt idx="35">
                  <c:v>3.6764705882352944</c:v>
                </c:pt>
                <c:pt idx="36">
                  <c:v>3.6496350364963503</c:v>
                </c:pt>
                <c:pt idx="37">
                  <c:v>3.6231884057971016</c:v>
                </c:pt>
                <c:pt idx="38">
                  <c:v>3.5971223021582732</c:v>
                </c:pt>
                <c:pt idx="39">
                  <c:v>3.5714285714285716</c:v>
                </c:pt>
                <c:pt idx="40">
                  <c:v>3.5460992907801421</c:v>
                </c:pt>
                <c:pt idx="41">
                  <c:v>3.52112676056338</c:v>
                </c:pt>
                <c:pt idx="42">
                  <c:v>3.4965034965034962</c:v>
                </c:pt>
                <c:pt idx="43">
                  <c:v>3.4722222222222223</c:v>
                </c:pt>
                <c:pt idx="44">
                  <c:v>3.4482758620689657</c:v>
                </c:pt>
                <c:pt idx="45">
                  <c:v>3.4246575342465753</c:v>
                </c:pt>
                <c:pt idx="46">
                  <c:v>3.4013605442176869</c:v>
                </c:pt>
                <c:pt idx="47">
                  <c:v>3.3783783783783781</c:v>
                </c:pt>
                <c:pt idx="48">
                  <c:v>3.3557046979865772</c:v>
                </c:pt>
                <c:pt idx="49">
                  <c:v>3.333333333333333</c:v>
                </c:pt>
                <c:pt idx="50">
                  <c:v>3.3112582781456954</c:v>
                </c:pt>
                <c:pt idx="51">
                  <c:v>3.2894736842105265</c:v>
                </c:pt>
                <c:pt idx="52">
                  <c:v>3.2679738562091503</c:v>
                </c:pt>
                <c:pt idx="53">
                  <c:v>3.2467532467532467</c:v>
                </c:pt>
                <c:pt idx="54">
                  <c:v>3.225806451612903</c:v>
                </c:pt>
                <c:pt idx="55">
                  <c:v>3.2051282051282053</c:v>
                </c:pt>
                <c:pt idx="56">
                  <c:v>3.1847133757961781</c:v>
                </c:pt>
                <c:pt idx="57">
                  <c:v>3.1645569620253164</c:v>
                </c:pt>
                <c:pt idx="58">
                  <c:v>3.1446540880503142</c:v>
                </c:pt>
                <c:pt idx="59">
                  <c:v>3.125</c:v>
                </c:pt>
                <c:pt idx="60">
                  <c:v>3.1055900621118009</c:v>
                </c:pt>
                <c:pt idx="61">
                  <c:v>3.0864197530864197</c:v>
                </c:pt>
                <c:pt idx="62">
                  <c:v>3.0674846625766872</c:v>
                </c:pt>
                <c:pt idx="63">
                  <c:v>3.0487804878048781</c:v>
                </c:pt>
                <c:pt idx="64">
                  <c:v>3.0303030303030303</c:v>
                </c:pt>
                <c:pt idx="65">
                  <c:v>3.0120481927710845</c:v>
                </c:pt>
                <c:pt idx="66">
                  <c:v>2.9940119760479038</c:v>
                </c:pt>
                <c:pt idx="67">
                  <c:v>2.9761904761904763</c:v>
                </c:pt>
                <c:pt idx="68">
                  <c:v>2.9585798816568047</c:v>
                </c:pt>
                <c:pt idx="69">
                  <c:v>2.9411764705882355</c:v>
                </c:pt>
                <c:pt idx="70">
                  <c:v>2.9239766081871341</c:v>
                </c:pt>
                <c:pt idx="71">
                  <c:v>2.9069767441860468</c:v>
                </c:pt>
                <c:pt idx="72">
                  <c:v>2.8901734104046244</c:v>
                </c:pt>
                <c:pt idx="73">
                  <c:v>2.8735632183908044</c:v>
                </c:pt>
                <c:pt idx="74">
                  <c:v>2.8571428571428568</c:v>
                </c:pt>
                <c:pt idx="75">
                  <c:v>2.8409090909090913</c:v>
                </c:pt>
                <c:pt idx="76">
                  <c:v>2.8248587570621471</c:v>
                </c:pt>
                <c:pt idx="77">
                  <c:v>2.808988764044944</c:v>
                </c:pt>
                <c:pt idx="78">
                  <c:v>2.7932960893854748</c:v>
                </c:pt>
                <c:pt idx="79">
                  <c:v>2.7777777777777777</c:v>
                </c:pt>
                <c:pt idx="80">
                  <c:v>2.7624309392265194</c:v>
                </c:pt>
                <c:pt idx="81">
                  <c:v>2.7472527472527473</c:v>
                </c:pt>
                <c:pt idx="82">
                  <c:v>2.7322404371584703</c:v>
                </c:pt>
                <c:pt idx="83">
                  <c:v>2.7173913043478262</c:v>
                </c:pt>
                <c:pt idx="84">
                  <c:v>2.7027027027027026</c:v>
                </c:pt>
                <c:pt idx="85">
                  <c:v>2.6881720430107525</c:v>
                </c:pt>
                <c:pt idx="86">
                  <c:v>2.6737967914438503</c:v>
                </c:pt>
                <c:pt idx="87">
                  <c:v>2.6595744680851063</c:v>
                </c:pt>
                <c:pt idx="88">
                  <c:v>2.6455026455026456</c:v>
                </c:pt>
                <c:pt idx="89">
                  <c:v>2.6315789473684208</c:v>
                </c:pt>
                <c:pt idx="90">
                  <c:v>2.6178010471204187</c:v>
                </c:pt>
                <c:pt idx="91">
                  <c:v>2.604166666666667</c:v>
                </c:pt>
                <c:pt idx="92">
                  <c:v>2.5906735751295336</c:v>
                </c:pt>
                <c:pt idx="93">
                  <c:v>2.5773195876288657</c:v>
                </c:pt>
                <c:pt idx="94">
                  <c:v>2.5641025641025639</c:v>
                </c:pt>
                <c:pt idx="95">
                  <c:v>2.5510204081632653</c:v>
                </c:pt>
                <c:pt idx="96">
                  <c:v>2.5380710659898478</c:v>
                </c:pt>
                <c:pt idx="97">
                  <c:v>2.5252525252525255</c:v>
                </c:pt>
                <c:pt idx="98">
                  <c:v>2.5125628140703515</c:v>
                </c:pt>
                <c:pt idx="99">
                  <c:v>2.5</c:v>
                </c:pt>
                <c:pt idx="100">
                  <c:v>2.4875621890547266</c:v>
                </c:pt>
                <c:pt idx="101">
                  <c:v>2.4752475247524752</c:v>
                </c:pt>
                <c:pt idx="102">
                  <c:v>2.4630541871921183</c:v>
                </c:pt>
                <c:pt idx="103">
                  <c:v>2.4509803921568625</c:v>
                </c:pt>
                <c:pt idx="104">
                  <c:v>2.4390243902439024</c:v>
                </c:pt>
                <c:pt idx="105">
                  <c:v>2.4271844660194173</c:v>
                </c:pt>
                <c:pt idx="106">
                  <c:v>2.4154589371980677</c:v>
                </c:pt>
                <c:pt idx="107">
                  <c:v>2.4038461538461537</c:v>
                </c:pt>
                <c:pt idx="108">
                  <c:v>2.3923444976076556</c:v>
                </c:pt>
                <c:pt idx="109">
                  <c:v>2.3809523809523809</c:v>
                </c:pt>
                <c:pt idx="110">
                  <c:v>2.3696682464454977</c:v>
                </c:pt>
                <c:pt idx="111">
                  <c:v>2.358490566037736</c:v>
                </c:pt>
                <c:pt idx="112">
                  <c:v>2.347417840375587</c:v>
                </c:pt>
                <c:pt idx="113">
                  <c:v>2.3364485981308412</c:v>
                </c:pt>
                <c:pt idx="114">
                  <c:v>2.3255813953488373</c:v>
                </c:pt>
                <c:pt idx="115">
                  <c:v>2.3148148148148149</c:v>
                </c:pt>
                <c:pt idx="116">
                  <c:v>2.3041474654377883</c:v>
                </c:pt>
                <c:pt idx="117">
                  <c:v>2.2935779816513762</c:v>
                </c:pt>
                <c:pt idx="118">
                  <c:v>2.2831050228310499</c:v>
                </c:pt>
                <c:pt idx="119">
                  <c:v>2.2727272727272725</c:v>
                </c:pt>
                <c:pt idx="120">
                  <c:v>2.2624434389140271</c:v>
                </c:pt>
                <c:pt idx="121">
                  <c:v>2.2522522522522523</c:v>
                </c:pt>
                <c:pt idx="122">
                  <c:v>2.2421524663677133</c:v>
                </c:pt>
                <c:pt idx="123">
                  <c:v>2.2321428571428572</c:v>
                </c:pt>
                <c:pt idx="124">
                  <c:v>2.2222222222222223</c:v>
                </c:pt>
                <c:pt idx="125">
                  <c:v>2.2123893805309738</c:v>
                </c:pt>
                <c:pt idx="126">
                  <c:v>2.2026431718061672</c:v>
                </c:pt>
                <c:pt idx="127">
                  <c:v>2.1929824561403506</c:v>
                </c:pt>
                <c:pt idx="128">
                  <c:v>2.1834061135371181</c:v>
                </c:pt>
                <c:pt idx="129">
                  <c:v>2.1739130434782608</c:v>
                </c:pt>
                <c:pt idx="130">
                  <c:v>2.1645021645021645</c:v>
                </c:pt>
                <c:pt idx="131">
                  <c:v>2.1551724137931032</c:v>
                </c:pt>
                <c:pt idx="132">
                  <c:v>2.1459227467811157</c:v>
                </c:pt>
                <c:pt idx="133">
                  <c:v>2.1367521367521367</c:v>
                </c:pt>
                <c:pt idx="134">
                  <c:v>2.1276595744680851</c:v>
                </c:pt>
                <c:pt idx="135">
                  <c:v>2.1186440677966099</c:v>
                </c:pt>
                <c:pt idx="136">
                  <c:v>2.109704641350211</c:v>
                </c:pt>
                <c:pt idx="137">
                  <c:v>2.1008403361344539</c:v>
                </c:pt>
                <c:pt idx="138">
                  <c:v>2.0920502092050208</c:v>
                </c:pt>
                <c:pt idx="139">
                  <c:v>2.0833333333333335</c:v>
                </c:pt>
                <c:pt idx="140">
                  <c:v>2.0746887966804981</c:v>
                </c:pt>
                <c:pt idx="141">
                  <c:v>2.0661157024793391</c:v>
                </c:pt>
                <c:pt idx="142">
                  <c:v>2.0576131687242798</c:v>
                </c:pt>
                <c:pt idx="143">
                  <c:v>2.0491803278688527</c:v>
                </c:pt>
                <c:pt idx="144">
                  <c:v>2.0408163265306123</c:v>
                </c:pt>
                <c:pt idx="145">
                  <c:v>2.0325203252032518</c:v>
                </c:pt>
                <c:pt idx="146">
                  <c:v>2.0242914979757085</c:v>
                </c:pt>
                <c:pt idx="147">
                  <c:v>2.0161290322580645</c:v>
                </c:pt>
                <c:pt idx="148">
                  <c:v>2.0080321285140563</c:v>
                </c:pt>
                <c:pt idx="149">
                  <c:v>2</c:v>
                </c:pt>
                <c:pt idx="150">
                  <c:v>1.9920318725099602</c:v>
                </c:pt>
                <c:pt idx="151">
                  <c:v>1.984126984126984</c:v>
                </c:pt>
                <c:pt idx="152">
                  <c:v>1.9762845849802371</c:v>
                </c:pt>
                <c:pt idx="153">
                  <c:v>1.9685039370078741</c:v>
                </c:pt>
                <c:pt idx="154">
                  <c:v>1.9607843137254901</c:v>
                </c:pt>
                <c:pt idx="155">
                  <c:v>1.953125</c:v>
                </c:pt>
                <c:pt idx="156">
                  <c:v>1.9455252918287937</c:v>
                </c:pt>
                <c:pt idx="157">
                  <c:v>1.9379844961240311</c:v>
                </c:pt>
                <c:pt idx="158">
                  <c:v>1.9305019305019306</c:v>
                </c:pt>
                <c:pt idx="159">
                  <c:v>1.9230769230769231</c:v>
                </c:pt>
                <c:pt idx="160">
                  <c:v>1.9157088122605366</c:v>
                </c:pt>
                <c:pt idx="161">
                  <c:v>1.9083969465648856</c:v>
                </c:pt>
                <c:pt idx="162">
                  <c:v>1.9011406844106462</c:v>
                </c:pt>
                <c:pt idx="163">
                  <c:v>1.893939393939394</c:v>
                </c:pt>
                <c:pt idx="164">
                  <c:v>1.8867924528301887</c:v>
                </c:pt>
                <c:pt idx="165">
                  <c:v>1.8796992481203008</c:v>
                </c:pt>
                <c:pt idx="166">
                  <c:v>1.8726591760299627</c:v>
                </c:pt>
                <c:pt idx="167">
                  <c:v>1.8656716417910448</c:v>
                </c:pt>
                <c:pt idx="168">
                  <c:v>1.8587360594795537</c:v>
                </c:pt>
                <c:pt idx="169">
                  <c:v>1.8518518518518516</c:v>
                </c:pt>
                <c:pt idx="170">
                  <c:v>1.8450184501845017</c:v>
                </c:pt>
                <c:pt idx="171">
                  <c:v>1.8382352941176472</c:v>
                </c:pt>
                <c:pt idx="172">
                  <c:v>1.8315018315018314</c:v>
                </c:pt>
                <c:pt idx="173">
                  <c:v>1.8248175182481752</c:v>
                </c:pt>
                <c:pt idx="174">
                  <c:v>1.8181818181818183</c:v>
                </c:pt>
                <c:pt idx="175">
                  <c:v>1.8115942028985508</c:v>
                </c:pt>
                <c:pt idx="176">
                  <c:v>1.8050541516245489</c:v>
                </c:pt>
                <c:pt idx="177">
                  <c:v>1.7985611510791366</c:v>
                </c:pt>
                <c:pt idx="178">
                  <c:v>1.7921146953405018</c:v>
                </c:pt>
                <c:pt idx="179">
                  <c:v>1.7857142857142858</c:v>
                </c:pt>
                <c:pt idx="180">
                  <c:v>1.7793594306049823</c:v>
                </c:pt>
                <c:pt idx="181">
                  <c:v>1.773049645390071</c:v>
                </c:pt>
                <c:pt idx="182">
                  <c:v>1.7667844522968199</c:v>
                </c:pt>
                <c:pt idx="183">
                  <c:v>1.76056338028169</c:v>
                </c:pt>
                <c:pt idx="184">
                  <c:v>1.7543859649122806</c:v>
                </c:pt>
                <c:pt idx="185">
                  <c:v>1.7482517482517481</c:v>
                </c:pt>
                <c:pt idx="186">
                  <c:v>1.7421602787456447</c:v>
                </c:pt>
                <c:pt idx="187">
                  <c:v>1.7361111111111112</c:v>
                </c:pt>
                <c:pt idx="188">
                  <c:v>1.7301038062283736</c:v>
                </c:pt>
                <c:pt idx="189">
                  <c:v>1.7241379310344829</c:v>
                </c:pt>
                <c:pt idx="190">
                  <c:v>1.7182130584192441</c:v>
                </c:pt>
                <c:pt idx="191">
                  <c:v>1.7123287671232876</c:v>
                </c:pt>
                <c:pt idx="192">
                  <c:v>1.7064846416382253</c:v>
                </c:pt>
                <c:pt idx="193">
                  <c:v>1.7006802721088434</c:v>
                </c:pt>
                <c:pt idx="194">
                  <c:v>1.6949152542372881</c:v>
                </c:pt>
                <c:pt idx="195">
                  <c:v>1.689189189189189</c:v>
                </c:pt>
                <c:pt idx="196">
                  <c:v>1.6835016835016836</c:v>
                </c:pt>
                <c:pt idx="197">
                  <c:v>1.6778523489932886</c:v>
                </c:pt>
                <c:pt idx="198">
                  <c:v>1.6722408026755853</c:v>
                </c:pt>
                <c:pt idx="199">
                  <c:v>1.6666666666666665</c:v>
                </c:pt>
                <c:pt idx="200">
                  <c:v>1.6611295681063123</c:v>
                </c:pt>
                <c:pt idx="201">
                  <c:v>1.6556291390728477</c:v>
                </c:pt>
                <c:pt idx="202">
                  <c:v>1.6501650165016502</c:v>
                </c:pt>
                <c:pt idx="203">
                  <c:v>1.6447368421052633</c:v>
                </c:pt>
                <c:pt idx="204">
                  <c:v>1.6393442622950818</c:v>
                </c:pt>
                <c:pt idx="205">
                  <c:v>1.6339869281045751</c:v>
                </c:pt>
                <c:pt idx="206">
                  <c:v>1.6286644951140063</c:v>
                </c:pt>
                <c:pt idx="207">
                  <c:v>1.6233766233766234</c:v>
                </c:pt>
                <c:pt idx="208">
                  <c:v>1.6181229773462782</c:v>
                </c:pt>
                <c:pt idx="209">
                  <c:v>1.6129032258064515</c:v>
                </c:pt>
                <c:pt idx="210">
                  <c:v>1.607717041800643</c:v>
                </c:pt>
                <c:pt idx="211">
                  <c:v>1.6025641025641026</c:v>
                </c:pt>
                <c:pt idx="212">
                  <c:v>1.5974440894568689</c:v>
                </c:pt>
                <c:pt idx="213">
                  <c:v>1.592356687898089</c:v>
                </c:pt>
                <c:pt idx="214">
                  <c:v>1.5873015873015872</c:v>
                </c:pt>
                <c:pt idx="215">
                  <c:v>1.5822784810126582</c:v>
                </c:pt>
                <c:pt idx="216">
                  <c:v>1.5772870662460567</c:v>
                </c:pt>
                <c:pt idx="217">
                  <c:v>1.5723270440251571</c:v>
                </c:pt>
                <c:pt idx="218">
                  <c:v>1.5673981191222572</c:v>
                </c:pt>
                <c:pt idx="219">
                  <c:v>1.5625</c:v>
                </c:pt>
                <c:pt idx="220">
                  <c:v>1.557632398753894</c:v>
                </c:pt>
                <c:pt idx="221">
                  <c:v>1.5527950310559004</c:v>
                </c:pt>
                <c:pt idx="222">
                  <c:v>1.5479876160990713</c:v>
                </c:pt>
                <c:pt idx="223">
                  <c:v>1.5432098765432098</c:v>
                </c:pt>
                <c:pt idx="224">
                  <c:v>1.5384615384615385</c:v>
                </c:pt>
                <c:pt idx="225">
                  <c:v>1.5337423312883436</c:v>
                </c:pt>
                <c:pt idx="226">
                  <c:v>1.5290519877675841</c:v>
                </c:pt>
                <c:pt idx="227">
                  <c:v>1.524390243902439</c:v>
                </c:pt>
                <c:pt idx="228">
                  <c:v>1.519756838905775</c:v>
                </c:pt>
                <c:pt idx="229">
                  <c:v>1.5151515151515151</c:v>
                </c:pt>
                <c:pt idx="230">
                  <c:v>1.5105740181268881</c:v>
                </c:pt>
                <c:pt idx="231">
                  <c:v>1.5060240963855422</c:v>
                </c:pt>
                <c:pt idx="232">
                  <c:v>1.5015015015015014</c:v>
                </c:pt>
                <c:pt idx="233">
                  <c:v>1.4970059880239519</c:v>
                </c:pt>
                <c:pt idx="234">
                  <c:v>1.4925373134328357</c:v>
                </c:pt>
                <c:pt idx="235">
                  <c:v>1.4880952380952381</c:v>
                </c:pt>
                <c:pt idx="236">
                  <c:v>1.4836795252225519</c:v>
                </c:pt>
                <c:pt idx="237">
                  <c:v>1.4792899408284024</c:v>
                </c:pt>
                <c:pt idx="238">
                  <c:v>1.4749262536873156</c:v>
                </c:pt>
                <c:pt idx="239">
                  <c:v>1.4705882352941178</c:v>
                </c:pt>
                <c:pt idx="240">
                  <c:v>1.466275659824047</c:v>
                </c:pt>
                <c:pt idx="241">
                  <c:v>1.4619883040935671</c:v>
                </c:pt>
                <c:pt idx="242">
                  <c:v>1.457725947521866</c:v>
                </c:pt>
                <c:pt idx="243">
                  <c:v>1.4534883720930234</c:v>
                </c:pt>
                <c:pt idx="244">
                  <c:v>1.4492753623188406</c:v>
                </c:pt>
                <c:pt idx="245">
                  <c:v>1.4450867052023122</c:v>
                </c:pt>
                <c:pt idx="246">
                  <c:v>1.4409221902017291</c:v>
                </c:pt>
                <c:pt idx="247">
                  <c:v>1.4367816091954022</c:v>
                </c:pt>
                <c:pt idx="248">
                  <c:v>1.4326647564469912</c:v>
                </c:pt>
                <c:pt idx="249">
                  <c:v>1.4285714285714284</c:v>
                </c:pt>
                <c:pt idx="250">
                  <c:v>1.4245014245014245</c:v>
                </c:pt>
                <c:pt idx="251">
                  <c:v>1.4204545454545456</c:v>
                </c:pt>
                <c:pt idx="252">
                  <c:v>1.41643059490085</c:v>
                </c:pt>
                <c:pt idx="253">
                  <c:v>1.4124293785310735</c:v>
                </c:pt>
                <c:pt idx="254">
                  <c:v>1.4084507042253522</c:v>
                </c:pt>
                <c:pt idx="255">
                  <c:v>1.404494382022472</c:v>
                </c:pt>
                <c:pt idx="256">
                  <c:v>1.4005602240896358</c:v>
                </c:pt>
                <c:pt idx="257">
                  <c:v>1.3966480446927374</c:v>
                </c:pt>
                <c:pt idx="258">
                  <c:v>1.392757660167131</c:v>
                </c:pt>
                <c:pt idx="259">
                  <c:v>1.3888888888888888</c:v>
                </c:pt>
                <c:pt idx="260">
                  <c:v>1.3850415512465375</c:v>
                </c:pt>
                <c:pt idx="261">
                  <c:v>1.3812154696132597</c:v>
                </c:pt>
                <c:pt idx="262">
                  <c:v>1.3774104683195594</c:v>
                </c:pt>
                <c:pt idx="263">
                  <c:v>1.3736263736263736</c:v>
                </c:pt>
                <c:pt idx="264">
                  <c:v>1.3698630136986301</c:v>
                </c:pt>
                <c:pt idx="265">
                  <c:v>1.3661202185792352</c:v>
                </c:pt>
                <c:pt idx="266">
                  <c:v>1.3623978201634879</c:v>
                </c:pt>
                <c:pt idx="267">
                  <c:v>1.3586956521739131</c:v>
                </c:pt>
                <c:pt idx="268">
                  <c:v>1.3550135501355012</c:v>
                </c:pt>
                <c:pt idx="269">
                  <c:v>1.3513513513513513</c:v>
                </c:pt>
                <c:pt idx="270">
                  <c:v>1.3477088948787062</c:v>
                </c:pt>
                <c:pt idx="271">
                  <c:v>1.3440860215053763</c:v>
                </c:pt>
                <c:pt idx="272">
                  <c:v>1.3404825737265416</c:v>
                </c:pt>
                <c:pt idx="273">
                  <c:v>1.3368983957219251</c:v>
                </c:pt>
                <c:pt idx="274">
                  <c:v>1.3333333333333333</c:v>
                </c:pt>
                <c:pt idx="275">
                  <c:v>1.3297872340425532</c:v>
                </c:pt>
                <c:pt idx="276">
                  <c:v>1.3262599469496021</c:v>
                </c:pt>
                <c:pt idx="277">
                  <c:v>1.3227513227513228</c:v>
                </c:pt>
                <c:pt idx="278">
                  <c:v>1.3192612137203166</c:v>
                </c:pt>
                <c:pt idx="279">
                  <c:v>1.3157894736842104</c:v>
                </c:pt>
                <c:pt idx="280">
                  <c:v>1.3123359580052494</c:v>
                </c:pt>
                <c:pt idx="281">
                  <c:v>1.3089005235602094</c:v>
                </c:pt>
                <c:pt idx="282">
                  <c:v>1.3054830287206267</c:v>
                </c:pt>
                <c:pt idx="283">
                  <c:v>1.3020833333333335</c:v>
                </c:pt>
                <c:pt idx="284">
                  <c:v>1.2987012987012987</c:v>
                </c:pt>
                <c:pt idx="285">
                  <c:v>1.2953367875647668</c:v>
                </c:pt>
                <c:pt idx="286">
                  <c:v>1.2919896640826871</c:v>
                </c:pt>
                <c:pt idx="287">
                  <c:v>1.2886597938144329</c:v>
                </c:pt>
                <c:pt idx="288">
                  <c:v>1.2853470437017993</c:v>
                </c:pt>
                <c:pt idx="289">
                  <c:v>1.2820512820512819</c:v>
                </c:pt>
                <c:pt idx="290">
                  <c:v>1.2787723785166241</c:v>
                </c:pt>
                <c:pt idx="291">
                  <c:v>1.2755102040816326</c:v>
                </c:pt>
                <c:pt idx="292">
                  <c:v>1.272264631043257</c:v>
                </c:pt>
                <c:pt idx="293">
                  <c:v>1.2690355329949239</c:v>
                </c:pt>
                <c:pt idx="294">
                  <c:v>1.2658227848101267</c:v>
                </c:pt>
                <c:pt idx="295">
                  <c:v>1.2626262626262628</c:v>
                </c:pt>
                <c:pt idx="296">
                  <c:v>1.2594458438287153</c:v>
                </c:pt>
                <c:pt idx="297">
                  <c:v>1.2562814070351758</c:v>
                </c:pt>
                <c:pt idx="298">
                  <c:v>1.2531328320802004</c:v>
                </c:pt>
                <c:pt idx="299">
                  <c:v>1.25</c:v>
                </c:pt>
                <c:pt idx="300">
                  <c:v>1.2468827930174564</c:v>
                </c:pt>
                <c:pt idx="301">
                  <c:v>1.2437810945273633</c:v>
                </c:pt>
                <c:pt idx="302">
                  <c:v>1.240694789081886</c:v>
                </c:pt>
                <c:pt idx="303">
                  <c:v>1.2376237623762376</c:v>
                </c:pt>
                <c:pt idx="304">
                  <c:v>1.2345679012345678</c:v>
                </c:pt>
                <c:pt idx="305">
                  <c:v>1.2315270935960592</c:v>
                </c:pt>
                <c:pt idx="306">
                  <c:v>1.2285012285012284</c:v>
                </c:pt>
                <c:pt idx="307">
                  <c:v>1.2254901960784312</c:v>
                </c:pt>
                <c:pt idx="308">
                  <c:v>1.2224938875305622</c:v>
                </c:pt>
                <c:pt idx="309">
                  <c:v>1.2195121951219512</c:v>
                </c:pt>
                <c:pt idx="310">
                  <c:v>1.2165450121654502</c:v>
                </c:pt>
                <c:pt idx="311">
                  <c:v>1.2135922330097086</c:v>
                </c:pt>
                <c:pt idx="312">
                  <c:v>1.2106537530266344</c:v>
                </c:pt>
                <c:pt idx="313">
                  <c:v>1.2077294685990339</c:v>
                </c:pt>
                <c:pt idx="314">
                  <c:v>1.2048192771084336</c:v>
                </c:pt>
                <c:pt idx="315">
                  <c:v>1.2019230769230769</c:v>
                </c:pt>
                <c:pt idx="316">
                  <c:v>1.1990407673860912</c:v>
                </c:pt>
                <c:pt idx="317">
                  <c:v>1.1961722488038278</c:v>
                </c:pt>
                <c:pt idx="318">
                  <c:v>1.1933174224343674</c:v>
                </c:pt>
                <c:pt idx="319">
                  <c:v>1.1904761904761905</c:v>
                </c:pt>
                <c:pt idx="320">
                  <c:v>1.1876484560570071</c:v>
                </c:pt>
                <c:pt idx="321">
                  <c:v>1.1848341232227488</c:v>
                </c:pt>
                <c:pt idx="322">
                  <c:v>1.1820330969267139</c:v>
                </c:pt>
                <c:pt idx="323">
                  <c:v>1.179245283018868</c:v>
                </c:pt>
                <c:pt idx="324">
                  <c:v>1.1764705882352942</c:v>
                </c:pt>
                <c:pt idx="325">
                  <c:v>1.1737089201877935</c:v>
                </c:pt>
                <c:pt idx="326">
                  <c:v>1.1709601873536299</c:v>
                </c:pt>
                <c:pt idx="327">
                  <c:v>1.1682242990654206</c:v>
                </c:pt>
                <c:pt idx="328">
                  <c:v>1.1655011655011656</c:v>
                </c:pt>
                <c:pt idx="329">
                  <c:v>1.1627906976744187</c:v>
                </c:pt>
                <c:pt idx="330">
                  <c:v>1.160092807424594</c:v>
                </c:pt>
                <c:pt idx="331">
                  <c:v>1.1574074074074074</c:v>
                </c:pt>
                <c:pt idx="332">
                  <c:v>1.1547344110854503</c:v>
                </c:pt>
                <c:pt idx="333">
                  <c:v>1.1520737327188941</c:v>
                </c:pt>
                <c:pt idx="334">
                  <c:v>1.1494252873563218</c:v>
                </c:pt>
                <c:pt idx="335">
                  <c:v>1.1467889908256881</c:v>
                </c:pt>
                <c:pt idx="336">
                  <c:v>1.1441647597254005</c:v>
                </c:pt>
                <c:pt idx="337">
                  <c:v>1.1415525114155249</c:v>
                </c:pt>
                <c:pt idx="338">
                  <c:v>1.1389521640091116</c:v>
                </c:pt>
                <c:pt idx="339">
                  <c:v>1.1363636363636362</c:v>
                </c:pt>
                <c:pt idx="340">
                  <c:v>1.1337868480725624</c:v>
                </c:pt>
                <c:pt idx="341">
                  <c:v>1.1312217194570136</c:v>
                </c:pt>
                <c:pt idx="342">
                  <c:v>1.1286681715575622</c:v>
                </c:pt>
                <c:pt idx="343">
                  <c:v>1.1261261261261262</c:v>
                </c:pt>
                <c:pt idx="344">
                  <c:v>1.1235955056179776</c:v>
                </c:pt>
                <c:pt idx="345">
                  <c:v>1.1210762331838566</c:v>
                </c:pt>
                <c:pt idx="346">
                  <c:v>1.1185682326621924</c:v>
                </c:pt>
                <c:pt idx="347">
                  <c:v>1.1160714285714286</c:v>
                </c:pt>
                <c:pt idx="348">
                  <c:v>1.1135857461024499</c:v>
                </c:pt>
                <c:pt idx="349">
                  <c:v>1.1111111111111112</c:v>
                </c:pt>
                <c:pt idx="350">
                  <c:v>1.1086474501108647</c:v>
                </c:pt>
                <c:pt idx="351">
                  <c:v>1.1061946902654869</c:v>
                </c:pt>
                <c:pt idx="352">
                  <c:v>1.1037527593818983</c:v>
                </c:pt>
                <c:pt idx="353">
                  <c:v>1.1013215859030836</c:v>
                </c:pt>
                <c:pt idx="354">
                  <c:v>1.098901098901099</c:v>
                </c:pt>
                <c:pt idx="355">
                  <c:v>1.0964912280701753</c:v>
                </c:pt>
                <c:pt idx="356">
                  <c:v>1.0940919037199124</c:v>
                </c:pt>
                <c:pt idx="357">
                  <c:v>1.0917030567685591</c:v>
                </c:pt>
                <c:pt idx="358">
                  <c:v>1.0893246187363834</c:v>
                </c:pt>
                <c:pt idx="359">
                  <c:v>1.0869565217391304</c:v>
                </c:pt>
                <c:pt idx="360">
                  <c:v>1.0845986984815619</c:v>
                </c:pt>
                <c:pt idx="361">
                  <c:v>1.0822510822510822</c:v>
                </c:pt>
                <c:pt idx="362">
                  <c:v>1.079913606911447</c:v>
                </c:pt>
                <c:pt idx="363">
                  <c:v>1.0775862068965516</c:v>
                </c:pt>
                <c:pt idx="364">
                  <c:v>1.075268817204301</c:v>
                </c:pt>
                <c:pt idx="365">
                  <c:v>1.0729613733905579</c:v>
                </c:pt>
                <c:pt idx="366">
                  <c:v>1.0706638115631693</c:v>
                </c:pt>
                <c:pt idx="367">
                  <c:v>1.0683760683760684</c:v>
                </c:pt>
                <c:pt idx="368">
                  <c:v>1.0660980810234542</c:v>
                </c:pt>
                <c:pt idx="369">
                  <c:v>1.0638297872340425</c:v>
                </c:pt>
                <c:pt idx="370">
                  <c:v>1.0615711252653928</c:v>
                </c:pt>
                <c:pt idx="371">
                  <c:v>1.0593220338983049</c:v>
                </c:pt>
                <c:pt idx="372">
                  <c:v>1.0570824524312896</c:v>
                </c:pt>
                <c:pt idx="373">
                  <c:v>1.0548523206751055</c:v>
                </c:pt>
                <c:pt idx="374">
                  <c:v>1.0526315789473684</c:v>
                </c:pt>
                <c:pt idx="375">
                  <c:v>1.0504201680672269</c:v>
                </c:pt>
                <c:pt idx="376">
                  <c:v>1.0482180293501049</c:v>
                </c:pt>
                <c:pt idx="377">
                  <c:v>1.0460251046025104</c:v>
                </c:pt>
                <c:pt idx="378">
                  <c:v>1.0438413361169103</c:v>
                </c:pt>
                <c:pt idx="379">
                  <c:v>1.0416666666666667</c:v>
                </c:pt>
                <c:pt idx="380">
                  <c:v>1.0395010395010396</c:v>
                </c:pt>
                <c:pt idx="381">
                  <c:v>1.0373443983402491</c:v>
                </c:pt>
                <c:pt idx="382">
                  <c:v>1.0351966873706004</c:v>
                </c:pt>
                <c:pt idx="383">
                  <c:v>1.0330578512396695</c:v>
                </c:pt>
                <c:pt idx="384">
                  <c:v>1.0309278350515463</c:v>
                </c:pt>
                <c:pt idx="385">
                  <c:v>1.0288065843621399</c:v>
                </c:pt>
                <c:pt idx="386">
                  <c:v>1.0266940451745379</c:v>
                </c:pt>
                <c:pt idx="387">
                  <c:v>1.0245901639344264</c:v>
                </c:pt>
                <c:pt idx="388">
                  <c:v>1.0224948875255624</c:v>
                </c:pt>
                <c:pt idx="389">
                  <c:v>1.0204081632653061</c:v>
                </c:pt>
                <c:pt idx="390">
                  <c:v>1.0183299389002038</c:v>
                </c:pt>
                <c:pt idx="391">
                  <c:v>1.0162601626016259</c:v>
                </c:pt>
                <c:pt idx="392">
                  <c:v>1.0141987829614605</c:v>
                </c:pt>
                <c:pt idx="393">
                  <c:v>1.0121457489878543</c:v>
                </c:pt>
                <c:pt idx="394">
                  <c:v>1.0101010101010102</c:v>
                </c:pt>
                <c:pt idx="395">
                  <c:v>1.0080645161290323</c:v>
                </c:pt>
                <c:pt idx="396">
                  <c:v>1.0060362173038231</c:v>
                </c:pt>
                <c:pt idx="397">
                  <c:v>1.0040160642570282</c:v>
                </c:pt>
                <c:pt idx="398">
                  <c:v>1.0020040080160322</c:v>
                </c:pt>
                <c:pt idx="399">
                  <c:v>1</c:v>
                </c:pt>
                <c:pt idx="400">
                  <c:v>0.99800399201596801</c:v>
                </c:pt>
                <c:pt idx="401">
                  <c:v>0.99601593625498008</c:v>
                </c:pt>
                <c:pt idx="402">
                  <c:v>0.99403578528827041</c:v>
                </c:pt>
                <c:pt idx="403">
                  <c:v>0.99206349206349198</c:v>
                </c:pt>
                <c:pt idx="404">
                  <c:v>0.99009900990099009</c:v>
                </c:pt>
                <c:pt idx="405">
                  <c:v>0.98814229249011853</c:v>
                </c:pt>
                <c:pt idx="406">
                  <c:v>0.98619329388560162</c:v>
                </c:pt>
                <c:pt idx="407">
                  <c:v>0.98425196850393704</c:v>
                </c:pt>
                <c:pt idx="408">
                  <c:v>0.98231827111984282</c:v>
                </c:pt>
                <c:pt idx="409">
                  <c:v>0.98039215686274506</c:v>
                </c:pt>
                <c:pt idx="410">
                  <c:v>0.97847358121330719</c:v>
                </c:pt>
                <c:pt idx="411">
                  <c:v>0.9765625</c:v>
                </c:pt>
                <c:pt idx="412">
                  <c:v>0.97465886939571145</c:v>
                </c:pt>
                <c:pt idx="413">
                  <c:v>0.97276264591439687</c:v>
                </c:pt>
                <c:pt idx="414">
                  <c:v>0.970873786407767</c:v>
                </c:pt>
                <c:pt idx="415">
                  <c:v>0.96899224806201556</c:v>
                </c:pt>
                <c:pt idx="416">
                  <c:v>0.96711798839458407</c:v>
                </c:pt>
                <c:pt idx="417">
                  <c:v>0.96525096525096532</c:v>
                </c:pt>
                <c:pt idx="418">
                  <c:v>0.96339113680154143</c:v>
                </c:pt>
                <c:pt idx="419">
                  <c:v>0.96153846153846156</c:v>
                </c:pt>
                <c:pt idx="420">
                  <c:v>0.95969289827255277</c:v>
                </c:pt>
                <c:pt idx="421">
                  <c:v>0.95785440613026829</c:v>
                </c:pt>
                <c:pt idx="422">
                  <c:v>0.95602294455066916</c:v>
                </c:pt>
                <c:pt idx="423">
                  <c:v>0.95419847328244278</c:v>
                </c:pt>
                <c:pt idx="424">
                  <c:v>0.95238095238095233</c:v>
                </c:pt>
                <c:pt idx="425">
                  <c:v>0.9505703422053231</c:v>
                </c:pt>
                <c:pt idx="426">
                  <c:v>0.94876660341555974</c:v>
                </c:pt>
                <c:pt idx="427">
                  <c:v>0.94696969696969702</c:v>
                </c:pt>
                <c:pt idx="428">
                  <c:v>0.94517958412098302</c:v>
                </c:pt>
                <c:pt idx="429">
                  <c:v>0.94339622641509435</c:v>
                </c:pt>
                <c:pt idx="430">
                  <c:v>0.94161958568738224</c:v>
                </c:pt>
                <c:pt idx="431">
                  <c:v>0.93984962406015038</c:v>
                </c:pt>
                <c:pt idx="432">
                  <c:v>0.9380863039399624</c:v>
                </c:pt>
                <c:pt idx="433">
                  <c:v>0.93632958801498134</c:v>
                </c:pt>
                <c:pt idx="434">
                  <c:v>0.93457943925233644</c:v>
                </c:pt>
                <c:pt idx="435">
                  <c:v>0.93283582089552242</c:v>
                </c:pt>
                <c:pt idx="436">
                  <c:v>0.93109869646182497</c:v>
                </c:pt>
                <c:pt idx="437">
                  <c:v>0.92936802973977684</c:v>
                </c:pt>
                <c:pt idx="438">
                  <c:v>0.92764378478664189</c:v>
                </c:pt>
                <c:pt idx="439">
                  <c:v>0.92592592592592582</c:v>
                </c:pt>
                <c:pt idx="440">
                  <c:v>0.92421441774491686</c:v>
                </c:pt>
                <c:pt idx="441">
                  <c:v>0.92250922509225086</c:v>
                </c:pt>
                <c:pt idx="442">
                  <c:v>0.92081031307550643</c:v>
                </c:pt>
                <c:pt idx="443">
                  <c:v>0.91911764705882359</c:v>
                </c:pt>
                <c:pt idx="444">
                  <c:v>0.91743119266055051</c:v>
                </c:pt>
                <c:pt idx="445">
                  <c:v>0.91575091575091572</c:v>
                </c:pt>
                <c:pt idx="446">
                  <c:v>0.91407678244972579</c:v>
                </c:pt>
                <c:pt idx="447">
                  <c:v>0.91240875912408759</c:v>
                </c:pt>
                <c:pt idx="448">
                  <c:v>0.91074681238615662</c:v>
                </c:pt>
                <c:pt idx="449">
                  <c:v>0.90909090909090917</c:v>
                </c:pt>
                <c:pt idx="450">
                  <c:v>0.90744101633393837</c:v>
                </c:pt>
                <c:pt idx="451">
                  <c:v>0.90579710144927539</c:v>
                </c:pt>
                <c:pt idx="452">
                  <c:v>0.9041591320072333</c:v>
                </c:pt>
                <c:pt idx="453">
                  <c:v>0.90252707581227443</c:v>
                </c:pt>
                <c:pt idx="454">
                  <c:v>0.9009009009009008</c:v>
                </c:pt>
                <c:pt idx="455">
                  <c:v>0.89928057553956831</c:v>
                </c:pt>
                <c:pt idx="456">
                  <c:v>0.89766606822262118</c:v>
                </c:pt>
                <c:pt idx="457">
                  <c:v>0.89605734767025091</c:v>
                </c:pt>
                <c:pt idx="458">
                  <c:v>0.89445438282647594</c:v>
                </c:pt>
                <c:pt idx="459">
                  <c:v>0.8928571428571429</c:v>
                </c:pt>
                <c:pt idx="460">
                  <c:v>0.89126559714795006</c:v>
                </c:pt>
                <c:pt idx="461">
                  <c:v>0.88967971530249113</c:v>
                </c:pt>
                <c:pt idx="462">
                  <c:v>0.88809946714031973</c:v>
                </c:pt>
                <c:pt idx="463">
                  <c:v>0.88652482269503552</c:v>
                </c:pt>
                <c:pt idx="464">
                  <c:v>0.88495575221238942</c:v>
                </c:pt>
                <c:pt idx="465">
                  <c:v>0.88339222614840995</c:v>
                </c:pt>
                <c:pt idx="466">
                  <c:v>0.88183421516754845</c:v>
                </c:pt>
                <c:pt idx="467">
                  <c:v>0.88028169014084501</c:v>
                </c:pt>
                <c:pt idx="468">
                  <c:v>0.87873462214411258</c:v>
                </c:pt>
                <c:pt idx="469">
                  <c:v>0.8771929824561403</c:v>
                </c:pt>
                <c:pt idx="470">
                  <c:v>0.87565674255691772</c:v>
                </c:pt>
                <c:pt idx="471">
                  <c:v>0.87412587412587406</c:v>
                </c:pt>
                <c:pt idx="472">
                  <c:v>0.87260034904013961</c:v>
                </c:pt>
                <c:pt idx="473">
                  <c:v>0.87108013937282236</c:v>
                </c:pt>
                <c:pt idx="474">
                  <c:v>0.86956521739130432</c:v>
                </c:pt>
                <c:pt idx="475">
                  <c:v>0.86805555555555558</c:v>
                </c:pt>
                <c:pt idx="476">
                  <c:v>0.86655112651646449</c:v>
                </c:pt>
                <c:pt idx="477">
                  <c:v>0.86505190311418678</c:v>
                </c:pt>
                <c:pt idx="478">
                  <c:v>0.86355785837651122</c:v>
                </c:pt>
                <c:pt idx="479">
                  <c:v>0.86206896551724144</c:v>
                </c:pt>
                <c:pt idx="480">
                  <c:v>0.86058519793459554</c:v>
                </c:pt>
                <c:pt idx="481">
                  <c:v>0.85910652920962205</c:v>
                </c:pt>
                <c:pt idx="482">
                  <c:v>0.85763293310463118</c:v>
                </c:pt>
                <c:pt idx="483">
                  <c:v>0.85616438356164382</c:v>
                </c:pt>
                <c:pt idx="484">
                  <c:v>0.85470085470085477</c:v>
                </c:pt>
                <c:pt idx="485">
                  <c:v>0.85324232081911267</c:v>
                </c:pt>
                <c:pt idx="486">
                  <c:v>0.85178875638841567</c:v>
                </c:pt>
                <c:pt idx="487">
                  <c:v>0.85034013605442171</c:v>
                </c:pt>
                <c:pt idx="488">
                  <c:v>0.84889643463497455</c:v>
                </c:pt>
                <c:pt idx="489">
                  <c:v>0.84745762711864403</c:v>
                </c:pt>
                <c:pt idx="490">
                  <c:v>0.84602368866328259</c:v>
                </c:pt>
                <c:pt idx="491">
                  <c:v>0.84459459459459452</c:v>
                </c:pt>
                <c:pt idx="492">
                  <c:v>0.84317032040472184</c:v>
                </c:pt>
                <c:pt idx="493">
                  <c:v>0.84175084175084181</c:v>
                </c:pt>
                <c:pt idx="494">
                  <c:v>0.84033613445378164</c:v>
                </c:pt>
                <c:pt idx="495">
                  <c:v>0.83892617449664431</c:v>
                </c:pt>
                <c:pt idx="496">
                  <c:v>0.83752093802345062</c:v>
                </c:pt>
                <c:pt idx="497">
                  <c:v>0.83612040133779264</c:v>
                </c:pt>
                <c:pt idx="498">
                  <c:v>0.8347245409015025</c:v>
                </c:pt>
                <c:pt idx="499">
                  <c:v>0.83333333333333326</c:v>
                </c:pt>
                <c:pt idx="500">
                  <c:v>0.83194675540765384</c:v>
                </c:pt>
                <c:pt idx="501">
                  <c:v>0.83056478405315615</c:v>
                </c:pt>
                <c:pt idx="502">
                  <c:v>0.82918739635157546</c:v>
                </c:pt>
                <c:pt idx="503">
                  <c:v>0.82781456953642385</c:v>
                </c:pt>
                <c:pt idx="504">
                  <c:v>0.82644628099173556</c:v>
                </c:pt>
                <c:pt idx="505">
                  <c:v>0.82508250825082508</c:v>
                </c:pt>
                <c:pt idx="506">
                  <c:v>0.82372322899505757</c:v>
                </c:pt>
                <c:pt idx="507">
                  <c:v>0.82236842105263164</c:v>
                </c:pt>
                <c:pt idx="508">
                  <c:v>0.82101806239737274</c:v>
                </c:pt>
                <c:pt idx="509">
                  <c:v>0.81967213114754089</c:v>
                </c:pt>
                <c:pt idx="510">
                  <c:v>0.81833060556464821</c:v>
                </c:pt>
                <c:pt idx="511">
                  <c:v>0.81699346405228757</c:v>
                </c:pt>
                <c:pt idx="512">
                  <c:v>0.81566068515497547</c:v>
                </c:pt>
                <c:pt idx="513">
                  <c:v>0.81433224755700317</c:v>
                </c:pt>
                <c:pt idx="514">
                  <c:v>0.81300813008130079</c:v>
                </c:pt>
                <c:pt idx="515">
                  <c:v>0.81168831168831168</c:v>
                </c:pt>
                <c:pt idx="516">
                  <c:v>0.81037277147487852</c:v>
                </c:pt>
                <c:pt idx="517">
                  <c:v>0.8090614886731391</c:v>
                </c:pt>
                <c:pt idx="518">
                  <c:v>0.80775444264943452</c:v>
                </c:pt>
                <c:pt idx="519">
                  <c:v>0.80645161290322576</c:v>
                </c:pt>
                <c:pt idx="520">
                  <c:v>0.80515297906602257</c:v>
                </c:pt>
                <c:pt idx="521">
                  <c:v>0.8038585209003215</c:v>
                </c:pt>
                <c:pt idx="522">
                  <c:v>0.8025682182985554</c:v>
                </c:pt>
                <c:pt idx="523">
                  <c:v>0.80128205128205132</c:v>
                </c:pt>
                <c:pt idx="524">
                  <c:v>0.8</c:v>
                </c:pt>
                <c:pt idx="525">
                  <c:v>0.79872204472843444</c:v>
                </c:pt>
                <c:pt idx="526">
                  <c:v>0.79744816586921852</c:v>
                </c:pt>
                <c:pt idx="527">
                  <c:v>0.79617834394904452</c:v>
                </c:pt>
                <c:pt idx="528">
                  <c:v>0.79491255961844198</c:v>
                </c:pt>
                <c:pt idx="529">
                  <c:v>0.79365079365079361</c:v>
                </c:pt>
                <c:pt idx="530">
                  <c:v>0.79239302694136282</c:v>
                </c:pt>
                <c:pt idx="531">
                  <c:v>0.79113924050632911</c:v>
                </c:pt>
                <c:pt idx="532">
                  <c:v>0.78988941548183256</c:v>
                </c:pt>
                <c:pt idx="533">
                  <c:v>0.78864353312302837</c:v>
                </c:pt>
                <c:pt idx="534">
                  <c:v>0.78740157480314954</c:v>
                </c:pt>
                <c:pt idx="535">
                  <c:v>0.78616352201257855</c:v>
                </c:pt>
                <c:pt idx="536">
                  <c:v>0.78492935635792782</c:v>
                </c:pt>
                <c:pt idx="537">
                  <c:v>0.78369905956112862</c:v>
                </c:pt>
                <c:pt idx="538">
                  <c:v>0.78247261345852903</c:v>
                </c:pt>
                <c:pt idx="539">
                  <c:v>0.78125</c:v>
                </c:pt>
                <c:pt idx="540">
                  <c:v>0.78003120124804992</c:v>
                </c:pt>
                <c:pt idx="541">
                  <c:v>0.77881619937694702</c:v>
                </c:pt>
                <c:pt idx="542">
                  <c:v>0.77760497667185069</c:v>
                </c:pt>
                <c:pt idx="543">
                  <c:v>0.77639751552795022</c:v>
                </c:pt>
                <c:pt idx="544">
                  <c:v>0.77519379844961245</c:v>
                </c:pt>
                <c:pt idx="545">
                  <c:v>0.77399380804953566</c:v>
                </c:pt>
                <c:pt idx="546">
                  <c:v>0.77279752704791349</c:v>
                </c:pt>
                <c:pt idx="547">
                  <c:v>0.77160493827160492</c:v>
                </c:pt>
                <c:pt idx="548">
                  <c:v>0.77041602465331271</c:v>
                </c:pt>
                <c:pt idx="549">
                  <c:v>0.76923076923076927</c:v>
                </c:pt>
                <c:pt idx="550">
                  <c:v>0.76804915514592942</c:v>
                </c:pt>
                <c:pt idx="551">
                  <c:v>0.76687116564417179</c:v>
                </c:pt>
                <c:pt idx="552">
                  <c:v>0.76569678407350683</c:v>
                </c:pt>
                <c:pt idx="553">
                  <c:v>0.76452599388379205</c:v>
                </c:pt>
                <c:pt idx="554">
                  <c:v>0.76335877862595425</c:v>
                </c:pt>
                <c:pt idx="555">
                  <c:v>0.76219512195121952</c:v>
                </c:pt>
                <c:pt idx="556">
                  <c:v>0.76103500761035003</c:v>
                </c:pt>
                <c:pt idx="557">
                  <c:v>0.75987841945288748</c:v>
                </c:pt>
                <c:pt idx="558">
                  <c:v>0.75872534142640369</c:v>
                </c:pt>
                <c:pt idx="559">
                  <c:v>0.75757575757575757</c:v>
                </c:pt>
                <c:pt idx="560">
                  <c:v>0.75642965204236012</c:v>
                </c:pt>
                <c:pt idx="561">
                  <c:v>0.75528700906344404</c:v>
                </c:pt>
                <c:pt idx="562">
                  <c:v>0.75414781297134237</c:v>
                </c:pt>
                <c:pt idx="563">
                  <c:v>0.75301204819277112</c:v>
                </c:pt>
                <c:pt idx="564">
                  <c:v>0.75187969924812026</c:v>
                </c:pt>
                <c:pt idx="565">
                  <c:v>0.75075075075075071</c:v>
                </c:pt>
                <c:pt idx="566">
                  <c:v>0.74962518740629691</c:v>
                </c:pt>
                <c:pt idx="567">
                  <c:v>0.74850299401197595</c:v>
                </c:pt>
                <c:pt idx="568">
                  <c:v>0.74738415545590442</c:v>
                </c:pt>
                <c:pt idx="569">
                  <c:v>0.74626865671641784</c:v>
                </c:pt>
                <c:pt idx="570">
                  <c:v>0.7451564828614009</c:v>
                </c:pt>
                <c:pt idx="571">
                  <c:v>0.74404761904761907</c:v>
                </c:pt>
                <c:pt idx="572">
                  <c:v>0.74294205052005946</c:v>
                </c:pt>
                <c:pt idx="573">
                  <c:v>0.74183976261127593</c:v>
                </c:pt>
                <c:pt idx="574">
                  <c:v>0.7407407407407407</c:v>
                </c:pt>
                <c:pt idx="575">
                  <c:v>0.73964497041420119</c:v>
                </c:pt>
                <c:pt idx="576">
                  <c:v>0.73855243722304287</c:v>
                </c:pt>
                <c:pt idx="577">
                  <c:v>0.73746312684365778</c:v>
                </c:pt>
                <c:pt idx="578">
                  <c:v>0.7363770250368189</c:v>
                </c:pt>
                <c:pt idx="579">
                  <c:v>0.73529411764705888</c:v>
                </c:pt>
                <c:pt idx="580">
                  <c:v>0.73421439060205584</c:v>
                </c:pt>
                <c:pt idx="581">
                  <c:v>0.73313782991202348</c:v>
                </c:pt>
                <c:pt idx="582">
                  <c:v>0.7320644216691069</c:v>
                </c:pt>
                <c:pt idx="583">
                  <c:v>0.73099415204678353</c:v>
                </c:pt>
                <c:pt idx="584">
                  <c:v>0.72992700729927007</c:v>
                </c:pt>
                <c:pt idx="585">
                  <c:v>0.72886297376093301</c:v>
                </c:pt>
                <c:pt idx="586">
                  <c:v>0.72780203784570596</c:v>
                </c:pt>
                <c:pt idx="587">
                  <c:v>0.7267441860465117</c:v>
                </c:pt>
                <c:pt idx="588">
                  <c:v>0.72568940493468792</c:v>
                </c:pt>
                <c:pt idx="589">
                  <c:v>0.72463768115942029</c:v>
                </c:pt>
                <c:pt idx="590">
                  <c:v>0.72358900144717797</c:v>
                </c:pt>
                <c:pt idx="591">
                  <c:v>0.7225433526011561</c:v>
                </c:pt>
                <c:pt idx="592">
                  <c:v>0.72150072150072142</c:v>
                </c:pt>
                <c:pt idx="593">
                  <c:v>0.72046109510086453</c:v>
                </c:pt>
                <c:pt idx="594">
                  <c:v>0.71942446043165464</c:v>
                </c:pt>
                <c:pt idx="595">
                  <c:v>0.7183908045977011</c:v>
                </c:pt>
                <c:pt idx="596">
                  <c:v>0.7173601147776183</c:v>
                </c:pt>
                <c:pt idx="597">
                  <c:v>0.7163323782234956</c:v>
                </c:pt>
                <c:pt idx="598">
                  <c:v>0.71530758226037205</c:v>
                </c:pt>
                <c:pt idx="599">
                  <c:v>0.71428571428571419</c:v>
                </c:pt>
                <c:pt idx="600">
                  <c:v>0.71326676176890158</c:v>
                </c:pt>
                <c:pt idx="601">
                  <c:v>0.71225071225071224</c:v>
                </c:pt>
                <c:pt idx="602">
                  <c:v>0.71123755334281658</c:v>
                </c:pt>
                <c:pt idx="603">
                  <c:v>0.71022727272727282</c:v>
                </c:pt>
                <c:pt idx="604">
                  <c:v>0.70921985815602839</c:v>
                </c:pt>
                <c:pt idx="605">
                  <c:v>0.708215297450425</c:v>
                </c:pt>
                <c:pt idx="606">
                  <c:v>0.70721357850070721</c:v>
                </c:pt>
                <c:pt idx="607">
                  <c:v>0.70621468926553677</c:v>
                </c:pt>
                <c:pt idx="608">
                  <c:v>0.70521861777150918</c:v>
                </c:pt>
                <c:pt idx="609">
                  <c:v>0.70422535211267612</c:v>
                </c:pt>
                <c:pt idx="610">
                  <c:v>0.70323488045007032</c:v>
                </c:pt>
                <c:pt idx="611">
                  <c:v>0.702247191011236</c:v>
                </c:pt>
                <c:pt idx="612">
                  <c:v>0.70126227208976155</c:v>
                </c:pt>
                <c:pt idx="613">
                  <c:v>0.70028011204481788</c:v>
                </c:pt>
                <c:pt idx="614">
                  <c:v>0.69930069930069938</c:v>
                </c:pt>
                <c:pt idx="615">
                  <c:v>0.6983240223463687</c:v>
                </c:pt>
                <c:pt idx="616">
                  <c:v>0.69735006973500702</c:v>
                </c:pt>
                <c:pt idx="617">
                  <c:v>0.69637883008356549</c:v>
                </c:pt>
                <c:pt idx="618">
                  <c:v>0.69541029207232263</c:v>
                </c:pt>
                <c:pt idx="619">
                  <c:v>0.69444444444444442</c:v>
                </c:pt>
                <c:pt idx="620">
                  <c:v>0.69348127600554776</c:v>
                </c:pt>
                <c:pt idx="621">
                  <c:v>0.69252077562326875</c:v>
                </c:pt>
                <c:pt idx="622">
                  <c:v>0.69156293222683263</c:v>
                </c:pt>
                <c:pt idx="623">
                  <c:v>0.69060773480662985</c:v>
                </c:pt>
                <c:pt idx="624">
                  <c:v>0.68965517241379315</c:v>
                </c:pt>
                <c:pt idx="625">
                  <c:v>0.68870523415977969</c:v>
                </c:pt>
                <c:pt idx="626">
                  <c:v>0.68775790921595592</c:v>
                </c:pt>
                <c:pt idx="627">
                  <c:v>0.68681318681318682</c:v>
                </c:pt>
                <c:pt idx="628">
                  <c:v>0.68587105624142664</c:v>
                </c:pt>
                <c:pt idx="629">
                  <c:v>0.68493150684931503</c:v>
                </c:pt>
                <c:pt idx="630">
                  <c:v>0.68399452804377558</c:v>
                </c:pt>
                <c:pt idx="631">
                  <c:v>0.68306010928961758</c:v>
                </c:pt>
                <c:pt idx="632">
                  <c:v>0.68212824010914053</c:v>
                </c:pt>
                <c:pt idx="633">
                  <c:v>0.68119891008174394</c:v>
                </c:pt>
                <c:pt idx="634">
                  <c:v>0.6802721088435375</c:v>
                </c:pt>
                <c:pt idx="635">
                  <c:v>0.67934782608695654</c:v>
                </c:pt>
                <c:pt idx="636">
                  <c:v>0.67842605156037994</c:v>
                </c:pt>
                <c:pt idx="637">
                  <c:v>0.67750677506775059</c:v>
                </c:pt>
                <c:pt idx="638">
                  <c:v>0.67658998646820023</c:v>
                </c:pt>
                <c:pt idx="639">
                  <c:v>0.67567567567567566</c:v>
                </c:pt>
                <c:pt idx="640">
                  <c:v>0.67476383265856943</c:v>
                </c:pt>
                <c:pt idx="641">
                  <c:v>0.67385444743935308</c:v>
                </c:pt>
                <c:pt idx="642">
                  <c:v>0.67294751009421272</c:v>
                </c:pt>
                <c:pt idx="643">
                  <c:v>0.67204301075268813</c:v>
                </c:pt>
                <c:pt idx="644">
                  <c:v>0.67114093959731547</c:v>
                </c:pt>
                <c:pt idx="645">
                  <c:v>0.67024128686327078</c:v>
                </c:pt>
                <c:pt idx="646">
                  <c:v>0.66934404283801874</c:v>
                </c:pt>
                <c:pt idx="647">
                  <c:v>0.66844919786096257</c:v>
                </c:pt>
                <c:pt idx="648">
                  <c:v>0.66755674232309747</c:v>
                </c:pt>
                <c:pt idx="649">
                  <c:v>0.66666666666666663</c:v>
                </c:pt>
                <c:pt idx="650">
                  <c:v>0.66577896138482029</c:v>
                </c:pt>
                <c:pt idx="651">
                  <c:v>0.66489361702127658</c:v>
                </c:pt>
                <c:pt idx="652">
                  <c:v>0.66401062416998669</c:v>
                </c:pt>
                <c:pt idx="653">
                  <c:v>0.66312997347480107</c:v>
                </c:pt>
                <c:pt idx="654">
                  <c:v>0.66225165562913912</c:v>
                </c:pt>
                <c:pt idx="655">
                  <c:v>0.66137566137566139</c:v>
                </c:pt>
                <c:pt idx="656">
                  <c:v>0.66050198150594452</c:v>
                </c:pt>
                <c:pt idx="657">
                  <c:v>0.65963060686015829</c:v>
                </c:pt>
                <c:pt idx="658">
                  <c:v>0.65876152832674573</c:v>
                </c:pt>
                <c:pt idx="659">
                  <c:v>0.6578947368421052</c:v>
                </c:pt>
                <c:pt idx="660">
                  <c:v>0.65703022339027595</c:v>
                </c:pt>
                <c:pt idx="661">
                  <c:v>0.65616797900262469</c:v>
                </c:pt>
                <c:pt idx="662">
                  <c:v>0.65530799475753598</c:v>
                </c:pt>
                <c:pt idx="663">
                  <c:v>0.65445026178010468</c:v>
                </c:pt>
                <c:pt idx="664">
                  <c:v>0.65359477124183007</c:v>
                </c:pt>
                <c:pt idx="665">
                  <c:v>0.65274151436031336</c:v>
                </c:pt>
                <c:pt idx="666">
                  <c:v>0.65189048239895697</c:v>
                </c:pt>
                <c:pt idx="667">
                  <c:v>0.65104166666666674</c:v>
                </c:pt>
                <c:pt idx="668">
                  <c:v>0.65019505851755532</c:v>
                </c:pt>
                <c:pt idx="669">
                  <c:v>0.64935064935064934</c:v>
                </c:pt>
                <c:pt idx="670">
                  <c:v>0.64850843060959795</c:v>
                </c:pt>
                <c:pt idx="671">
                  <c:v>0.64766839378238339</c:v>
                </c:pt>
                <c:pt idx="672">
                  <c:v>0.64683053040103489</c:v>
                </c:pt>
                <c:pt idx="673">
                  <c:v>0.64599483204134356</c:v>
                </c:pt>
                <c:pt idx="674">
                  <c:v>0.64516129032258063</c:v>
                </c:pt>
                <c:pt idx="675">
                  <c:v>0.64432989690721643</c:v>
                </c:pt>
                <c:pt idx="676">
                  <c:v>0.64350064350064351</c:v>
                </c:pt>
                <c:pt idx="677">
                  <c:v>0.64267352185089965</c:v>
                </c:pt>
                <c:pt idx="678">
                  <c:v>0.64184852374839529</c:v>
                </c:pt>
                <c:pt idx="679">
                  <c:v>0.64102564102564097</c:v>
                </c:pt>
                <c:pt idx="680">
                  <c:v>0.6402048655569782</c:v>
                </c:pt>
                <c:pt idx="681">
                  <c:v>0.63938618925831203</c:v>
                </c:pt>
                <c:pt idx="682">
                  <c:v>0.63856960408684549</c:v>
                </c:pt>
                <c:pt idx="683">
                  <c:v>0.63775510204081631</c:v>
                </c:pt>
                <c:pt idx="684">
                  <c:v>0.63694267515923564</c:v>
                </c:pt>
                <c:pt idx="685">
                  <c:v>0.63613231552162852</c:v>
                </c:pt>
                <c:pt idx="686">
                  <c:v>0.63532401524777637</c:v>
                </c:pt>
                <c:pt idx="687">
                  <c:v>0.63451776649746194</c:v>
                </c:pt>
                <c:pt idx="688">
                  <c:v>0.63371356147021551</c:v>
                </c:pt>
                <c:pt idx="689">
                  <c:v>0.63291139240506333</c:v>
                </c:pt>
                <c:pt idx="690">
                  <c:v>0.63211125158027803</c:v>
                </c:pt>
                <c:pt idx="691">
                  <c:v>0.63131313131313138</c:v>
                </c:pt>
                <c:pt idx="692">
                  <c:v>0.63051702395964693</c:v>
                </c:pt>
                <c:pt idx="693">
                  <c:v>0.62972292191435764</c:v>
                </c:pt>
                <c:pt idx="694">
                  <c:v>0.62893081761006286</c:v>
                </c:pt>
                <c:pt idx="695">
                  <c:v>0.62814070351758788</c:v>
                </c:pt>
                <c:pt idx="696">
                  <c:v>0.62735257214554585</c:v>
                </c:pt>
                <c:pt idx="697">
                  <c:v>0.62656641604010022</c:v>
                </c:pt>
                <c:pt idx="698">
                  <c:v>0.62578222778473092</c:v>
                </c:pt>
                <c:pt idx="699">
                  <c:v>0.625</c:v>
                </c:pt>
                <c:pt idx="700">
                  <c:v>0.62421972534332082</c:v>
                </c:pt>
                <c:pt idx="701">
                  <c:v>0.62344139650872821</c:v>
                </c:pt>
                <c:pt idx="702">
                  <c:v>0.62266500622665011</c:v>
                </c:pt>
                <c:pt idx="703">
                  <c:v>0.62189054726368165</c:v>
                </c:pt>
                <c:pt idx="704">
                  <c:v>0.6211180124223602</c:v>
                </c:pt>
                <c:pt idx="705">
                  <c:v>0.62034739454094301</c:v>
                </c:pt>
                <c:pt idx="706">
                  <c:v>0.6195786864931847</c:v>
                </c:pt>
                <c:pt idx="707">
                  <c:v>0.61881188118811881</c:v>
                </c:pt>
                <c:pt idx="708">
                  <c:v>0.61804697156983934</c:v>
                </c:pt>
                <c:pt idx="709">
                  <c:v>0.61728395061728392</c:v>
                </c:pt>
                <c:pt idx="710">
                  <c:v>0.61652281134401976</c:v>
                </c:pt>
                <c:pt idx="711">
                  <c:v>0.61576354679802958</c:v>
                </c:pt>
                <c:pt idx="712">
                  <c:v>0.61500615006150061</c:v>
                </c:pt>
                <c:pt idx="713">
                  <c:v>0.61425061425061422</c:v>
                </c:pt>
                <c:pt idx="714">
                  <c:v>0.61349693251533743</c:v>
                </c:pt>
                <c:pt idx="715">
                  <c:v>0.61274509803921562</c:v>
                </c:pt>
                <c:pt idx="716">
                  <c:v>0.61199510403916768</c:v>
                </c:pt>
                <c:pt idx="717">
                  <c:v>0.6112469437652811</c:v>
                </c:pt>
                <c:pt idx="718">
                  <c:v>0.61050061050061044</c:v>
                </c:pt>
                <c:pt idx="719">
                  <c:v>0.6097560975609756</c:v>
                </c:pt>
                <c:pt idx="720">
                  <c:v>0.60901339829476253</c:v>
                </c:pt>
                <c:pt idx="721">
                  <c:v>0.6082725060827251</c:v>
                </c:pt>
                <c:pt idx="722">
                  <c:v>0.60753341433778851</c:v>
                </c:pt>
                <c:pt idx="723">
                  <c:v>0.60679611650485432</c:v>
                </c:pt>
                <c:pt idx="724">
                  <c:v>0.60606060606060608</c:v>
                </c:pt>
                <c:pt idx="725">
                  <c:v>0.60532687651331718</c:v>
                </c:pt>
                <c:pt idx="726">
                  <c:v>0.60459492140266025</c:v>
                </c:pt>
                <c:pt idx="727">
                  <c:v>0.60386473429951693</c:v>
                </c:pt>
                <c:pt idx="728">
                  <c:v>0.60313630880579017</c:v>
                </c:pt>
                <c:pt idx="729">
                  <c:v>0.60240963855421681</c:v>
                </c:pt>
                <c:pt idx="730">
                  <c:v>0.60168471720818284</c:v>
                </c:pt>
                <c:pt idx="731">
                  <c:v>0.60096153846153844</c:v>
                </c:pt>
                <c:pt idx="732">
                  <c:v>0.60024009603841533</c:v>
                </c:pt>
                <c:pt idx="733">
                  <c:v>0.59952038369304561</c:v>
                </c:pt>
                <c:pt idx="734">
                  <c:v>0.5988023952095809</c:v>
                </c:pt>
                <c:pt idx="735">
                  <c:v>0.59808612440191389</c:v>
                </c:pt>
                <c:pt idx="736">
                  <c:v>0.59737156511350054</c:v>
                </c:pt>
                <c:pt idx="737">
                  <c:v>0.59665871121718372</c:v>
                </c:pt>
                <c:pt idx="738">
                  <c:v>0.59594755661501786</c:v>
                </c:pt>
                <c:pt idx="739">
                  <c:v>0.59523809523809523</c:v>
                </c:pt>
                <c:pt idx="740">
                  <c:v>0.59453032104637338</c:v>
                </c:pt>
                <c:pt idx="741">
                  <c:v>0.59382422802850354</c:v>
                </c:pt>
                <c:pt idx="742">
                  <c:v>0.59311981020166082</c:v>
                </c:pt>
                <c:pt idx="743">
                  <c:v>0.59241706161137442</c:v>
                </c:pt>
                <c:pt idx="744">
                  <c:v>0.59171597633136086</c:v>
                </c:pt>
                <c:pt idx="745">
                  <c:v>0.59101654846335694</c:v>
                </c:pt>
                <c:pt idx="746">
                  <c:v>0.59031877213695394</c:v>
                </c:pt>
                <c:pt idx="747">
                  <c:v>0.589622641509434</c:v>
                </c:pt>
                <c:pt idx="748">
                  <c:v>0.58892815076560656</c:v>
                </c:pt>
                <c:pt idx="749">
                  <c:v>0.58823529411764708</c:v>
                </c:pt>
                <c:pt idx="750">
                  <c:v>0.58754406580493534</c:v>
                </c:pt>
                <c:pt idx="751">
                  <c:v>0.58685446009389675</c:v>
                </c:pt>
                <c:pt idx="752">
                  <c:v>0.58616647127784294</c:v>
                </c:pt>
                <c:pt idx="753">
                  <c:v>0.58548009367681497</c:v>
                </c:pt>
                <c:pt idx="754">
                  <c:v>0.58479532163742687</c:v>
                </c:pt>
                <c:pt idx="755">
                  <c:v>0.58411214953271029</c:v>
                </c:pt>
                <c:pt idx="756">
                  <c:v>0.58343057176196034</c:v>
                </c:pt>
                <c:pt idx="757">
                  <c:v>0.58275058275058278</c:v>
                </c:pt>
                <c:pt idx="758">
                  <c:v>0.58207217694994173</c:v>
                </c:pt>
                <c:pt idx="759">
                  <c:v>0.58139534883720934</c:v>
                </c:pt>
                <c:pt idx="760">
                  <c:v>0.58072009291521487</c:v>
                </c:pt>
                <c:pt idx="761">
                  <c:v>0.58004640371229699</c:v>
                </c:pt>
                <c:pt idx="762">
                  <c:v>0.57937427578215528</c:v>
                </c:pt>
                <c:pt idx="763">
                  <c:v>0.57870370370370372</c:v>
                </c:pt>
                <c:pt idx="764">
                  <c:v>0.57803468208092479</c:v>
                </c:pt>
                <c:pt idx="765">
                  <c:v>0.57736720554272514</c:v>
                </c:pt>
                <c:pt idx="766">
                  <c:v>0.57670126874279126</c:v>
                </c:pt>
                <c:pt idx="767">
                  <c:v>0.57603686635944706</c:v>
                </c:pt>
                <c:pt idx="768">
                  <c:v>0.57537399309551207</c:v>
                </c:pt>
                <c:pt idx="769">
                  <c:v>0.57471264367816088</c:v>
                </c:pt>
                <c:pt idx="770">
                  <c:v>0.57405281285878307</c:v>
                </c:pt>
                <c:pt idx="771">
                  <c:v>0.57339449541284404</c:v>
                </c:pt>
                <c:pt idx="772">
                  <c:v>0.57273768613974796</c:v>
                </c:pt>
                <c:pt idx="773">
                  <c:v>0.57208237986270027</c:v>
                </c:pt>
                <c:pt idx="774">
                  <c:v>0.5714285714285714</c:v>
                </c:pt>
                <c:pt idx="775">
                  <c:v>0.57077625570776247</c:v>
                </c:pt>
                <c:pt idx="776">
                  <c:v>0.5701254275940707</c:v>
                </c:pt>
                <c:pt idx="777">
                  <c:v>0.56947608200455579</c:v>
                </c:pt>
                <c:pt idx="778">
                  <c:v>0.56882821387940841</c:v>
                </c:pt>
                <c:pt idx="779">
                  <c:v>0.56818181818181812</c:v>
                </c:pt>
                <c:pt idx="780">
                  <c:v>0.56753688989784334</c:v>
                </c:pt>
                <c:pt idx="781">
                  <c:v>0.56689342403628118</c:v>
                </c:pt>
                <c:pt idx="782">
                  <c:v>0.56625141562853909</c:v>
                </c:pt>
                <c:pt idx="783">
                  <c:v>0.56561085972850678</c:v>
                </c:pt>
                <c:pt idx="784">
                  <c:v>0.56497175141242939</c:v>
                </c:pt>
                <c:pt idx="785">
                  <c:v>0.56433408577878108</c:v>
                </c:pt>
                <c:pt idx="786">
                  <c:v>0.56369785794813976</c:v>
                </c:pt>
                <c:pt idx="787">
                  <c:v>0.56306306306306309</c:v>
                </c:pt>
                <c:pt idx="788">
                  <c:v>0.56242969628796402</c:v>
                </c:pt>
                <c:pt idx="789">
                  <c:v>0.5617977528089888</c:v>
                </c:pt>
                <c:pt idx="790">
                  <c:v>0.5611672278338945</c:v>
                </c:pt>
                <c:pt idx="791">
                  <c:v>0.56053811659192831</c:v>
                </c:pt>
                <c:pt idx="792">
                  <c:v>0.55991041433370659</c:v>
                </c:pt>
                <c:pt idx="793">
                  <c:v>0.5592841163310962</c:v>
                </c:pt>
                <c:pt idx="794">
                  <c:v>0.55865921787709494</c:v>
                </c:pt>
                <c:pt idx="795">
                  <c:v>0.5580357142857143</c:v>
                </c:pt>
                <c:pt idx="796">
                  <c:v>0.55741360089186176</c:v>
                </c:pt>
                <c:pt idx="797">
                  <c:v>0.55679287305122493</c:v>
                </c:pt>
                <c:pt idx="798">
                  <c:v>0.55617352614015569</c:v>
                </c:pt>
                <c:pt idx="799">
                  <c:v>0.55555555555555558</c:v>
                </c:pt>
                <c:pt idx="800">
                  <c:v>0.55493895671476134</c:v>
                </c:pt>
                <c:pt idx="801">
                  <c:v>0.55432372505543237</c:v>
                </c:pt>
                <c:pt idx="802">
                  <c:v>0.55370985603543743</c:v>
                </c:pt>
                <c:pt idx="803">
                  <c:v>0.55309734513274345</c:v>
                </c:pt>
                <c:pt idx="804">
                  <c:v>0.55248618784530379</c:v>
                </c:pt>
                <c:pt idx="805">
                  <c:v>0.55187637969094916</c:v>
                </c:pt>
                <c:pt idx="806">
                  <c:v>0.55126791620727666</c:v>
                </c:pt>
                <c:pt idx="807">
                  <c:v>0.5506607929515418</c:v>
                </c:pt>
                <c:pt idx="808">
                  <c:v>0.55005500550055009</c:v>
                </c:pt>
                <c:pt idx="809">
                  <c:v>0.5494505494505495</c:v>
                </c:pt>
                <c:pt idx="810">
                  <c:v>0.54884742041712409</c:v>
                </c:pt>
                <c:pt idx="811">
                  <c:v>0.54824561403508765</c:v>
                </c:pt>
                <c:pt idx="812">
                  <c:v>0.547645125958379</c:v>
                </c:pt>
                <c:pt idx="813">
                  <c:v>0.54704595185995619</c:v>
                </c:pt>
                <c:pt idx="814">
                  <c:v>0.54644808743169393</c:v>
                </c:pt>
                <c:pt idx="815">
                  <c:v>0.54585152838427953</c:v>
                </c:pt>
                <c:pt idx="816">
                  <c:v>0.54525627044711011</c:v>
                </c:pt>
                <c:pt idx="817">
                  <c:v>0.54466230936819171</c:v>
                </c:pt>
                <c:pt idx="818">
                  <c:v>0.54406964091403698</c:v>
                </c:pt>
                <c:pt idx="819">
                  <c:v>0.54347826086956519</c:v>
                </c:pt>
                <c:pt idx="820">
                  <c:v>0.54288816503800219</c:v>
                </c:pt>
                <c:pt idx="821">
                  <c:v>0.54229934924078094</c:v>
                </c:pt>
                <c:pt idx="822">
                  <c:v>0.54171180931744312</c:v>
                </c:pt>
                <c:pt idx="823">
                  <c:v>0.54112554112554112</c:v>
                </c:pt>
                <c:pt idx="824">
                  <c:v>0.54054054054054057</c:v>
                </c:pt>
                <c:pt idx="825">
                  <c:v>0.5399568034557235</c:v>
                </c:pt>
                <c:pt idx="826">
                  <c:v>0.53937432578209277</c:v>
                </c:pt>
                <c:pt idx="827">
                  <c:v>0.5387931034482758</c:v>
                </c:pt>
                <c:pt idx="828">
                  <c:v>0.53821313240043056</c:v>
                </c:pt>
                <c:pt idx="829">
                  <c:v>0.5376344086021505</c:v>
                </c:pt>
                <c:pt idx="830">
                  <c:v>0.53705692803437166</c:v>
                </c:pt>
                <c:pt idx="831">
                  <c:v>0.53648068669527893</c:v>
                </c:pt>
                <c:pt idx="832">
                  <c:v>0.53590568060021437</c:v>
                </c:pt>
                <c:pt idx="833">
                  <c:v>0.53533190578158463</c:v>
                </c:pt>
                <c:pt idx="834">
                  <c:v>0.53475935828877008</c:v>
                </c:pt>
                <c:pt idx="835">
                  <c:v>0.53418803418803418</c:v>
                </c:pt>
                <c:pt idx="836">
                  <c:v>0.53361792956243337</c:v>
                </c:pt>
                <c:pt idx="837">
                  <c:v>0.53304904051172708</c:v>
                </c:pt>
                <c:pt idx="838">
                  <c:v>0.53248136315228967</c:v>
                </c:pt>
                <c:pt idx="839">
                  <c:v>0.53191489361702127</c:v>
                </c:pt>
                <c:pt idx="840">
                  <c:v>0.53134962805526031</c:v>
                </c:pt>
                <c:pt idx="841">
                  <c:v>0.53078556263269638</c:v>
                </c:pt>
                <c:pt idx="842">
                  <c:v>0.53022269353128315</c:v>
                </c:pt>
                <c:pt idx="843">
                  <c:v>0.52966101694915246</c:v>
                </c:pt>
                <c:pt idx="844">
                  <c:v>0.52910052910052907</c:v>
                </c:pt>
                <c:pt idx="845">
                  <c:v>0.52854122621564481</c:v>
                </c:pt>
                <c:pt idx="846">
                  <c:v>0.52798310454065467</c:v>
                </c:pt>
                <c:pt idx="847">
                  <c:v>0.52742616033755274</c:v>
                </c:pt>
                <c:pt idx="848">
                  <c:v>0.52687038988408852</c:v>
                </c:pt>
                <c:pt idx="849">
                  <c:v>0.52631578947368418</c:v>
                </c:pt>
                <c:pt idx="850">
                  <c:v>0.52576235541535221</c:v>
                </c:pt>
                <c:pt idx="851">
                  <c:v>0.52521008403361347</c:v>
                </c:pt>
                <c:pt idx="852">
                  <c:v>0.52465897166841557</c:v>
                </c:pt>
                <c:pt idx="853">
                  <c:v>0.52410901467505244</c:v>
                </c:pt>
                <c:pt idx="854">
                  <c:v>0.52356020942408377</c:v>
                </c:pt>
                <c:pt idx="855">
                  <c:v>0.52301255230125521</c:v>
                </c:pt>
                <c:pt idx="856">
                  <c:v>0.52246603970741901</c:v>
                </c:pt>
                <c:pt idx="857">
                  <c:v>0.52192066805845516</c:v>
                </c:pt>
                <c:pt idx="858">
                  <c:v>0.52137643378519294</c:v>
                </c:pt>
                <c:pt idx="859">
                  <c:v>0.52083333333333337</c:v>
                </c:pt>
                <c:pt idx="860">
                  <c:v>0.52029136316337143</c:v>
                </c:pt>
                <c:pt idx="861">
                  <c:v>0.51975051975051978</c:v>
                </c:pt>
                <c:pt idx="862">
                  <c:v>0.51921079958463134</c:v>
                </c:pt>
                <c:pt idx="863">
                  <c:v>0.51867219917012453</c:v>
                </c:pt>
                <c:pt idx="864">
                  <c:v>0.51813471502590669</c:v>
                </c:pt>
                <c:pt idx="865">
                  <c:v>0.51759834368530022</c:v>
                </c:pt>
                <c:pt idx="866">
                  <c:v>0.51706308169596693</c:v>
                </c:pt>
                <c:pt idx="867">
                  <c:v>0.51652892561983477</c:v>
                </c:pt>
                <c:pt idx="868">
                  <c:v>0.51599587203302366</c:v>
                </c:pt>
                <c:pt idx="869">
                  <c:v>0.51546391752577314</c:v>
                </c:pt>
                <c:pt idx="870">
                  <c:v>0.51493305870236872</c:v>
                </c:pt>
                <c:pt idx="871">
                  <c:v>0.51440329218106995</c:v>
                </c:pt>
                <c:pt idx="872">
                  <c:v>0.51387461459403905</c:v>
                </c:pt>
                <c:pt idx="873">
                  <c:v>0.51334702258726894</c:v>
                </c:pt>
                <c:pt idx="874">
                  <c:v>0.51282051282051277</c:v>
                </c:pt>
                <c:pt idx="875">
                  <c:v>0.51229508196721318</c:v>
                </c:pt>
                <c:pt idx="876">
                  <c:v>0.51177072671443202</c:v>
                </c:pt>
                <c:pt idx="877">
                  <c:v>0.5112474437627812</c:v>
                </c:pt>
                <c:pt idx="878">
                  <c:v>0.51072522982635338</c:v>
                </c:pt>
                <c:pt idx="879">
                  <c:v>0.51020408163265307</c:v>
                </c:pt>
                <c:pt idx="880">
                  <c:v>0.509683995922528</c:v>
                </c:pt>
                <c:pt idx="881">
                  <c:v>0.50916496945010192</c:v>
                </c:pt>
                <c:pt idx="882">
                  <c:v>0.50864699898270604</c:v>
                </c:pt>
                <c:pt idx="883">
                  <c:v>0.50813008130081294</c:v>
                </c:pt>
                <c:pt idx="884">
                  <c:v>0.50761421319796951</c:v>
                </c:pt>
                <c:pt idx="885">
                  <c:v>0.50709939148073024</c:v>
                </c:pt>
                <c:pt idx="886">
                  <c:v>0.50658561296859173</c:v>
                </c:pt>
                <c:pt idx="887">
                  <c:v>0.50607287449392713</c:v>
                </c:pt>
                <c:pt idx="888">
                  <c:v>0.50556117290192115</c:v>
                </c:pt>
                <c:pt idx="889">
                  <c:v>0.50505050505050508</c:v>
                </c:pt>
                <c:pt idx="890">
                  <c:v>0.50454086781029261</c:v>
                </c:pt>
                <c:pt idx="891">
                  <c:v>0.50403225806451613</c:v>
                </c:pt>
                <c:pt idx="892">
                  <c:v>0.50352467270896273</c:v>
                </c:pt>
                <c:pt idx="893">
                  <c:v>0.50301810865191154</c:v>
                </c:pt>
                <c:pt idx="894">
                  <c:v>0.50251256281407042</c:v>
                </c:pt>
                <c:pt idx="895">
                  <c:v>0.50200803212851408</c:v>
                </c:pt>
                <c:pt idx="896">
                  <c:v>0.50150451354062187</c:v>
                </c:pt>
                <c:pt idx="897">
                  <c:v>0.50100200400801609</c:v>
                </c:pt>
                <c:pt idx="898">
                  <c:v>0.50050050050050054</c:v>
                </c:pt>
                <c:pt idx="899">
                  <c:v>0.5</c:v>
                </c:pt>
                <c:pt idx="900">
                  <c:v>0.49950049950049952</c:v>
                </c:pt>
                <c:pt idx="901">
                  <c:v>0.49900199600798401</c:v>
                </c:pt>
                <c:pt idx="902">
                  <c:v>0.49850448654037882</c:v>
                </c:pt>
                <c:pt idx="903">
                  <c:v>0.49800796812749004</c:v>
                </c:pt>
                <c:pt idx="904">
                  <c:v>0.49751243781094528</c:v>
                </c:pt>
                <c:pt idx="905">
                  <c:v>0.49701789264413521</c:v>
                </c:pt>
                <c:pt idx="906">
                  <c:v>0.49652432969215488</c:v>
                </c:pt>
                <c:pt idx="907">
                  <c:v>0.49603174603174599</c:v>
                </c:pt>
                <c:pt idx="908">
                  <c:v>0.49554013875123881</c:v>
                </c:pt>
                <c:pt idx="909">
                  <c:v>0.49504950495049505</c:v>
                </c:pt>
                <c:pt idx="910">
                  <c:v>0.49455984174085066</c:v>
                </c:pt>
                <c:pt idx="911">
                  <c:v>0.49407114624505927</c:v>
                </c:pt>
                <c:pt idx="912">
                  <c:v>0.49358341559723595</c:v>
                </c:pt>
                <c:pt idx="913">
                  <c:v>0.49309664694280081</c:v>
                </c:pt>
                <c:pt idx="914">
                  <c:v>0.49261083743842365</c:v>
                </c:pt>
                <c:pt idx="915">
                  <c:v>0.49212598425196852</c:v>
                </c:pt>
                <c:pt idx="916">
                  <c:v>0.49164208456243857</c:v>
                </c:pt>
                <c:pt idx="917">
                  <c:v>0.49115913555992141</c:v>
                </c:pt>
                <c:pt idx="918">
                  <c:v>0.49067713444553485</c:v>
                </c:pt>
                <c:pt idx="919">
                  <c:v>0.49019607843137253</c:v>
                </c:pt>
                <c:pt idx="920">
                  <c:v>0.48971596474045054</c:v>
                </c:pt>
                <c:pt idx="921">
                  <c:v>0.48923679060665359</c:v>
                </c:pt>
                <c:pt idx="922">
                  <c:v>0.48875855327468232</c:v>
                </c:pt>
                <c:pt idx="923">
                  <c:v>0.48828125</c:v>
                </c:pt>
                <c:pt idx="924">
                  <c:v>0.48780487804878048</c:v>
                </c:pt>
                <c:pt idx="925">
                  <c:v>0.48732943469785572</c:v>
                </c:pt>
                <c:pt idx="926">
                  <c:v>0.48685491723466412</c:v>
                </c:pt>
                <c:pt idx="927">
                  <c:v>0.48638132295719844</c:v>
                </c:pt>
                <c:pt idx="928">
                  <c:v>0.48590864917395532</c:v>
                </c:pt>
                <c:pt idx="929">
                  <c:v>0.4854368932038835</c:v>
                </c:pt>
                <c:pt idx="930">
                  <c:v>0.48496605237633361</c:v>
                </c:pt>
                <c:pt idx="931">
                  <c:v>0.48449612403100778</c:v>
                </c:pt>
                <c:pt idx="932">
                  <c:v>0.48402710551790901</c:v>
                </c:pt>
                <c:pt idx="933">
                  <c:v>0.48355899419729204</c:v>
                </c:pt>
                <c:pt idx="934">
                  <c:v>0.48309178743961351</c:v>
                </c:pt>
                <c:pt idx="935">
                  <c:v>0.48262548262548266</c:v>
                </c:pt>
                <c:pt idx="936">
                  <c:v>0.48216007714561238</c:v>
                </c:pt>
                <c:pt idx="937">
                  <c:v>0.48169556840077071</c:v>
                </c:pt>
                <c:pt idx="938">
                  <c:v>0.48123195380173239</c:v>
                </c:pt>
                <c:pt idx="939">
                  <c:v>0.48076923076923078</c:v>
                </c:pt>
                <c:pt idx="940">
                  <c:v>0.48030739673390971</c:v>
                </c:pt>
                <c:pt idx="941">
                  <c:v>0.47984644913627639</c:v>
                </c:pt>
                <c:pt idx="942">
                  <c:v>0.4793863854266539</c:v>
                </c:pt>
                <c:pt idx="943">
                  <c:v>0.47892720306513414</c:v>
                </c:pt>
                <c:pt idx="944">
                  <c:v>0.4784688995215311</c:v>
                </c:pt>
                <c:pt idx="945">
                  <c:v>0.47801147227533458</c:v>
                </c:pt>
                <c:pt idx="946">
                  <c:v>0.47755491881566381</c:v>
                </c:pt>
                <c:pt idx="947">
                  <c:v>0.47709923664122139</c:v>
                </c:pt>
                <c:pt idx="948">
                  <c:v>0.47664442326024786</c:v>
                </c:pt>
                <c:pt idx="949">
                  <c:v>0.47619047619047616</c:v>
                </c:pt>
                <c:pt idx="950">
                  <c:v>0.47573739295908657</c:v>
                </c:pt>
                <c:pt idx="951">
                  <c:v>0.47528517110266155</c:v>
                </c:pt>
                <c:pt idx="952">
                  <c:v>0.47483380816714155</c:v>
                </c:pt>
                <c:pt idx="953">
                  <c:v>0.47438330170777987</c:v>
                </c:pt>
                <c:pt idx="954">
                  <c:v>0.47393364928909948</c:v>
                </c:pt>
                <c:pt idx="955">
                  <c:v>0.47348484848484851</c:v>
                </c:pt>
                <c:pt idx="956">
                  <c:v>0.47303689687795647</c:v>
                </c:pt>
                <c:pt idx="957">
                  <c:v>0.47258979206049151</c:v>
                </c:pt>
                <c:pt idx="958">
                  <c:v>0.47214353163361666</c:v>
                </c:pt>
                <c:pt idx="959">
                  <c:v>0.47169811320754718</c:v>
                </c:pt>
                <c:pt idx="960">
                  <c:v>0.47125353440150797</c:v>
                </c:pt>
                <c:pt idx="961">
                  <c:v>0.47080979284369112</c:v>
                </c:pt>
                <c:pt idx="962">
                  <c:v>0.47036688617121353</c:v>
                </c:pt>
                <c:pt idx="963">
                  <c:v>0.46992481203007519</c:v>
                </c:pt>
                <c:pt idx="964">
                  <c:v>0.46948356807511737</c:v>
                </c:pt>
                <c:pt idx="965">
                  <c:v>0.4690431519699812</c:v>
                </c:pt>
                <c:pt idx="966">
                  <c:v>0.46860356138706655</c:v>
                </c:pt>
                <c:pt idx="967">
                  <c:v>0.46816479400749067</c:v>
                </c:pt>
                <c:pt idx="968">
                  <c:v>0.46772684752104771</c:v>
                </c:pt>
                <c:pt idx="969">
                  <c:v>0.46728971962616822</c:v>
                </c:pt>
                <c:pt idx="970">
                  <c:v>0.46685340802987862</c:v>
                </c:pt>
                <c:pt idx="971">
                  <c:v>0.46641791044776121</c:v>
                </c:pt>
                <c:pt idx="972">
                  <c:v>0.46598322460391423</c:v>
                </c:pt>
                <c:pt idx="973">
                  <c:v>0.46554934823091249</c:v>
                </c:pt>
                <c:pt idx="974">
                  <c:v>0.46511627906976744</c:v>
                </c:pt>
                <c:pt idx="975">
                  <c:v>0.46468401486988842</c:v>
                </c:pt>
                <c:pt idx="976">
                  <c:v>0.46425255338904359</c:v>
                </c:pt>
                <c:pt idx="977">
                  <c:v>0.46382189239332094</c:v>
                </c:pt>
                <c:pt idx="978">
                  <c:v>0.46339202965708987</c:v>
                </c:pt>
                <c:pt idx="979">
                  <c:v>0.46296296296296291</c:v>
                </c:pt>
                <c:pt idx="980">
                  <c:v>0.46253469010175763</c:v>
                </c:pt>
                <c:pt idx="981">
                  <c:v>0.46210720887245843</c:v>
                </c:pt>
                <c:pt idx="982">
                  <c:v>0.46168051708217916</c:v>
                </c:pt>
                <c:pt idx="983">
                  <c:v>0.46125461254612543</c:v>
                </c:pt>
                <c:pt idx="984">
                  <c:v>0.46082949308755761</c:v>
                </c:pt>
                <c:pt idx="985">
                  <c:v>0.46040515653775321</c:v>
                </c:pt>
                <c:pt idx="986">
                  <c:v>0.45998160073597055</c:v>
                </c:pt>
                <c:pt idx="987">
                  <c:v>0.4595588235294118</c:v>
                </c:pt>
                <c:pt idx="988">
                  <c:v>0.45913682277318635</c:v>
                </c:pt>
                <c:pt idx="989">
                  <c:v>0.45871559633027525</c:v>
                </c:pt>
                <c:pt idx="990">
                  <c:v>0.45829514207149402</c:v>
                </c:pt>
                <c:pt idx="991">
                  <c:v>0.45787545787545786</c:v>
                </c:pt>
                <c:pt idx="992">
                  <c:v>0.45745654162854532</c:v>
                </c:pt>
                <c:pt idx="993">
                  <c:v>0.45703839122486289</c:v>
                </c:pt>
                <c:pt idx="994">
                  <c:v>0.45662100456621002</c:v>
                </c:pt>
                <c:pt idx="995">
                  <c:v>0.45620437956204379</c:v>
                </c:pt>
                <c:pt idx="996">
                  <c:v>0.45578851412944388</c:v>
                </c:pt>
                <c:pt idx="997">
                  <c:v>0.45537340619307831</c:v>
                </c:pt>
                <c:pt idx="998">
                  <c:v>0.45495905368516831</c:v>
                </c:pt>
                <c:pt idx="999">
                  <c:v>0.45454545454545459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CC8-4525-A4B3-6028685972DB}"/>
            </c:ext>
          </c:extLst>
        </c:ser>
        <c:ser>
          <c:idx val="5"/>
          <c:order val="5"/>
          <c:tx>
            <c:strRef>
              <c:f>Sheet1!$U$1</c:f>
              <c:strCache>
                <c:ptCount val="1"/>
                <c:pt idx="0">
                  <c:v>Vout (R2=100kΩ)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Sheet1!$U$2:$U$1119</c:f>
              <c:numCache>
                <c:formatCode>General</c:formatCode>
                <c:ptCount val="1118"/>
                <c:pt idx="0">
                  <c:v>4.9900199600798398</c:v>
                </c:pt>
                <c:pt idx="1">
                  <c:v>4.9800796812749004</c:v>
                </c:pt>
                <c:pt idx="2">
                  <c:v>4.9701789264413518</c:v>
                </c:pt>
                <c:pt idx="3">
                  <c:v>4.9603174603174605</c:v>
                </c:pt>
                <c:pt idx="4">
                  <c:v>4.9504950495049505</c:v>
                </c:pt>
                <c:pt idx="5">
                  <c:v>4.9407114624505928</c:v>
                </c:pt>
                <c:pt idx="6">
                  <c:v>4.9309664694280082</c:v>
                </c:pt>
                <c:pt idx="7">
                  <c:v>4.9212598425196852</c:v>
                </c:pt>
                <c:pt idx="8">
                  <c:v>4.9115913555992137</c:v>
                </c:pt>
                <c:pt idx="9">
                  <c:v>4.901960784313725</c:v>
                </c:pt>
                <c:pt idx="10">
                  <c:v>4.8923679060665357</c:v>
                </c:pt>
                <c:pt idx="11">
                  <c:v>4.8828125</c:v>
                </c:pt>
                <c:pt idx="12">
                  <c:v>4.8732943469785575</c:v>
                </c:pt>
                <c:pt idx="13">
                  <c:v>4.863813229571984</c:v>
                </c:pt>
                <c:pt idx="14">
                  <c:v>4.8543689320388346</c:v>
                </c:pt>
                <c:pt idx="15">
                  <c:v>4.8449612403100772</c:v>
                </c:pt>
                <c:pt idx="16">
                  <c:v>4.8355899419729207</c:v>
                </c:pt>
                <c:pt idx="17">
                  <c:v>4.8262548262548259</c:v>
                </c:pt>
                <c:pt idx="18">
                  <c:v>4.8169556840077075</c:v>
                </c:pt>
                <c:pt idx="19">
                  <c:v>4.8076923076923075</c:v>
                </c:pt>
                <c:pt idx="20">
                  <c:v>4.7984644913627639</c:v>
                </c:pt>
                <c:pt idx="21">
                  <c:v>4.7892720306513406</c:v>
                </c:pt>
                <c:pt idx="22">
                  <c:v>4.7801147227533463</c:v>
                </c:pt>
                <c:pt idx="23">
                  <c:v>4.770992366412214</c:v>
                </c:pt>
                <c:pt idx="24">
                  <c:v>4.7619047619047619</c:v>
                </c:pt>
                <c:pt idx="25">
                  <c:v>4.752851711026616</c:v>
                </c:pt>
                <c:pt idx="26">
                  <c:v>4.7438330170777991</c:v>
                </c:pt>
                <c:pt idx="27">
                  <c:v>4.7348484848484853</c:v>
                </c:pt>
                <c:pt idx="28">
                  <c:v>4.7258979206049148</c:v>
                </c:pt>
                <c:pt idx="29">
                  <c:v>4.716981132075472</c:v>
                </c:pt>
                <c:pt idx="30">
                  <c:v>4.7080979284369109</c:v>
                </c:pt>
                <c:pt idx="31">
                  <c:v>4.6992481203007515</c:v>
                </c:pt>
                <c:pt idx="32">
                  <c:v>4.6904315196998123</c:v>
                </c:pt>
                <c:pt idx="33">
                  <c:v>4.6816479400749058</c:v>
                </c:pt>
                <c:pt idx="34">
                  <c:v>4.6728971962616823</c:v>
                </c:pt>
                <c:pt idx="35">
                  <c:v>4.6641791044776122</c:v>
                </c:pt>
                <c:pt idx="36">
                  <c:v>4.655493482309125</c:v>
                </c:pt>
                <c:pt idx="37">
                  <c:v>4.6468401486988844</c:v>
                </c:pt>
                <c:pt idx="38">
                  <c:v>4.6382189239332092</c:v>
                </c:pt>
                <c:pt idx="39">
                  <c:v>4.6296296296296298</c:v>
                </c:pt>
                <c:pt idx="40">
                  <c:v>4.621072088724584</c:v>
                </c:pt>
                <c:pt idx="41">
                  <c:v>4.6125461254612548</c:v>
                </c:pt>
                <c:pt idx="42">
                  <c:v>4.6040515653775325</c:v>
                </c:pt>
                <c:pt idx="43">
                  <c:v>4.5955882352941178</c:v>
                </c:pt>
                <c:pt idx="44">
                  <c:v>4.5871559633027523</c:v>
                </c:pt>
                <c:pt idx="45">
                  <c:v>4.5787545787545785</c:v>
                </c:pt>
                <c:pt idx="46">
                  <c:v>4.5703839122486292</c:v>
                </c:pt>
                <c:pt idx="47">
                  <c:v>4.562043795620438</c:v>
                </c:pt>
                <c:pt idx="48">
                  <c:v>4.5537340619307827</c:v>
                </c:pt>
                <c:pt idx="49">
                  <c:v>4.545454545454545</c:v>
                </c:pt>
                <c:pt idx="50">
                  <c:v>4.5372050816696916</c:v>
                </c:pt>
                <c:pt idx="51">
                  <c:v>4.5289855072463769</c:v>
                </c:pt>
                <c:pt idx="52">
                  <c:v>4.5207956600361667</c:v>
                </c:pt>
                <c:pt idx="53">
                  <c:v>4.512635379061372</c:v>
                </c:pt>
                <c:pt idx="54">
                  <c:v>4.5045045045045047</c:v>
                </c:pt>
                <c:pt idx="55">
                  <c:v>4.4964028776978413</c:v>
                </c:pt>
                <c:pt idx="56">
                  <c:v>4.4883303411131061</c:v>
                </c:pt>
                <c:pt idx="57">
                  <c:v>4.4802867383512543</c:v>
                </c:pt>
                <c:pt idx="58">
                  <c:v>4.4722719141323788</c:v>
                </c:pt>
                <c:pt idx="59">
                  <c:v>4.4642857142857144</c:v>
                </c:pt>
                <c:pt idx="60">
                  <c:v>4.4563279857397502</c:v>
                </c:pt>
                <c:pt idx="61">
                  <c:v>4.4483985765124556</c:v>
                </c:pt>
                <c:pt idx="62">
                  <c:v>4.4404973357015987</c:v>
                </c:pt>
                <c:pt idx="63">
                  <c:v>4.4326241134751774</c:v>
                </c:pt>
                <c:pt idx="64">
                  <c:v>4.4247787610619476</c:v>
                </c:pt>
                <c:pt idx="65">
                  <c:v>4.4169611307420489</c:v>
                </c:pt>
                <c:pt idx="66">
                  <c:v>4.409171075837742</c:v>
                </c:pt>
                <c:pt idx="67">
                  <c:v>4.4014084507042259</c:v>
                </c:pt>
                <c:pt idx="68">
                  <c:v>4.3936731107205622</c:v>
                </c:pt>
                <c:pt idx="69">
                  <c:v>4.3859649122807012</c:v>
                </c:pt>
                <c:pt idx="70">
                  <c:v>4.3782837127845884</c:v>
                </c:pt>
                <c:pt idx="71">
                  <c:v>4.3706293706293708</c:v>
                </c:pt>
                <c:pt idx="72">
                  <c:v>4.3630017452006982</c:v>
                </c:pt>
                <c:pt idx="73">
                  <c:v>4.3554006968641108</c:v>
                </c:pt>
                <c:pt idx="74">
                  <c:v>4.3478260869565215</c:v>
                </c:pt>
                <c:pt idx="75">
                  <c:v>4.3402777777777777</c:v>
                </c:pt>
                <c:pt idx="76">
                  <c:v>4.3327556325823222</c:v>
                </c:pt>
                <c:pt idx="77">
                  <c:v>4.3252595155709344</c:v>
                </c:pt>
                <c:pt idx="78">
                  <c:v>4.3177892918825558</c:v>
                </c:pt>
                <c:pt idx="79">
                  <c:v>4.3103448275862064</c:v>
                </c:pt>
                <c:pt idx="80">
                  <c:v>4.3029259896729775</c:v>
                </c:pt>
                <c:pt idx="81">
                  <c:v>4.2955326460481098</c:v>
                </c:pt>
                <c:pt idx="82">
                  <c:v>4.2881646655231558</c:v>
                </c:pt>
                <c:pt idx="83">
                  <c:v>4.2808219178082192</c:v>
                </c:pt>
                <c:pt idx="84">
                  <c:v>4.2735042735042734</c:v>
                </c:pt>
                <c:pt idx="85">
                  <c:v>4.2662116040955631</c:v>
                </c:pt>
                <c:pt idx="86">
                  <c:v>4.2589437819420786</c:v>
                </c:pt>
                <c:pt idx="87">
                  <c:v>4.2517006802721085</c:v>
                </c:pt>
                <c:pt idx="88">
                  <c:v>4.2444821731748732</c:v>
                </c:pt>
                <c:pt idx="89">
                  <c:v>4.2372881355932197</c:v>
                </c:pt>
                <c:pt idx="90">
                  <c:v>4.230118443316413</c:v>
                </c:pt>
                <c:pt idx="91">
                  <c:v>4.2229729729729728</c:v>
                </c:pt>
                <c:pt idx="92">
                  <c:v>4.2158516020236085</c:v>
                </c:pt>
                <c:pt idx="93">
                  <c:v>4.2087542087542094</c:v>
                </c:pt>
                <c:pt idx="94">
                  <c:v>4.2016806722689077</c:v>
                </c:pt>
                <c:pt idx="95">
                  <c:v>4.1946308724832218</c:v>
                </c:pt>
                <c:pt idx="96">
                  <c:v>4.1876046901172534</c:v>
                </c:pt>
                <c:pt idx="97">
                  <c:v>4.1806020066889635</c:v>
                </c:pt>
                <c:pt idx="98">
                  <c:v>4.1736227045075127</c:v>
                </c:pt>
                <c:pt idx="99">
                  <c:v>4.166666666666667</c:v>
                </c:pt>
                <c:pt idx="100">
                  <c:v>4.1597337770382694</c:v>
                </c:pt>
                <c:pt idx="101">
                  <c:v>4.1528239202657806</c:v>
                </c:pt>
                <c:pt idx="102">
                  <c:v>4.1459369817578775</c:v>
                </c:pt>
                <c:pt idx="103">
                  <c:v>4.1390728476821188</c:v>
                </c:pt>
                <c:pt idx="104">
                  <c:v>4.1322314049586781</c:v>
                </c:pt>
                <c:pt idx="105">
                  <c:v>4.1254125412541249</c:v>
                </c:pt>
                <c:pt idx="106">
                  <c:v>4.1186161449752881</c:v>
                </c:pt>
                <c:pt idx="107">
                  <c:v>4.1118421052631575</c:v>
                </c:pt>
                <c:pt idx="108">
                  <c:v>4.1050903119868636</c:v>
                </c:pt>
                <c:pt idx="109">
                  <c:v>4.0983606557377055</c:v>
                </c:pt>
                <c:pt idx="110">
                  <c:v>4.0916530278232406</c:v>
                </c:pt>
                <c:pt idx="111">
                  <c:v>4.0849673202614376</c:v>
                </c:pt>
                <c:pt idx="112">
                  <c:v>4.0783034257748776</c:v>
                </c:pt>
                <c:pt idx="113">
                  <c:v>4.0716612377850163</c:v>
                </c:pt>
                <c:pt idx="114">
                  <c:v>4.0650406504065035</c:v>
                </c:pt>
                <c:pt idx="115">
                  <c:v>4.0584415584415581</c:v>
                </c:pt>
                <c:pt idx="116">
                  <c:v>4.0518638573743919</c:v>
                </c:pt>
                <c:pt idx="117">
                  <c:v>4.0453074433656964</c:v>
                </c:pt>
                <c:pt idx="118">
                  <c:v>4.0387722132471726</c:v>
                </c:pt>
                <c:pt idx="119">
                  <c:v>4.032258064516129</c:v>
                </c:pt>
                <c:pt idx="120">
                  <c:v>4.0257648953301128</c:v>
                </c:pt>
                <c:pt idx="121">
                  <c:v>4.019292604501608</c:v>
                </c:pt>
                <c:pt idx="122">
                  <c:v>4.0128410914927768</c:v>
                </c:pt>
                <c:pt idx="123">
                  <c:v>4.0064102564102564</c:v>
                </c:pt>
                <c:pt idx="124">
                  <c:v>4</c:v>
                </c:pt>
                <c:pt idx="125">
                  <c:v>3.9936102236421727</c:v>
                </c:pt>
                <c:pt idx="126">
                  <c:v>3.9872408293460926</c:v>
                </c:pt>
                <c:pt idx="127">
                  <c:v>3.9808917197452232</c:v>
                </c:pt>
                <c:pt idx="128">
                  <c:v>3.9745627980922098</c:v>
                </c:pt>
                <c:pt idx="129">
                  <c:v>3.9682539682539679</c:v>
                </c:pt>
                <c:pt idx="130">
                  <c:v>3.9619651347068148</c:v>
                </c:pt>
                <c:pt idx="131">
                  <c:v>3.9556962025316453</c:v>
                </c:pt>
                <c:pt idx="132">
                  <c:v>3.9494470774091628</c:v>
                </c:pt>
                <c:pt idx="133">
                  <c:v>3.9432176656151419</c:v>
                </c:pt>
                <c:pt idx="134">
                  <c:v>3.9370078740157481</c:v>
                </c:pt>
                <c:pt idx="135">
                  <c:v>3.9308176100628933</c:v>
                </c:pt>
                <c:pt idx="136">
                  <c:v>3.9246467817896393</c:v>
                </c:pt>
                <c:pt idx="137">
                  <c:v>3.9184952978056424</c:v>
                </c:pt>
                <c:pt idx="138">
                  <c:v>3.9123630672926444</c:v>
                </c:pt>
                <c:pt idx="139">
                  <c:v>3.90625</c:v>
                </c:pt>
                <c:pt idx="140">
                  <c:v>3.9001560062402496</c:v>
                </c:pt>
                <c:pt idx="141">
                  <c:v>3.894080996884735</c:v>
                </c:pt>
                <c:pt idx="142">
                  <c:v>3.8880248833592534</c:v>
                </c:pt>
                <c:pt idx="143">
                  <c:v>3.8819875776397517</c:v>
                </c:pt>
                <c:pt idx="144">
                  <c:v>3.8759689922480622</c:v>
                </c:pt>
                <c:pt idx="145">
                  <c:v>3.8699690402476783</c:v>
                </c:pt>
                <c:pt idx="146">
                  <c:v>3.8639876352395675</c:v>
                </c:pt>
                <c:pt idx="147">
                  <c:v>3.8580246913580245</c:v>
                </c:pt>
                <c:pt idx="148">
                  <c:v>3.852080123266564</c:v>
                </c:pt>
                <c:pt idx="149">
                  <c:v>3.8461538461538463</c:v>
                </c:pt>
                <c:pt idx="150">
                  <c:v>3.8402457757296466</c:v>
                </c:pt>
                <c:pt idx="151">
                  <c:v>3.834355828220859</c:v>
                </c:pt>
                <c:pt idx="152">
                  <c:v>3.8284839203675345</c:v>
                </c:pt>
                <c:pt idx="153">
                  <c:v>3.8226299694189603</c:v>
                </c:pt>
                <c:pt idx="154">
                  <c:v>3.8167938931297711</c:v>
                </c:pt>
                <c:pt idx="155">
                  <c:v>3.8109756097560976</c:v>
                </c:pt>
                <c:pt idx="156">
                  <c:v>3.8051750380517504</c:v>
                </c:pt>
                <c:pt idx="157">
                  <c:v>3.7993920972644379</c:v>
                </c:pt>
                <c:pt idx="158">
                  <c:v>3.7936267071320184</c:v>
                </c:pt>
                <c:pt idx="159">
                  <c:v>3.7878787878787881</c:v>
                </c:pt>
                <c:pt idx="160">
                  <c:v>3.7821482602118</c:v>
                </c:pt>
                <c:pt idx="161">
                  <c:v>3.7764350453172209</c:v>
                </c:pt>
                <c:pt idx="162">
                  <c:v>3.7707390648567118</c:v>
                </c:pt>
                <c:pt idx="163">
                  <c:v>3.7650602409638556</c:v>
                </c:pt>
                <c:pt idx="164">
                  <c:v>3.7593984962406015</c:v>
                </c:pt>
                <c:pt idx="165">
                  <c:v>3.7537537537537533</c:v>
                </c:pt>
                <c:pt idx="166">
                  <c:v>3.7481259370314839</c:v>
                </c:pt>
                <c:pt idx="167">
                  <c:v>3.7425149700598803</c:v>
                </c:pt>
                <c:pt idx="168">
                  <c:v>3.7369207772795217</c:v>
                </c:pt>
                <c:pt idx="169">
                  <c:v>3.7313432835820897</c:v>
                </c:pt>
                <c:pt idx="170">
                  <c:v>3.7257824143070044</c:v>
                </c:pt>
                <c:pt idx="171">
                  <c:v>3.7202380952380953</c:v>
                </c:pt>
                <c:pt idx="172">
                  <c:v>3.7147102526002973</c:v>
                </c:pt>
                <c:pt idx="173">
                  <c:v>3.7091988130563798</c:v>
                </c:pt>
                <c:pt idx="174">
                  <c:v>3.7037037037037033</c:v>
                </c:pt>
                <c:pt idx="175">
                  <c:v>3.6982248520710059</c:v>
                </c:pt>
                <c:pt idx="176">
                  <c:v>3.6927621861152145</c:v>
                </c:pt>
                <c:pt idx="177">
                  <c:v>3.6873156342182889</c:v>
                </c:pt>
                <c:pt idx="178">
                  <c:v>3.6818851251840945</c:v>
                </c:pt>
                <c:pt idx="179">
                  <c:v>3.6764705882352944</c:v>
                </c:pt>
                <c:pt idx="180">
                  <c:v>3.6710719530102791</c:v>
                </c:pt>
                <c:pt idx="181">
                  <c:v>3.6656891495601176</c:v>
                </c:pt>
                <c:pt idx="182">
                  <c:v>3.6603221083455346</c:v>
                </c:pt>
                <c:pt idx="183">
                  <c:v>3.6549707602339181</c:v>
                </c:pt>
                <c:pt idx="184">
                  <c:v>3.6496350364963503</c:v>
                </c:pt>
                <c:pt idx="185">
                  <c:v>3.6443148688046643</c:v>
                </c:pt>
                <c:pt idx="186">
                  <c:v>3.6390101892285296</c:v>
                </c:pt>
                <c:pt idx="187">
                  <c:v>3.6337209302325579</c:v>
                </c:pt>
                <c:pt idx="188">
                  <c:v>3.6284470246734397</c:v>
                </c:pt>
                <c:pt idx="189">
                  <c:v>3.6231884057971016</c:v>
                </c:pt>
                <c:pt idx="190">
                  <c:v>3.6179450072358899</c:v>
                </c:pt>
                <c:pt idx="191">
                  <c:v>3.6127167630057806</c:v>
                </c:pt>
                <c:pt idx="192">
                  <c:v>3.6075036075036078</c:v>
                </c:pt>
                <c:pt idx="193">
                  <c:v>3.6023054755043225</c:v>
                </c:pt>
                <c:pt idx="194">
                  <c:v>3.5971223021582732</c:v>
                </c:pt>
                <c:pt idx="195">
                  <c:v>3.5919540229885056</c:v>
                </c:pt>
                <c:pt idx="196">
                  <c:v>3.5868005738880919</c:v>
                </c:pt>
                <c:pt idx="197">
                  <c:v>3.5816618911174785</c:v>
                </c:pt>
                <c:pt idx="198">
                  <c:v>3.5765379113018598</c:v>
                </c:pt>
                <c:pt idx="199">
                  <c:v>3.5714285714285716</c:v>
                </c:pt>
                <c:pt idx="200">
                  <c:v>3.566333808844508</c:v>
                </c:pt>
                <c:pt idx="201">
                  <c:v>3.5612535612535612</c:v>
                </c:pt>
                <c:pt idx="202">
                  <c:v>3.5561877667140824</c:v>
                </c:pt>
                <c:pt idx="203">
                  <c:v>3.5511363636363633</c:v>
                </c:pt>
                <c:pt idx="204">
                  <c:v>3.5460992907801421</c:v>
                </c:pt>
                <c:pt idx="205">
                  <c:v>3.5410764872521243</c:v>
                </c:pt>
                <c:pt idx="206">
                  <c:v>3.536067892503536</c:v>
                </c:pt>
                <c:pt idx="207">
                  <c:v>3.5310734463276838</c:v>
                </c:pt>
                <c:pt idx="208">
                  <c:v>3.5260930888575457</c:v>
                </c:pt>
                <c:pt idx="209">
                  <c:v>3.52112676056338</c:v>
                </c:pt>
                <c:pt idx="210">
                  <c:v>3.5161744022503516</c:v>
                </c:pt>
                <c:pt idx="211">
                  <c:v>3.51123595505618</c:v>
                </c:pt>
                <c:pt idx="212">
                  <c:v>3.5063113604488079</c:v>
                </c:pt>
                <c:pt idx="213">
                  <c:v>3.5014005602240896</c:v>
                </c:pt>
                <c:pt idx="214">
                  <c:v>3.4965034965034962</c:v>
                </c:pt>
                <c:pt idx="215">
                  <c:v>3.4916201117318435</c:v>
                </c:pt>
                <c:pt idx="216">
                  <c:v>3.4867503486750353</c:v>
                </c:pt>
                <c:pt idx="217">
                  <c:v>3.4818941504178276</c:v>
                </c:pt>
                <c:pt idx="218">
                  <c:v>3.4770514603616132</c:v>
                </c:pt>
                <c:pt idx="219">
                  <c:v>3.4722222222222223</c:v>
                </c:pt>
                <c:pt idx="220">
                  <c:v>3.4674063800277395</c:v>
                </c:pt>
                <c:pt idx="221">
                  <c:v>3.4626038781163437</c:v>
                </c:pt>
                <c:pt idx="222">
                  <c:v>3.4578146611341634</c:v>
                </c:pt>
                <c:pt idx="223">
                  <c:v>3.4530386740331491</c:v>
                </c:pt>
                <c:pt idx="224">
                  <c:v>3.4482758620689657</c:v>
                </c:pt>
                <c:pt idx="225">
                  <c:v>3.443526170798898</c:v>
                </c:pt>
                <c:pt idx="226">
                  <c:v>3.4387895460797804</c:v>
                </c:pt>
                <c:pt idx="227">
                  <c:v>3.4340659340659343</c:v>
                </c:pt>
                <c:pt idx="228">
                  <c:v>3.4293552812071333</c:v>
                </c:pt>
                <c:pt idx="229">
                  <c:v>3.4246575342465753</c:v>
                </c:pt>
                <c:pt idx="230">
                  <c:v>3.4199726402188784</c:v>
                </c:pt>
                <c:pt idx="231">
                  <c:v>3.4153005464480874</c:v>
                </c:pt>
                <c:pt idx="232">
                  <c:v>3.4106412005457027</c:v>
                </c:pt>
                <c:pt idx="233">
                  <c:v>3.4059945504087192</c:v>
                </c:pt>
                <c:pt idx="234">
                  <c:v>3.4013605442176869</c:v>
                </c:pt>
                <c:pt idx="235">
                  <c:v>3.3967391304347827</c:v>
                </c:pt>
                <c:pt idx="236">
                  <c:v>3.3921302578018997</c:v>
                </c:pt>
                <c:pt idx="237">
                  <c:v>3.3875338753387534</c:v>
                </c:pt>
                <c:pt idx="238">
                  <c:v>3.3829499323410013</c:v>
                </c:pt>
                <c:pt idx="239">
                  <c:v>3.3783783783783781</c:v>
                </c:pt>
                <c:pt idx="240">
                  <c:v>3.3738191632928478</c:v>
                </c:pt>
                <c:pt idx="241">
                  <c:v>3.3692722371967654</c:v>
                </c:pt>
                <c:pt idx="242">
                  <c:v>3.3647375504710633</c:v>
                </c:pt>
                <c:pt idx="243">
                  <c:v>3.3602150537634405</c:v>
                </c:pt>
                <c:pt idx="244">
                  <c:v>3.3557046979865772</c:v>
                </c:pt>
                <c:pt idx="245">
                  <c:v>3.3512064343163539</c:v>
                </c:pt>
                <c:pt idx="246">
                  <c:v>3.3467202141900936</c:v>
                </c:pt>
                <c:pt idx="247">
                  <c:v>3.3422459893048129</c:v>
                </c:pt>
                <c:pt idx="248">
                  <c:v>3.3377837116154874</c:v>
                </c:pt>
                <c:pt idx="249">
                  <c:v>3.333333333333333</c:v>
                </c:pt>
                <c:pt idx="250">
                  <c:v>3.3288948069241013</c:v>
                </c:pt>
                <c:pt idx="251">
                  <c:v>3.3244680851063828</c:v>
                </c:pt>
                <c:pt idx="252">
                  <c:v>3.3200531208499333</c:v>
                </c:pt>
                <c:pt idx="253">
                  <c:v>3.3156498673740051</c:v>
                </c:pt>
                <c:pt idx="254">
                  <c:v>3.3112582781456954</c:v>
                </c:pt>
                <c:pt idx="255">
                  <c:v>3.306878306878307</c:v>
                </c:pt>
                <c:pt idx="256">
                  <c:v>3.3025099075297226</c:v>
                </c:pt>
                <c:pt idx="257">
                  <c:v>3.2981530343007917</c:v>
                </c:pt>
                <c:pt idx="258">
                  <c:v>3.2938076416337285</c:v>
                </c:pt>
                <c:pt idx="259">
                  <c:v>3.2894736842105265</c:v>
                </c:pt>
                <c:pt idx="260">
                  <c:v>3.2851511169513796</c:v>
                </c:pt>
                <c:pt idx="261">
                  <c:v>3.2808398950131235</c:v>
                </c:pt>
                <c:pt idx="262">
                  <c:v>3.2765399737876804</c:v>
                </c:pt>
                <c:pt idx="263">
                  <c:v>3.2722513089005236</c:v>
                </c:pt>
                <c:pt idx="264">
                  <c:v>3.2679738562091503</c:v>
                </c:pt>
                <c:pt idx="265">
                  <c:v>3.2637075718015667</c:v>
                </c:pt>
                <c:pt idx="266">
                  <c:v>3.259452411994785</c:v>
                </c:pt>
                <c:pt idx="267">
                  <c:v>3.255208333333333</c:v>
                </c:pt>
                <c:pt idx="268">
                  <c:v>3.2509752925877762</c:v>
                </c:pt>
                <c:pt idx="269">
                  <c:v>3.2467532467532467</c:v>
                </c:pt>
                <c:pt idx="270">
                  <c:v>3.2425421530479897</c:v>
                </c:pt>
                <c:pt idx="271">
                  <c:v>3.2383419689119171</c:v>
                </c:pt>
                <c:pt idx="272">
                  <c:v>3.2341526520051742</c:v>
                </c:pt>
                <c:pt idx="273">
                  <c:v>3.2299741602067185</c:v>
                </c:pt>
                <c:pt idx="274">
                  <c:v>3.225806451612903</c:v>
                </c:pt>
                <c:pt idx="275">
                  <c:v>3.2216494845360826</c:v>
                </c:pt>
                <c:pt idx="276">
                  <c:v>3.2175032175032174</c:v>
                </c:pt>
                <c:pt idx="277">
                  <c:v>3.2133676092544987</c:v>
                </c:pt>
                <c:pt idx="278">
                  <c:v>3.2092426187419769</c:v>
                </c:pt>
                <c:pt idx="279">
                  <c:v>3.2051282051282053</c:v>
                </c:pt>
                <c:pt idx="280">
                  <c:v>3.2010243277848911</c:v>
                </c:pt>
                <c:pt idx="281">
                  <c:v>3.1969309462915603</c:v>
                </c:pt>
                <c:pt idx="282">
                  <c:v>3.1928480204342273</c:v>
                </c:pt>
                <c:pt idx="283">
                  <c:v>3.1887755102040813</c:v>
                </c:pt>
                <c:pt idx="284">
                  <c:v>3.1847133757961781</c:v>
                </c:pt>
                <c:pt idx="285">
                  <c:v>3.1806615776081424</c:v>
                </c:pt>
                <c:pt idx="286">
                  <c:v>3.1766200762388817</c:v>
                </c:pt>
                <c:pt idx="287">
                  <c:v>3.1725888324873095</c:v>
                </c:pt>
                <c:pt idx="288">
                  <c:v>3.1685678073510775</c:v>
                </c:pt>
                <c:pt idx="289">
                  <c:v>3.1645569620253164</c:v>
                </c:pt>
                <c:pt idx="290">
                  <c:v>3.1605562579013906</c:v>
                </c:pt>
                <c:pt idx="291">
                  <c:v>3.1565656565656566</c:v>
                </c:pt>
                <c:pt idx="292">
                  <c:v>3.1525851197982346</c:v>
                </c:pt>
                <c:pt idx="293">
                  <c:v>3.148614609571788</c:v>
                </c:pt>
                <c:pt idx="294">
                  <c:v>3.1446540880503142</c:v>
                </c:pt>
                <c:pt idx="295">
                  <c:v>3.1407035175879399</c:v>
                </c:pt>
                <c:pt idx="296">
                  <c:v>3.1367628607277291</c:v>
                </c:pt>
                <c:pt idx="297">
                  <c:v>3.132832080200501</c:v>
                </c:pt>
                <c:pt idx="298">
                  <c:v>3.1289111389236544</c:v>
                </c:pt>
                <c:pt idx="299">
                  <c:v>3.125</c:v>
                </c:pt>
                <c:pt idx="300">
                  <c:v>3.1210986267166039</c:v>
                </c:pt>
                <c:pt idx="301">
                  <c:v>3.117206982543641</c:v>
                </c:pt>
                <c:pt idx="302">
                  <c:v>3.1133250311332503</c:v>
                </c:pt>
                <c:pt idx="303">
                  <c:v>3.1094527363184077</c:v>
                </c:pt>
                <c:pt idx="304">
                  <c:v>3.1055900621118009</c:v>
                </c:pt>
                <c:pt idx="305">
                  <c:v>3.1017369727047144</c:v>
                </c:pt>
                <c:pt idx="306">
                  <c:v>3.0978934324659231</c:v>
                </c:pt>
                <c:pt idx="307">
                  <c:v>3.0940594059405941</c:v>
                </c:pt>
                <c:pt idx="308">
                  <c:v>3.0902348578491967</c:v>
                </c:pt>
                <c:pt idx="309">
                  <c:v>3.0864197530864197</c:v>
                </c:pt>
                <c:pt idx="310">
                  <c:v>3.0826140567200988</c:v>
                </c:pt>
                <c:pt idx="311">
                  <c:v>3.0788177339901477</c:v>
                </c:pt>
                <c:pt idx="312">
                  <c:v>3.0750307503075032</c:v>
                </c:pt>
                <c:pt idx="313">
                  <c:v>3.071253071253071</c:v>
                </c:pt>
                <c:pt idx="314">
                  <c:v>3.0674846625766872</c:v>
                </c:pt>
                <c:pt idx="315">
                  <c:v>3.0637254901960786</c:v>
                </c:pt>
                <c:pt idx="316">
                  <c:v>3.0599755201958385</c:v>
                </c:pt>
                <c:pt idx="317">
                  <c:v>3.0562347188264063</c:v>
                </c:pt>
                <c:pt idx="318">
                  <c:v>3.0525030525030528</c:v>
                </c:pt>
                <c:pt idx="319">
                  <c:v>3.0487804878048781</c:v>
                </c:pt>
                <c:pt idx="320">
                  <c:v>3.0450669914738127</c:v>
                </c:pt>
                <c:pt idx="321">
                  <c:v>3.0413625304136254</c:v>
                </c:pt>
                <c:pt idx="322">
                  <c:v>3.0376670716889431</c:v>
                </c:pt>
                <c:pt idx="323">
                  <c:v>3.0339805825242716</c:v>
                </c:pt>
                <c:pt idx="324">
                  <c:v>3.0303030303030303</c:v>
                </c:pt>
                <c:pt idx="325">
                  <c:v>3.026634382566586</c:v>
                </c:pt>
                <c:pt idx="326">
                  <c:v>3.0229746070133015</c:v>
                </c:pt>
                <c:pt idx="327">
                  <c:v>3.0193236714975846</c:v>
                </c:pt>
                <c:pt idx="328">
                  <c:v>3.0156815440289502</c:v>
                </c:pt>
                <c:pt idx="329">
                  <c:v>3.0120481927710845</c:v>
                </c:pt>
                <c:pt idx="330">
                  <c:v>3.008423586040915</c:v>
                </c:pt>
                <c:pt idx="331">
                  <c:v>3.0048076923076921</c:v>
                </c:pt>
                <c:pt idx="332">
                  <c:v>3.0012004801920766</c:v>
                </c:pt>
                <c:pt idx="333">
                  <c:v>2.9976019184652278</c:v>
                </c:pt>
                <c:pt idx="334">
                  <c:v>2.9940119760479038</c:v>
                </c:pt>
                <c:pt idx="335">
                  <c:v>2.9904306220095696</c:v>
                </c:pt>
                <c:pt idx="336">
                  <c:v>2.9868578255675033</c:v>
                </c:pt>
                <c:pt idx="337">
                  <c:v>2.9832935560859184</c:v>
                </c:pt>
                <c:pt idx="338">
                  <c:v>2.9797377830750893</c:v>
                </c:pt>
                <c:pt idx="339">
                  <c:v>2.9761904761904763</c:v>
                </c:pt>
                <c:pt idx="340">
                  <c:v>2.9726516052318668</c:v>
                </c:pt>
                <c:pt idx="341">
                  <c:v>2.9691211401425175</c:v>
                </c:pt>
                <c:pt idx="342">
                  <c:v>2.9655990510083035</c:v>
                </c:pt>
                <c:pt idx="343">
                  <c:v>2.9620853080568721</c:v>
                </c:pt>
                <c:pt idx="344">
                  <c:v>2.9585798816568047</c:v>
                </c:pt>
                <c:pt idx="345">
                  <c:v>2.9550827423167849</c:v>
                </c:pt>
                <c:pt idx="346">
                  <c:v>2.9515938606847696</c:v>
                </c:pt>
                <c:pt idx="347">
                  <c:v>2.9481132075471699</c:v>
                </c:pt>
                <c:pt idx="348">
                  <c:v>2.9446407538280326</c:v>
                </c:pt>
                <c:pt idx="349">
                  <c:v>2.9411764705882355</c:v>
                </c:pt>
                <c:pt idx="350">
                  <c:v>2.9377203290246765</c:v>
                </c:pt>
                <c:pt idx="351">
                  <c:v>2.934272300469484</c:v>
                </c:pt>
                <c:pt idx="352">
                  <c:v>2.9308323563892147</c:v>
                </c:pt>
                <c:pt idx="353">
                  <c:v>2.9274004683840751</c:v>
                </c:pt>
                <c:pt idx="354">
                  <c:v>2.9239766081871341</c:v>
                </c:pt>
                <c:pt idx="355">
                  <c:v>2.9205607476635516</c:v>
                </c:pt>
                <c:pt idx="356">
                  <c:v>2.9171528588098017</c:v>
                </c:pt>
                <c:pt idx="357">
                  <c:v>2.9137529137529139</c:v>
                </c:pt>
                <c:pt idx="358">
                  <c:v>2.9103608847497093</c:v>
                </c:pt>
                <c:pt idx="359">
                  <c:v>2.9069767441860468</c:v>
                </c:pt>
                <c:pt idx="360">
                  <c:v>2.9036004645760745</c:v>
                </c:pt>
                <c:pt idx="361">
                  <c:v>2.9002320185614847</c:v>
                </c:pt>
                <c:pt idx="362">
                  <c:v>2.8968713789107765</c:v>
                </c:pt>
                <c:pt idx="363">
                  <c:v>2.8935185185185186</c:v>
                </c:pt>
                <c:pt idx="364">
                  <c:v>2.8901734104046244</c:v>
                </c:pt>
                <c:pt idx="365">
                  <c:v>2.8868360277136258</c:v>
                </c:pt>
                <c:pt idx="366">
                  <c:v>2.8835063437139565</c:v>
                </c:pt>
                <c:pt idx="367">
                  <c:v>2.8801843317972349</c:v>
                </c:pt>
                <c:pt idx="368">
                  <c:v>2.8768699654775602</c:v>
                </c:pt>
                <c:pt idx="369">
                  <c:v>2.8735632183908044</c:v>
                </c:pt>
                <c:pt idx="370">
                  <c:v>2.8702640642939148</c:v>
                </c:pt>
                <c:pt idx="371">
                  <c:v>2.8669724770642202</c:v>
                </c:pt>
                <c:pt idx="372">
                  <c:v>2.8636884306987396</c:v>
                </c:pt>
                <c:pt idx="373">
                  <c:v>2.8604118993135015</c:v>
                </c:pt>
                <c:pt idx="374">
                  <c:v>2.8571428571428568</c:v>
                </c:pt>
                <c:pt idx="375">
                  <c:v>2.8538812785388128</c:v>
                </c:pt>
                <c:pt idx="376">
                  <c:v>2.8506271379703536</c:v>
                </c:pt>
                <c:pt idx="377">
                  <c:v>2.8473804100227791</c:v>
                </c:pt>
                <c:pt idx="378">
                  <c:v>2.8441410693970419</c:v>
                </c:pt>
                <c:pt idx="379">
                  <c:v>2.8409090909090913</c:v>
                </c:pt>
                <c:pt idx="380">
                  <c:v>2.8376844494892168</c:v>
                </c:pt>
                <c:pt idx="381">
                  <c:v>2.8344671201814058</c:v>
                </c:pt>
                <c:pt idx="382">
                  <c:v>2.8312570781426953</c:v>
                </c:pt>
                <c:pt idx="383">
                  <c:v>2.8280542986425337</c:v>
                </c:pt>
                <c:pt idx="384">
                  <c:v>2.8248587570621471</c:v>
                </c:pt>
                <c:pt idx="385">
                  <c:v>2.8216704288939054</c:v>
                </c:pt>
                <c:pt idx="386">
                  <c:v>2.8184892897406986</c:v>
                </c:pt>
                <c:pt idx="387">
                  <c:v>2.8153153153153152</c:v>
                </c:pt>
                <c:pt idx="388">
                  <c:v>2.8121484814398201</c:v>
                </c:pt>
                <c:pt idx="389">
                  <c:v>2.808988764044944</c:v>
                </c:pt>
                <c:pt idx="390">
                  <c:v>2.8058361391694726</c:v>
                </c:pt>
                <c:pt idx="391">
                  <c:v>2.8026905829596411</c:v>
                </c:pt>
                <c:pt idx="392">
                  <c:v>2.7995520716685327</c:v>
                </c:pt>
                <c:pt idx="393">
                  <c:v>2.796420581655481</c:v>
                </c:pt>
                <c:pt idx="394">
                  <c:v>2.7932960893854748</c:v>
                </c:pt>
                <c:pt idx="395">
                  <c:v>2.7901785714285716</c:v>
                </c:pt>
                <c:pt idx="396">
                  <c:v>2.787068004459309</c:v>
                </c:pt>
                <c:pt idx="397">
                  <c:v>2.7839643652561246</c:v>
                </c:pt>
                <c:pt idx="398">
                  <c:v>2.7808676307007785</c:v>
                </c:pt>
                <c:pt idx="399">
                  <c:v>2.7777777777777777</c:v>
                </c:pt>
                <c:pt idx="400">
                  <c:v>2.7746947835738069</c:v>
                </c:pt>
                <c:pt idx="401">
                  <c:v>2.7716186252771617</c:v>
                </c:pt>
                <c:pt idx="402">
                  <c:v>2.7685492801771874</c:v>
                </c:pt>
                <c:pt idx="403">
                  <c:v>2.7654867256637168</c:v>
                </c:pt>
                <c:pt idx="404">
                  <c:v>2.7624309392265194</c:v>
                </c:pt>
                <c:pt idx="405">
                  <c:v>2.7593818984547465</c:v>
                </c:pt>
                <c:pt idx="406">
                  <c:v>2.756339581036384</c:v>
                </c:pt>
                <c:pt idx="407">
                  <c:v>2.7533039647577091</c:v>
                </c:pt>
                <c:pt idx="408">
                  <c:v>2.7502750275027505</c:v>
                </c:pt>
                <c:pt idx="409">
                  <c:v>2.7472527472527473</c:v>
                </c:pt>
                <c:pt idx="410">
                  <c:v>2.7442371020856204</c:v>
                </c:pt>
                <c:pt idx="411">
                  <c:v>2.7412280701754388</c:v>
                </c:pt>
                <c:pt idx="412">
                  <c:v>2.738225629791895</c:v>
                </c:pt>
                <c:pt idx="413">
                  <c:v>2.7352297592997807</c:v>
                </c:pt>
                <c:pt idx="414">
                  <c:v>2.7322404371584703</c:v>
                </c:pt>
                <c:pt idx="415">
                  <c:v>2.7292576419213974</c:v>
                </c:pt>
                <c:pt idx="416">
                  <c:v>2.7262813522355507</c:v>
                </c:pt>
                <c:pt idx="417">
                  <c:v>2.7233115468409586</c:v>
                </c:pt>
                <c:pt idx="418">
                  <c:v>2.7203482045701848</c:v>
                </c:pt>
                <c:pt idx="419">
                  <c:v>2.7173913043478262</c:v>
                </c:pt>
                <c:pt idx="420">
                  <c:v>2.7144408251900112</c:v>
                </c:pt>
                <c:pt idx="421">
                  <c:v>2.7114967462039048</c:v>
                </c:pt>
                <c:pt idx="422">
                  <c:v>2.7085590465872156</c:v>
                </c:pt>
                <c:pt idx="423">
                  <c:v>2.7056277056277054</c:v>
                </c:pt>
                <c:pt idx="424">
                  <c:v>2.7027027027027026</c:v>
                </c:pt>
                <c:pt idx="425">
                  <c:v>2.6997840172786174</c:v>
                </c:pt>
                <c:pt idx="426">
                  <c:v>2.6968716289104639</c:v>
                </c:pt>
                <c:pt idx="427">
                  <c:v>2.6939655172413794</c:v>
                </c:pt>
                <c:pt idx="428">
                  <c:v>2.6910656620021527</c:v>
                </c:pt>
                <c:pt idx="429">
                  <c:v>2.6881720430107525</c:v>
                </c:pt>
                <c:pt idx="430">
                  <c:v>2.6852846401718584</c:v>
                </c:pt>
                <c:pt idx="431">
                  <c:v>2.6824034334763946</c:v>
                </c:pt>
                <c:pt idx="432">
                  <c:v>2.679528403001072</c:v>
                </c:pt>
                <c:pt idx="433">
                  <c:v>2.6766595289079231</c:v>
                </c:pt>
                <c:pt idx="434">
                  <c:v>2.6737967914438503</c:v>
                </c:pt>
                <c:pt idx="435">
                  <c:v>2.6709401709401708</c:v>
                </c:pt>
                <c:pt idx="436">
                  <c:v>2.6680896478121663</c:v>
                </c:pt>
                <c:pt idx="437">
                  <c:v>2.6652452025586353</c:v>
                </c:pt>
                <c:pt idx="438">
                  <c:v>2.6624068157614484</c:v>
                </c:pt>
                <c:pt idx="439">
                  <c:v>2.6595744680851063</c:v>
                </c:pt>
                <c:pt idx="440">
                  <c:v>2.6567481402763016</c:v>
                </c:pt>
                <c:pt idx="441">
                  <c:v>2.6539278131634818</c:v>
                </c:pt>
                <c:pt idx="442">
                  <c:v>2.6511134676564159</c:v>
                </c:pt>
                <c:pt idx="443">
                  <c:v>2.648305084745763</c:v>
                </c:pt>
                <c:pt idx="444">
                  <c:v>2.6455026455026456</c:v>
                </c:pt>
                <c:pt idx="445">
                  <c:v>2.6427061310782243</c:v>
                </c:pt>
                <c:pt idx="446">
                  <c:v>2.6399155227032733</c:v>
                </c:pt>
                <c:pt idx="447">
                  <c:v>2.6371308016877637</c:v>
                </c:pt>
                <c:pt idx="448">
                  <c:v>2.6343519494204424</c:v>
                </c:pt>
                <c:pt idx="449">
                  <c:v>2.6315789473684208</c:v>
                </c:pt>
                <c:pt idx="450">
                  <c:v>2.6288117770767609</c:v>
                </c:pt>
                <c:pt idx="451">
                  <c:v>2.6260504201680672</c:v>
                </c:pt>
                <c:pt idx="452">
                  <c:v>2.6232948583420779</c:v>
                </c:pt>
                <c:pt idx="453">
                  <c:v>2.6205450733752622</c:v>
                </c:pt>
                <c:pt idx="454">
                  <c:v>2.6178010471204187</c:v>
                </c:pt>
                <c:pt idx="455">
                  <c:v>2.6150627615062758</c:v>
                </c:pt>
                <c:pt idx="456">
                  <c:v>2.6123301985370952</c:v>
                </c:pt>
                <c:pt idx="457">
                  <c:v>2.609603340292276</c:v>
                </c:pt>
                <c:pt idx="458">
                  <c:v>2.6068821689259645</c:v>
                </c:pt>
                <c:pt idx="459">
                  <c:v>2.604166666666667</c:v>
                </c:pt>
                <c:pt idx="460">
                  <c:v>2.6014568158168574</c:v>
                </c:pt>
                <c:pt idx="461">
                  <c:v>2.5987525987525988</c:v>
                </c:pt>
                <c:pt idx="462">
                  <c:v>2.5960539979231569</c:v>
                </c:pt>
                <c:pt idx="463">
                  <c:v>2.5933609958506225</c:v>
                </c:pt>
                <c:pt idx="464">
                  <c:v>2.5906735751295336</c:v>
                </c:pt>
                <c:pt idx="465">
                  <c:v>2.5879917184265011</c:v>
                </c:pt>
                <c:pt idx="466">
                  <c:v>2.5853154084798344</c:v>
                </c:pt>
                <c:pt idx="467">
                  <c:v>2.5826446280991733</c:v>
                </c:pt>
                <c:pt idx="468">
                  <c:v>2.5799793601651189</c:v>
                </c:pt>
                <c:pt idx="469">
                  <c:v>2.5773195876288657</c:v>
                </c:pt>
                <c:pt idx="470">
                  <c:v>2.5746652935118437</c:v>
                </c:pt>
                <c:pt idx="471">
                  <c:v>2.57201646090535</c:v>
                </c:pt>
                <c:pt idx="472">
                  <c:v>2.5693730729701953</c:v>
                </c:pt>
                <c:pt idx="473">
                  <c:v>2.5667351129363447</c:v>
                </c:pt>
                <c:pt idx="474">
                  <c:v>2.5641025641025639</c:v>
                </c:pt>
                <c:pt idx="475">
                  <c:v>2.5614754098360653</c:v>
                </c:pt>
                <c:pt idx="476">
                  <c:v>2.5588536335721597</c:v>
                </c:pt>
                <c:pt idx="477">
                  <c:v>2.556237218813906</c:v>
                </c:pt>
                <c:pt idx="478">
                  <c:v>2.5536261491317669</c:v>
                </c:pt>
                <c:pt idx="479">
                  <c:v>2.5510204081632653</c:v>
                </c:pt>
                <c:pt idx="480">
                  <c:v>2.5484199796126399</c:v>
                </c:pt>
                <c:pt idx="481">
                  <c:v>2.5458248472505089</c:v>
                </c:pt>
                <c:pt idx="482">
                  <c:v>2.5432349949135302</c:v>
                </c:pt>
                <c:pt idx="483">
                  <c:v>2.5406504065040654</c:v>
                </c:pt>
                <c:pt idx="484">
                  <c:v>2.5380710659898478</c:v>
                </c:pt>
                <c:pt idx="485">
                  <c:v>2.5354969574036512</c:v>
                </c:pt>
                <c:pt idx="486">
                  <c:v>2.5329280648429586</c:v>
                </c:pt>
                <c:pt idx="487">
                  <c:v>2.5303643724696356</c:v>
                </c:pt>
                <c:pt idx="488">
                  <c:v>2.527805864509606</c:v>
                </c:pt>
                <c:pt idx="489">
                  <c:v>2.5252525252525255</c:v>
                </c:pt>
                <c:pt idx="490">
                  <c:v>2.522704339051463</c:v>
                </c:pt>
                <c:pt idx="491">
                  <c:v>2.5201612903225805</c:v>
                </c:pt>
                <c:pt idx="492">
                  <c:v>2.5176233635448138</c:v>
                </c:pt>
                <c:pt idx="493">
                  <c:v>2.5150905432595572</c:v>
                </c:pt>
                <c:pt idx="494">
                  <c:v>2.5125628140703515</c:v>
                </c:pt>
                <c:pt idx="495">
                  <c:v>2.5100401606425704</c:v>
                </c:pt>
                <c:pt idx="496">
                  <c:v>2.5075225677031092</c:v>
                </c:pt>
                <c:pt idx="497">
                  <c:v>2.5050100200400798</c:v>
                </c:pt>
                <c:pt idx="498">
                  <c:v>2.5025025025025025</c:v>
                </c:pt>
                <c:pt idx="499">
                  <c:v>2.5</c:v>
                </c:pt>
                <c:pt idx="500">
                  <c:v>2.4975024975024978</c:v>
                </c:pt>
                <c:pt idx="501">
                  <c:v>2.4950099800399199</c:v>
                </c:pt>
                <c:pt idx="502">
                  <c:v>2.4925224327018944</c:v>
                </c:pt>
                <c:pt idx="503">
                  <c:v>2.4900398406374502</c:v>
                </c:pt>
                <c:pt idx="504">
                  <c:v>2.4875621890547266</c:v>
                </c:pt>
                <c:pt idx="505">
                  <c:v>2.4850894632206759</c:v>
                </c:pt>
                <c:pt idx="506">
                  <c:v>2.4826216484607748</c:v>
                </c:pt>
                <c:pt idx="507">
                  <c:v>2.4801587301587302</c:v>
                </c:pt>
                <c:pt idx="508">
                  <c:v>2.4777006937561943</c:v>
                </c:pt>
                <c:pt idx="509">
                  <c:v>2.4752475247524752</c:v>
                </c:pt>
                <c:pt idx="510">
                  <c:v>2.4727992087042532</c:v>
                </c:pt>
                <c:pt idx="511">
                  <c:v>2.4703557312252964</c:v>
                </c:pt>
                <c:pt idx="512">
                  <c:v>2.4679170779861797</c:v>
                </c:pt>
                <c:pt idx="513">
                  <c:v>2.4654832347140041</c:v>
                </c:pt>
                <c:pt idx="514">
                  <c:v>2.4630541871921183</c:v>
                </c:pt>
                <c:pt idx="515">
                  <c:v>2.4606299212598426</c:v>
                </c:pt>
                <c:pt idx="516">
                  <c:v>2.4582104228121926</c:v>
                </c:pt>
                <c:pt idx="517">
                  <c:v>2.4557956777996068</c:v>
                </c:pt>
                <c:pt idx="518">
                  <c:v>2.4533856722276743</c:v>
                </c:pt>
                <c:pt idx="519">
                  <c:v>2.4509803921568625</c:v>
                </c:pt>
                <c:pt idx="520">
                  <c:v>2.4485798237022527</c:v>
                </c:pt>
                <c:pt idx="521">
                  <c:v>2.4461839530332679</c:v>
                </c:pt>
                <c:pt idx="522">
                  <c:v>2.4437927663734116</c:v>
                </c:pt>
                <c:pt idx="523">
                  <c:v>2.44140625</c:v>
                </c:pt>
                <c:pt idx="524">
                  <c:v>2.4390243902439024</c:v>
                </c:pt>
                <c:pt idx="525">
                  <c:v>2.4366471734892787</c:v>
                </c:pt>
                <c:pt idx="526">
                  <c:v>2.4342745861733204</c:v>
                </c:pt>
                <c:pt idx="527">
                  <c:v>2.431906614785992</c:v>
                </c:pt>
                <c:pt idx="528">
                  <c:v>2.4295432458697768</c:v>
                </c:pt>
                <c:pt idx="529">
                  <c:v>2.4271844660194173</c:v>
                </c:pt>
                <c:pt idx="530">
                  <c:v>2.4248302618816684</c:v>
                </c:pt>
                <c:pt idx="531">
                  <c:v>2.4224806201550386</c:v>
                </c:pt>
                <c:pt idx="532">
                  <c:v>2.4201355275895451</c:v>
                </c:pt>
                <c:pt idx="533">
                  <c:v>2.4177949709864603</c:v>
                </c:pt>
                <c:pt idx="534">
                  <c:v>2.4154589371980677</c:v>
                </c:pt>
                <c:pt idx="535">
                  <c:v>2.413127413127413</c:v>
                </c:pt>
                <c:pt idx="536">
                  <c:v>2.4108003857280615</c:v>
                </c:pt>
                <c:pt idx="537">
                  <c:v>2.4084778420038537</c:v>
                </c:pt>
                <c:pt idx="538">
                  <c:v>2.4061597690086622</c:v>
                </c:pt>
                <c:pt idx="539">
                  <c:v>2.4038461538461537</c:v>
                </c:pt>
                <c:pt idx="540">
                  <c:v>2.4015369836695486</c:v>
                </c:pt>
                <c:pt idx="541">
                  <c:v>2.3992322456813819</c:v>
                </c:pt>
                <c:pt idx="542">
                  <c:v>2.3969319271332696</c:v>
                </c:pt>
                <c:pt idx="543">
                  <c:v>2.3946360153256703</c:v>
                </c:pt>
                <c:pt idx="544">
                  <c:v>2.3923444976076556</c:v>
                </c:pt>
                <c:pt idx="545">
                  <c:v>2.3900573613766731</c:v>
                </c:pt>
                <c:pt idx="546">
                  <c:v>2.3877745940783193</c:v>
                </c:pt>
                <c:pt idx="547">
                  <c:v>2.385496183206107</c:v>
                </c:pt>
                <c:pt idx="548">
                  <c:v>2.3832221163012393</c:v>
                </c:pt>
                <c:pt idx="549">
                  <c:v>2.3809523809523809</c:v>
                </c:pt>
                <c:pt idx="550">
                  <c:v>2.378686964795433</c:v>
                </c:pt>
                <c:pt idx="551">
                  <c:v>2.376425855513308</c:v>
                </c:pt>
                <c:pt idx="552">
                  <c:v>2.3741690408357075</c:v>
                </c:pt>
                <c:pt idx="553">
                  <c:v>2.3719165085388996</c:v>
                </c:pt>
                <c:pt idx="554">
                  <c:v>2.3696682464454977</c:v>
                </c:pt>
                <c:pt idx="555">
                  <c:v>2.3674242424242427</c:v>
                </c:pt>
                <c:pt idx="556">
                  <c:v>2.3651844843897822</c:v>
                </c:pt>
                <c:pt idx="557">
                  <c:v>2.3629489603024574</c:v>
                </c:pt>
                <c:pt idx="558">
                  <c:v>2.3607176581680829</c:v>
                </c:pt>
                <c:pt idx="559">
                  <c:v>2.358490566037736</c:v>
                </c:pt>
                <c:pt idx="560">
                  <c:v>2.3562676720075402</c:v>
                </c:pt>
                <c:pt idx="561">
                  <c:v>2.3540489642184554</c:v>
                </c:pt>
                <c:pt idx="562">
                  <c:v>2.3518344308560675</c:v>
                </c:pt>
                <c:pt idx="563">
                  <c:v>2.3496240601503757</c:v>
                </c:pt>
                <c:pt idx="564">
                  <c:v>2.347417840375587</c:v>
                </c:pt>
                <c:pt idx="565">
                  <c:v>2.3452157598499062</c:v>
                </c:pt>
                <c:pt idx="566">
                  <c:v>2.3430178069353329</c:v>
                </c:pt>
                <c:pt idx="567">
                  <c:v>2.3408239700374529</c:v>
                </c:pt>
                <c:pt idx="568">
                  <c:v>2.3386342376052385</c:v>
                </c:pt>
                <c:pt idx="569">
                  <c:v>2.3364485981308412</c:v>
                </c:pt>
                <c:pt idx="570">
                  <c:v>2.3342670401493932</c:v>
                </c:pt>
                <c:pt idx="571">
                  <c:v>2.3320895522388061</c:v>
                </c:pt>
                <c:pt idx="572">
                  <c:v>2.3299161230195713</c:v>
                </c:pt>
                <c:pt idx="573">
                  <c:v>2.3277467411545625</c:v>
                </c:pt>
                <c:pt idx="574">
                  <c:v>2.3255813953488373</c:v>
                </c:pt>
                <c:pt idx="575">
                  <c:v>2.3234200743494422</c:v>
                </c:pt>
                <c:pt idx="576">
                  <c:v>2.3212627669452184</c:v>
                </c:pt>
                <c:pt idx="577">
                  <c:v>2.3191094619666046</c:v>
                </c:pt>
                <c:pt idx="578">
                  <c:v>2.3169601482854496</c:v>
                </c:pt>
                <c:pt idx="579">
                  <c:v>2.3148148148148149</c:v>
                </c:pt>
                <c:pt idx="580">
                  <c:v>2.3126734505087883</c:v>
                </c:pt>
                <c:pt idx="581">
                  <c:v>2.310536044362292</c:v>
                </c:pt>
                <c:pt idx="582">
                  <c:v>2.3084025854108954</c:v>
                </c:pt>
                <c:pt idx="583">
                  <c:v>2.3062730627306274</c:v>
                </c:pt>
                <c:pt idx="584">
                  <c:v>2.3041474654377883</c:v>
                </c:pt>
                <c:pt idx="585">
                  <c:v>2.3020257826887662</c:v>
                </c:pt>
                <c:pt idx="586">
                  <c:v>2.2999080036798527</c:v>
                </c:pt>
                <c:pt idx="587">
                  <c:v>2.2977941176470589</c:v>
                </c:pt>
                <c:pt idx="588">
                  <c:v>2.2956841138659319</c:v>
                </c:pt>
                <c:pt idx="589">
                  <c:v>2.2935779816513762</c:v>
                </c:pt>
                <c:pt idx="590">
                  <c:v>2.2914757103574699</c:v>
                </c:pt>
                <c:pt idx="591">
                  <c:v>2.2893772893772892</c:v>
                </c:pt>
                <c:pt idx="592">
                  <c:v>2.2872827081427265</c:v>
                </c:pt>
                <c:pt idx="593">
                  <c:v>2.2851919561243146</c:v>
                </c:pt>
                <c:pt idx="594">
                  <c:v>2.2831050228310499</c:v>
                </c:pt>
                <c:pt idx="595">
                  <c:v>2.281021897810219</c:v>
                </c:pt>
                <c:pt idx="596">
                  <c:v>2.2789425706472195</c:v>
                </c:pt>
                <c:pt idx="597">
                  <c:v>2.2768670309653913</c:v>
                </c:pt>
                <c:pt idx="598">
                  <c:v>2.2747952684258417</c:v>
                </c:pt>
                <c:pt idx="599">
                  <c:v>2.2727272727272725</c:v>
                </c:pt>
                <c:pt idx="600">
                  <c:v>2.2706630336058127</c:v>
                </c:pt>
                <c:pt idx="601">
                  <c:v>2.2686025408348458</c:v>
                </c:pt>
                <c:pt idx="602">
                  <c:v>2.2665457842248413</c:v>
                </c:pt>
                <c:pt idx="603">
                  <c:v>2.2644927536231885</c:v>
                </c:pt>
                <c:pt idx="604">
                  <c:v>2.2624434389140271</c:v>
                </c:pt>
                <c:pt idx="605">
                  <c:v>2.2603978300180834</c:v>
                </c:pt>
                <c:pt idx="606">
                  <c:v>2.2583559168925023</c:v>
                </c:pt>
                <c:pt idx="607">
                  <c:v>2.256317689530686</c:v>
                </c:pt>
                <c:pt idx="608">
                  <c:v>2.254283137962128</c:v>
                </c:pt>
                <c:pt idx="609">
                  <c:v>2.2522522522522523</c:v>
                </c:pt>
                <c:pt idx="610">
                  <c:v>2.2502250225022502</c:v>
                </c:pt>
                <c:pt idx="611">
                  <c:v>2.2482014388489207</c:v>
                </c:pt>
                <c:pt idx="612">
                  <c:v>2.2461814914645104</c:v>
                </c:pt>
                <c:pt idx="613">
                  <c:v>2.2441651705565531</c:v>
                </c:pt>
                <c:pt idx="614">
                  <c:v>2.2421524663677133</c:v>
                </c:pt>
                <c:pt idx="615">
                  <c:v>2.2401433691756272</c:v>
                </c:pt>
                <c:pt idx="616">
                  <c:v>2.2381378692927485</c:v>
                </c:pt>
                <c:pt idx="617">
                  <c:v>2.2361359570661894</c:v>
                </c:pt>
                <c:pt idx="618">
                  <c:v>2.2341376228775691</c:v>
                </c:pt>
                <c:pt idx="619">
                  <c:v>2.2321428571428572</c:v>
                </c:pt>
                <c:pt idx="620">
                  <c:v>2.2301516503122212</c:v>
                </c:pt>
                <c:pt idx="621">
                  <c:v>2.2281639928698751</c:v>
                </c:pt>
                <c:pt idx="622">
                  <c:v>2.2261798753339272</c:v>
                </c:pt>
                <c:pt idx="623">
                  <c:v>2.2241992882562278</c:v>
                </c:pt>
                <c:pt idx="624">
                  <c:v>2.2222222222222223</c:v>
                </c:pt>
                <c:pt idx="625">
                  <c:v>2.2202486678507993</c:v>
                </c:pt>
                <c:pt idx="626">
                  <c:v>2.2182786157941434</c:v>
                </c:pt>
                <c:pt idx="627">
                  <c:v>2.2163120567375887</c:v>
                </c:pt>
                <c:pt idx="628">
                  <c:v>2.2143489813994686</c:v>
                </c:pt>
                <c:pt idx="629">
                  <c:v>2.2123893805309738</c:v>
                </c:pt>
                <c:pt idx="630">
                  <c:v>2.2104332449160036</c:v>
                </c:pt>
                <c:pt idx="631">
                  <c:v>2.2084805653710244</c:v>
                </c:pt>
                <c:pt idx="632">
                  <c:v>2.206531332744925</c:v>
                </c:pt>
                <c:pt idx="633">
                  <c:v>2.204585537918871</c:v>
                </c:pt>
                <c:pt idx="634">
                  <c:v>2.2026431718061672</c:v>
                </c:pt>
                <c:pt idx="635">
                  <c:v>2.200704225352113</c:v>
                </c:pt>
                <c:pt idx="636">
                  <c:v>2.198768689533861</c:v>
                </c:pt>
                <c:pt idx="637">
                  <c:v>2.1968365553602811</c:v>
                </c:pt>
                <c:pt idx="638">
                  <c:v>2.1949078138718172</c:v>
                </c:pt>
                <c:pt idx="639">
                  <c:v>2.1929824561403506</c:v>
                </c:pt>
                <c:pt idx="640">
                  <c:v>2.1910604732690624</c:v>
                </c:pt>
                <c:pt idx="641">
                  <c:v>2.1891418563922942</c:v>
                </c:pt>
                <c:pt idx="642">
                  <c:v>2.1872265966754156</c:v>
                </c:pt>
                <c:pt idx="643">
                  <c:v>2.1853146853146854</c:v>
                </c:pt>
                <c:pt idx="644">
                  <c:v>2.1834061135371181</c:v>
                </c:pt>
                <c:pt idx="645">
                  <c:v>2.1815008726003491</c:v>
                </c:pt>
                <c:pt idx="646">
                  <c:v>2.1795989537925022</c:v>
                </c:pt>
                <c:pt idx="647">
                  <c:v>2.1777003484320554</c:v>
                </c:pt>
                <c:pt idx="648">
                  <c:v>2.1758050478677111</c:v>
                </c:pt>
                <c:pt idx="649">
                  <c:v>2.1739130434782608</c:v>
                </c:pt>
                <c:pt idx="650">
                  <c:v>2.1720243266724588</c:v>
                </c:pt>
                <c:pt idx="651">
                  <c:v>2.1701388888888888</c:v>
                </c:pt>
                <c:pt idx="652">
                  <c:v>2.1682567215958368</c:v>
                </c:pt>
                <c:pt idx="653">
                  <c:v>2.1663778162911611</c:v>
                </c:pt>
                <c:pt idx="654">
                  <c:v>2.1645021645021645</c:v>
                </c:pt>
                <c:pt idx="655">
                  <c:v>2.1626297577854672</c:v>
                </c:pt>
                <c:pt idx="656">
                  <c:v>2.1607605877268798</c:v>
                </c:pt>
                <c:pt idx="657">
                  <c:v>2.1588946459412779</c:v>
                </c:pt>
                <c:pt idx="658">
                  <c:v>2.1570319240724762</c:v>
                </c:pt>
                <c:pt idx="659">
                  <c:v>2.1551724137931032</c:v>
                </c:pt>
                <c:pt idx="660">
                  <c:v>2.1533161068044788</c:v>
                </c:pt>
                <c:pt idx="661">
                  <c:v>2.1514629948364887</c:v>
                </c:pt>
                <c:pt idx="662">
                  <c:v>2.1496130696474633</c:v>
                </c:pt>
                <c:pt idx="663">
                  <c:v>2.1477663230240549</c:v>
                </c:pt>
                <c:pt idx="664">
                  <c:v>2.1459227467811157</c:v>
                </c:pt>
                <c:pt idx="665">
                  <c:v>2.1440823327615779</c:v>
                </c:pt>
                <c:pt idx="666">
                  <c:v>2.1422450728363325</c:v>
                </c:pt>
                <c:pt idx="667">
                  <c:v>2.1404109589041096</c:v>
                </c:pt>
                <c:pt idx="668">
                  <c:v>2.1385799828913603</c:v>
                </c:pt>
                <c:pt idx="669">
                  <c:v>2.1367521367521367</c:v>
                </c:pt>
                <c:pt idx="670">
                  <c:v>2.134927412467976</c:v>
                </c:pt>
                <c:pt idx="671">
                  <c:v>2.1331058020477816</c:v>
                </c:pt>
                <c:pt idx="672">
                  <c:v>2.1312872975277068</c:v>
                </c:pt>
                <c:pt idx="673">
                  <c:v>2.1294718909710393</c:v>
                </c:pt>
                <c:pt idx="674">
                  <c:v>2.1276595744680851</c:v>
                </c:pt>
                <c:pt idx="675">
                  <c:v>2.1258503401360542</c:v>
                </c:pt>
                <c:pt idx="676">
                  <c:v>2.1240441801189465</c:v>
                </c:pt>
                <c:pt idx="677">
                  <c:v>2.1222410865874366</c:v>
                </c:pt>
                <c:pt idx="678">
                  <c:v>2.1204410517387617</c:v>
                </c:pt>
                <c:pt idx="679">
                  <c:v>2.1186440677966099</c:v>
                </c:pt>
                <c:pt idx="680">
                  <c:v>2.1168501270110078</c:v>
                </c:pt>
                <c:pt idx="681">
                  <c:v>2.1150592216582065</c:v>
                </c:pt>
                <c:pt idx="682">
                  <c:v>2.1132713440405748</c:v>
                </c:pt>
                <c:pt idx="683">
                  <c:v>2.1114864864864864</c:v>
                </c:pt>
                <c:pt idx="684">
                  <c:v>2.109704641350211</c:v>
                </c:pt>
                <c:pt idx="685">
                  <c:v>2.1079258010118043</c:v>
                </c:pt>
                <c:pt idx="686">
                  <c:v>2.1061499578770007</c:v>
                </c:pt>
                <c:pt idx="687">
                  <c:v>2.1043771043771047</c:v>
                </c:pt>
                <c:pt idx="688">
                  <c:v>2.1026072329688814</c:v>
                </c:pt>
                <c:pt idx="689">
                  <c:v>2.1008403361344539</c:v>
                </c:pt>
                <c:pt idx="690">
                  <c:v>2.0990764063811924</c:v>
                </c:pt>
                <c:pt idx="691">
                  <c:v>2.0973154362416109</c:v>
                </c:pt>
                <c:pt idx="692">
                  <c:v>2.0955574182732608</c:v>
                </c:pt>
                <c:pt idx="693">
                  <c:v>2.0938023450586267</c:v>
                </c:pt>
                <c:pt idx="694">
                  <c:v>2.0920502092050208</c:v>
                </c:pt>
                <c:pt idx="695">
                  <c:v>2.0903010033444818</c:v>
                </c:pt>
                <c:pt idx="696">
                  <c:v>2.0885547201336676</c:v>
                </c:pt>
                <c:pt idx="697">
                  <c:v>2.0868113522537564</c:v>
                </c:pt>
                <c:pt idx="698">
                  <c:v>2.085070892410342</c:v>
                </c:pt>
                <c:pt idx="699">
                  <c:v>2.0833333333333335</c:v>
                </c:pt>
                <c:pt idx="700">
                  <c:v>2.0815986677768525</c:v>
                </c:pt>
                <c:pt idx="701">
                  <c:v>2.0798668885191347</c:v>
                </c:pt>
                <c:pt idx="702">
                  <c:v>2.0781379883624274</c:v>
                </c:pt>
                <c:pt idx="703">
                  <c:v>2.0764119601328903</c:v>
                </c:pt>
                <c:pt idx="704">
                  <c:v>2.0746887966804981</c:v>
                </c:pt>
                <c:pt idx="705">
                  <c:v>2.0729684908789388</c:v>
                </c:pt>
                <c:pt idx="706">
                  <c:v>2.0712510356255178</c:v>
                </c:pt>
                <c:pt idx="707">
                  <c:v>2.0695364238410594</c:v>
                </c:pt>
                <c:pt idx="708">
                  <c:v>2.0678246484698097</c:v>
                </c:pt>
                <c:pt idx="709">
                  <c:v>2.0661157024793391</c:v>
                </c:pt>
                <c:pt idx="710">
                  <c:v>2.0644095788604457</c:v>
                </c:pt>
                <c:pt idx="711">
                  <c:v>2.0627062706270625</c:v>
                </c:pt>
                <c:pt idx="712">
                  <c:v>2.0610057708161582</c:v>
                </c:pt>
                <c:pt idx="713">
                  <c:v>2.059308072487644</c:v>
                </c:pt>
                <c:pt idx="714">
                  <c:v>2.0576131687242798</c:v>
                </c:pt>
                <c:pt idx="715">
                  <c:v>2.0559210526315788</c:v>
                </c:pt>
                <c:pt idx="716">
                  <c:v>2.0542317173377156</c:v>
                </c:pt>
                <c:pt idx="717">
                  <c:v>2.0525451559934318</c:v>
                </c:pt>
                <c:pt idx="718">
                  <c:v>2.0508613617719442</c:v>
                </c:pt>
                <c:pt idx="719">
                  <c:v>2.0491803278688527</c:v>
                </c:pt>
                <c:pt idx="720">
                  <c:v>2.0475020475020473</c:v>
                </c:pt>
                <c:pt idx="721">
                  <c:v>2.0458265139116203</c:v>
                </c:pt>
                <c:pt idx="722">
                  <c:v>2.0441537203597711</c:v>
                </c:pt>
                <c:pt idx="723">
                  <c:v>2.0424836601307188</c:v>
                </c:pt>
                <c:pt idx="724">
                  <c:v>2.0408163265306123</c:v>
                </c:pt>
                <c:pt idx="725">
                  <c:v>2.0391517128874388</c:v>
                </c:pt>
                <c:pt idx="726">
                  <c:v>2.0374898125509371</c:v>
                </c:pt>
                <c:pt idx="727">
                  <c:v>2.0358306188925082</c:v>
                </c:pt>
                <c:pt idx="728">
                  <c:v>2.0341741253051264</c:v>
                </c:pt>
                <c:pt idx="729">
                  <c:v>2.0325203252032518</c:v>
                </c:pt>
                <c:pt idx="730">
                  <c:v>2.0308692120227456</c:v>
                </c:pt>
                <c:pt idx="731">
                  <c:v>2.029220779220779</c:v>
                </c:pt>
                <c:pt idx="732">
                  <c:v>2.0275750202757505</c:v>
                </c:pt>
                <c:pt idx="733">
                  <c:v>2.025931928687196</c:v>
                </c:pt>
                <c:pt idx="734">
                  <c:v>2.0242914979757085</c:v>
                </c:pt>
                <c:pt idx="735">
                  <c:v>2.0226537216828482</c:v>
                </c:pt>
                <c:pt idx="736">
                  <c:v>2.0210185933710587</c:v>
                </c:pt>
                <c:pt idx="737">
                  <c:v>2.0193861066235863</c:v>
                </c:pt>
                <c:pt idx="738">
                  <c:v>2.0177562550443904</c:v>
                </c:pt>
                <c:pt idx="739">
                  <c:v>2.0161290322580645</c:v>
                </c:pt>
                <c:pt idx="740">
                  <c:v>2.0145044319097503</c:v>
                </c:pt>
                <c:pt idx="741">
                  <c:v>2.0128824476650564</c:v>
                </c:pt>
                <c:pt idx="742">
                  <c:v>2.0112630732099759</c:v>
                </c:pt>
                <c:pt idx="743">
                  <c:v>2.009646302250804</c:v>
                </c:pt>
                <c:pt idx="744">
                  <c:v>2.0080321285140563</c:v>
                </c:pt>
                <c:pt idx="745">
                  <c:v>2.0064205457463884</c:v>
                </c:pt>
                <c:pt idx="746">
                  <c:v>2.0048115477145148</c:v>
                </c:pt>
                <c:pt idx="747">
                  <c:v>2.0032051282051282</c:v>
                </c:pt>
                <c:pt idx="748">
                  <c:v>2.0016012810248198</c:v>
                </c:pt>
                <c:pt idx="749">
                  <c:v>2</c:v>
                </c:pt>
                <c:pt idx="750">
                  <c:v>1.9984012789768184</c:v>
                </c:pt>
                <c:pt idx="751">
                  <c:v>1.9968051118210863</c:v>
                </c:pt>
                <c:pt idx="752">
                  <c:v>1.9952114924181963</c:v>
                </c:pt>
                <c:pt idx="753">
                  <c:v>1.9936204146730463</c:v>
                </c:pt>
                <c:pt idx="754">
                  <c:v>1.9920318725099602</c:v>
                </c:pt>
                <c:pt idx="755">
                  <c:v>1.9904458598726116</c:v>
                </c:pt>
                <c:pt idx="756">
                  <c:v>1.9888623707239459</c:v>
                </c:pt>
                <c:pt idx="757">
                  <c:v>1.9872813990461049</c:v>
                </c:pt>
                <c:pt idx="758">
                  <c:v>1.9857029388403493</c:v>
                </c:pt>
                <c:pt idx="759">
                  <c:v>1.984126984126984</c:v>
                </c:pt>
                <c:pt idx="760">
                  <c:v>1.9825535289452814</c:v>
                </c:pt>
                <c:pt idx="761">
                  <c:v>1.9809825673534074</c:v>
                </c:pt>
                <c:pt idx="762">
                  <c:v>1.9794140934283453</c:v>
                </c:pt>
                <c:pt idx="763">
                  <c:v>1.9778481012658227</c:v>
                </c:pt>
                <c:pt idx="764">
                  <c:v>1.9762845849802371</c:v>
                </c:pt>
                <c:pt idx="765">
                  <c:v>1.9747235387045814</c:v>
                </c:pt>
                <c:pt idx="766">
                  <c:v>1.9731649565903708</c:v>
                </c:pt>
                <c:pt idx="767">
                  <c:v>1.9716088328075709</c:v>
                </c:pt>
                <c:pt idx="768">
                  <c:v>1.9700551615445234</c:v>
                </c:pt>
                <c:pt idx="769">
                  <c:v>1.9685039370078741</c:v>
                </c:pt>
                <c:pt idx="770">
                  <c:v>1.9669551534225018</c:v>
                </c:pt>
                <c:pt idx="771">
                  <c:v>1.9654088050314467</c:v>
                </c:pt>
                <c:pt idx="772">
                  <c:v>1.9638648860958365</c:v>
                </c:pt>
                <c:pt idx="773">
                  <c:v>1.9623233908948197</c:v>
                </c:pt>
                <c:pt idx="774">
                  <c:v>1.9607843137254901</c:v>
                </c:pt>
                <c:pt idx="775">
                  <c:v>1.9592476489028212</c:v>
                </c:pt>
                <c:pt idx="776">
                  <c:v>1.9577133907595927</c:v>
                </c:pt>
                <c:pt idx="777">
                  <c:v>1.9561815336463222</c:v>
                </c:pt>
                <c:pt idx="778">
                  <c:v>1.9546520719311964</c:v>
                </c:pt>
                <c:pt idx="779">
                  <c:v>1.953125</c:v>
                </c:pt>
                <c:pt idx="780">
                  <c:v>1.9516003122560499</c:v>
                </c:pt>
                <c:pt idx="781">
                  <c:v>1.9500780031201248</c:v>
                </c:pt>
                <c:pt idx="782">
                  <c:v>1.9485580670303975</c:v>
                </c:pt>
                <c:pt idx="783">
                  <c:v>1.9470404984423675</c:v>
                </c:pt>
                <c:pt idx="784">
                  <c:v>1.9455252918287937</c:v>
                </c:pt>
                <c:pt idx="785">
                  <c:v>1.9440124416796267</c:v>
                </c:pt>
                <c:pt idx="786">
                  <c:v>1.9425019425019423</c:v>
                </c:pt>
                <c:pt idx="787">
                  <c:v>1.9409937888198758</c:v>
                </c:pt>
                <c:pt idx="788">
                  <c:v>1.939487975174554</c:v>
                </c:pt>
                <c:pt idx="789">
                  <c:v>1.9379844961240311</c:v>
                </c:pt>
                <c:pt idx="790">
                  <c:v>1.9364833462432225</c:v>
                </c:pt>
                <c:pt idx="791">
                  <c:v>1.9349845201238391</c:v>
                </c:pt>
                <c:pt idx="792">
                  <c:v>1.9334880123743234</c:v>
                </c:pt>
                <c:pt idx="793">
                  <c:v>1.9319938176197837</c:v>
                </c:pt>
                <c:pt idx="794">
                  <c:v>1.9305019305019306</c:v>
                </c:pt>
                <c:pt idx="795">
                  <c:v>1.9290123456790123</c:v>
                </c:pt>
                <c:pt idx="796">
                  <c:v>1.9275250578257517</c:v>
                </c:pt>
                <c:pt idx="797">
                  <c:v>1.926040061633282</c:v>
                </c:pt>
                <c:pt idx="798">
                  <c:v>1.9245573518090839</c:v>
                </c:pt>
                <c:pt idx="799">
                  <c:v>1.9230769230769231</c:v>
                </c:pt>
                <c:pt idx="800">
                  <c:v>1.9215987701767869</c:v>
                </c:pt>
                <c:pt idx="801">
                  <c:v>1.9201228878648233</c:v>
                </c:pt>
                <c:pt idx="802">
                  <c:v>1.9186492709132772</c:v>
                </c:pt>
                <c:pt idx="803">
                  <c:v>1.9171779141104295</c:v>
                </c:pt>
                <c:pt idx="804">
                  <c:v>1.9157088122605366</c:v>
                </c:pt>
                <c:pt idx="805">
                  <c:v>1.9142419601837672</c:v>
                </c:pt>
                <c:pt idx="806">
                  <c:v>1.9127773527161438</c:v>
                </c:pt>
                <c:pt idx="807">
                  <c:v>1.9113149847094801</c:v>
                </c:pt>
                <c:pt idx="808">
                  <c:v>1.9098548510313216</c:v>
                </c:pt>
                <c:pt idx="809">
                  <c:v>1.9083969465648856</c:v>
                </c:pt>
                <c:pt idx="810">
                  <c:v>1.9069412662090008</c:v>
                </c:pt>
                <c:pt idx="811">
                  <c:v>1.9054878048780488</c:v>
                </c:pt>
                <c:pt idx="812">
                  <c:v>1.9040365575019043</c:v>
                </c:pt>
                <c:pt idx="813">
                  <c:v>1.9025875190258752</c:v>
                </c:pt>
                <c:pt idx="814">
                  <c:v>1.9011406844106462</c:v>
                </c:pt>
                <c:pt idx="815">
                  <c:v>1.899696048632219</c:v>
                </c:pt>
                <c:pt idx="816">
                  <c:v>1.8982536066818527</c:v>
                </c:pt>
                <c:pt idx="817">
                  <c:v>1.8968133535660092</c:v>
                </c:pt>
                <c:pt idx="818">
                  <c:v>1.8953752843062928</c:v>
                </c:pt>
                <c:pt idx="819">
                  <c:v>1.893939393939394</c:v>
                </c:pt>
                <c:pt idx="820">
                  <c:v>1.8925056775170326</c:v>
                </c:pt>
                <c:pt idx="821">
                  <c:v>1.8910741301059</c:v>
                </c:pt>
                <c:pt idx="822">
                  <c:v>1.8896447467876041</c:v>
                </c:pt>
                <c:pt idx="823">
                  <c:v>1.8882175226586104</c:v>
                </c:pt>
                <c:pt idx="824">
                  <c:v>1.8867924528301887</c:v>
                </c:pt>
                <c:pt idx="825">
                  <c:v>1.8853695324283559</c:v>
                </c:pt>
                <c:pt idx="826">
                  <c:v>1.8839487565938207</c:v>
                </c:pt>
                <c:pt idx="827">
                  <c:v>1.8825301204819278</c:v>
                </c:pt>
                <c:pt idx="828">
                  <c:v>1.8811136192626035</c:v>
                </c:pt>
                <c:pt idx="829">
                  <c:v>1.8796992481203008</c:v>
                </c:pt>
                <c:pt idx="830">
                  <c:v>1.8782870022539444</c:v>
                </c:pt>
                <c:pt idx="831">
                  <c:v>1.8768768768768767</c:v>
                </c:pt>
                <c:pt idx="832">
                  <c:v>1.8754688672168043</c:v>
                </c:pt>
                <c:pt idx="833">
                  <c:v>1.8740629685157419</c:v>
                </c:pt>
                <c:pt idx="834">
                  <c:v>1.8726591760299627</c:v>
                </c:pt>
                <c:pt idx="835">
                  <c:v>1.8712574850299402</c:v>
                </c:pt>
                <c:pt idx="836">
                  <c:v>1.8698578908002992</c:v>
                </c:pt>
                <c:pt idx="837">
                  <c:v>1.8684603886397608</c:v>
                </c:pt>
                <c:pt idx="838">
                  <c:v>1.8670649738610903</c:v>
                </c:pt>
                <c:pt idx="839">
                  <c:v>1.8656716417910448</c:v>
                </c:pt>
                <c:pt idx="840">
                  <c:v>1.8642803877703207</c:v>
                </c:pt>
                <c:pt idx="841">
                  <c:v>1.8628912071535022</c:v>
                </c:pt>
                <c:pt idx="842">
                  <c:v>1.8615040953090098</c:v>
                </c:pt>
                <c:pt idx="843">
                  <c:v>1.8601190476190477</c:v>
                </c:pt>
                <c:pt idx="844">
                  <c:v>1.8587360594795537</c:v>
                </c:pt>
                <c:pt idx="845">
                  <c:v>1.8573551263001487</c:v>
                </c:pt>
                <c:pt idx="846">
                  <c:v>1.855976243504083</c:v>
                </c:pt>
                <c:pt idx="847">
                  <c:v>1.8545994065281899</c:v>
                </c:pt>
                <c:pt idx="848">
                  <c:v>1.8532246108228319</c:v>
                </c:pt>
                <c:pt idx="849">
                  <c:v>1.8518518518518516</c:v>
                </c:pt>
                <c:pt idx="850">
                  <c:v>1.8504811250925242</c:v>
                </c:pt>
                <c:pt idx="851">
                  <c:v>1.849112426035503</c:v>
                </c:pt>
                <c:pt idx="852">
                  <c:v>1.8477457501847747</c:v>
                </c:pt>
                <c:pt idx="853">
                  <c:v>1.8463810930576072</c:v>
                </c:pt>
                <c:pt idx="854">
                  <c:v>1.8450184501845017</c:v>
                </c:pt>
                <c:pt idx="855">
                  <c:v>1.8436578171091444</c:v>
                </c:pt>
                <c:pt idx="856">
                  <c:v>1.8422991893883567</c:v>
                </c:pt>
                <c:pt idx="857">
                  <c:v>1.8409425625920472</c:v>
                </c:pt>
                <c:pt idx="858">
                  <c:v>1.8395879323031641</c:v>
                </c:pt>
                <c:pt idx="859">
                  <c:v>1.8382352941176472</c:v>
                </c:pt>
                <c:pt idx="860">
                  <c:v>1.8368846436443791</c:v>
                </c:pt>
                <c:pt idx="861">
                  <c:v>1.8355359765051396</c:v>
                </c:pt>
                <c:pt idx="862">
                  <c:v>1.8341892883345561</c:v>
                </c:pt>
                <c:pt idx="863">
                  <c:v>1.8328445747800588</c:v>
                </c:pt>
                <c:pt idx="864">
                  <c:v>1.8315018315018314</c:v>
                </c:pt>
                <c:pt idx="865">
                  <c:v>1.8301610541727673</c:v>
                </c:pt>
                <c:pt idx="866">
                  <c:v>1.8288222384784201</c:v>
                </c:pt>
                <c:pt idx="867">
                  <c:v>1.827485380116959</c:v>
                </c:pt>
                <c:pt idx="868">
                  <c:v>1.8261504747991233</c:v>
                </c:pt>
                <c:pt idx="869">
                  <c:v>1.8248175182481752</c:v>
                </c:pt>
                <c:pt idx="870">
                  <c:v>1.8234865061998542</c:v>
                </c:pt>
                <c:pt idx="871">
                  <c:v>1.8221574344023321</c:v>
                </c:pt>
                <c:pt idx="872">
                  <c:v>1.8208302986161691</c:v>
                </c:pt>
                <c:pt idx="873">
                  <c:v>1.8195050946142648</c:v>
                </c:pt>
                <c:pt idx="874">
                  <c:v>1.8181818181818183</c:v>
                </c:pt>
                <c:pt idx="875">
                  <c:v>1.816860465116279</c:v>
                </c:pt>
                <c:pt idx="876">
                  <c:v>1.8155410312273057</c:v>
                </c:pt>
                <c:pt idx="877">
                  <c:v>1.8142235123367199</c:v>
                </c:pt>
                <c:pt idx="878">
                  <c:v>1.8129079042784626</c:v>
                </c:pt>
                <c:pt idx="879">
                  <c:v>1.8115942028985508</c:v>
                </c:pt>
                <c:pt idx="880">
                  <c:v>1.8102824040550325</c:v>
                </c:pt>
                <c:pt idx="881">
                  <c:v>1.8089725036179449</c:v>
                </c:pt>
                <c:pt idx="882">
                  <c:v>1.8076644974692697</c:v>
                </c:pt>
                <c:pt idx="883">
                  <c:v>1.8063583815028903</c:v>
                </c:pt>
                <c:pt idx="884">
                  <c:v>1.8050541516245489</c:v>
                </c:pt>
                <c:pt idx="885">
                  <c:v>1.8037518037518039</c:v>
                </c:pt>
                <c:pt idx="886">
                  <c:v>1.8024513338139869</c:v>
                </c:pt>
                <c:pt idx="887">
                  <c:v>1.8011527377521612</c:v>
                </c:pt>
                <c:pt idx="888">
                  <c:v>1.7998560115190785</c:v>
                </c:pt>
                <c:pt idx="889">
                  <c:v>1.7985611510791366</c:v>
                </c:pt>
                <c:pt idx="890">
                  <c:v>1.7972681524083391</c:v>
                </c:pt>
                <c:pt idx="891">
                  <c:v>1.7959770114942528</c:v>
                </c:pt>
                <c:pt idx="892">
                  <c:v>1.7946877243359656</c:v>
                </c:pt>
                <c:pt idx="893">
                  <c:v>1.793400286944046</c:v>
                </c:pt>
                <c:pt idx="894">
                  <c:v>1.7921146953405018</c:v>
                </c:pt>
                <c:pt idx="895">
                  <c:v>1.7908309455587392</c:v>
                </c:pt>
                <c:pt idx="896">
                  <c:v>1.7895490336435218</c:v>
                </c:pt>
                <c:pt idx="897">
                  <c:v>1.7882689556509299</c:v>
                </c:pt>
                <c:pt idx="898">
                  <c:v>1.7869907076483202</c:v>
                </c:pt>
                <c:pt idx="899">
                  <c:v>1.7857142857142858</c:v>
                </c:pt>
                <c:pt idx="900">
                  <c:v>1.7844396859386151</c:v>
                </c:pt>
                <c:pt idx="901">
                  <c:v>1.783166904422254</c:v>
                </c:pt>
                <c:pt idx="902">
                  <c:v>1.7818959372772629</c:v>
                </c:pt>
                <c:pt idx="903">
                  <c:v>1.7806267806267806</c:v>
                </c:pt>
                <c:pt idx="904">
                  <c:v>1.7793594306049823</c:v>
                </c:pt>
                <c:pt idx="905">
                  <c:v>1.7780938833570412</c:v>
                </c:pt>
                <c:pt idx="906">
                  <c:v>1.7768301350390903</c:v>
                </c:pt>
                <c:pt idx="907">
                  <c:v>1.7755681818181817</c:v>
                </c:pt>
                <c:pt idx="908">
                  <c:v>1.7743080198722501</c:v>
                </c:pt>
                <c:pt idx="909">
                  <c:v>1.773049645390071</c:v>
                </c:pt>
                <c:pt idx="910">
                  <c:v>1.7717930545712259</c:v>
                </c:pt>
                <c:pt idx="911">
                  <c:v>1.7705382436260622</c:v>
                </c:pt>
                <c:pt idx="912">
                  <c:v>1.7692852087756548</c:v>
                </c:pt>
                <c:pt idx="913">
                  <c:v>1.768033946251768</c:v>
                </c:pt>
                <c:pt idx="914">
                  <c:v>1.7667844522968199</c:v>
                </c:pt>
                <c:pt idx="915">
                  <c:v>1.7655367231638419</c:v>
                </c:pt>
                <c:pt idx="916">
                  <c:v>1.7642907551164433</c:v>
                </c:pt>
                <c:pt idx="917">
                  <c:v>1.7630465444287728</c:v>
                </c:pt>
                <c:pt idx="918">
                  <c:v>1.7618040873854826</c:v>
                </c:pt>
                <c:pt idx="919">
                  <c:v>1.76056338028169</c:v>
                </c:pt>
                <c:pt idx="920">
                  <c:v>1.7593244194229416</c:v>
                </c:pt>
                <c:pt idx="921">
                  <c:v>1.7580872011251758</c:v>
                </c:pt>
                <c:pt idx="922">
                  <c:v>1.7568517217146873</c:v>
                </c:pt>
                <c:pt idx="923">
                  <c:v>1.75561797752809</c:v>
                </c:pt>
                <c:pt idx="924">
                  <c:v>1.7543859649122806</c:v>
                </c:pt>
                <c:pt idx="925">
                  <c:v>1.7531556802244039</c:v>
                </c:pt>
                <c:pt idx="926">
                  <c:v>1.7519271198318151</c:v>
                </c:pt>
                <c:pt idx="927">
                  <c:v>1.7507002801120448</c:v>
                </c:pt>
                <c:pt idx="928">
                  <c:v>1.7494751574527643</c:v>
                </c:pt>
                <c:pt idx="929">
                  <c:v>1.7482517482517481</c:v>
                </c:pt>
                <c:pt idx="930">
                  <c:v>1.7470300489168413</c:v>
                </c:pt>
                <c:pt idx="931">
                  <c:v>1.7458100558659218</c:v>
                </c:pt>
                <c:pt idx="932">
                  <c:v>1.7445917655268666</c:v>
                </c:pt>
                <c:pt idx="933">
                  <c:v>1.7433751743375177</c:v>
                </c:pt>
                <c:pt idx="934">
                  <c:v>1.7421602787456447</c:v>
                </c:pt>
                <c:pt idx="935">
                  <c:v>1.7409470752089138</c:v>
                </c:pt>
                <c:pt idx="936">
                  <c:v>1.7397355601948503</c:v>
                </c:pt>
                <c:pt idx="937">
                  <c:v>1.7385257301808066</c:v>
                </c:pt>
                <c:pt idx="938">
                  <c:v>1.7373175816539264</c:v>
                </c:pt>
                <c:pt idx="939">
                  <c:v>1.7361111111111112</c:v>
                </c:pt>
                <c:pt idx="940">
                  <c:v>1.734906315058987</c:v>
                </c:pt>
                <c:pt idx="941">
                  <c:v>1.7337031900138697</c:v>
                </c:pt>
                <c:pt idx="942">
                  <c:v>1.7325017325017324</c:v>
                </c:pt>
                <c:pt idx="943">
                  <c:v>1.7313019390581719</c:v>
                </c:pt>
                <c:pt idx="944">
                  <c:v>1.7301038062283736</c:v>
                </c:pt>
                <c:pt idx="945">
                  <c:v>1.7289073305670817</c:v>
                </c:pt>
                <c:pt idx="946">
                  <c:v>1.7277125086385625</c:v>
                </c:pt>
                <c:pt idx="947">
                  <c:v>1.7265193370165746</c:v>
                </c:pt>
                <c:pt idx="948">
                  <c:v>1.7253278122843341</c:v>
                </c:pt>
                <c:pt idx="949">
                  <c:v>1.7241379310344829</c:v>
                </c:pt>
                <c:pt idx="950">
                  <c:v>1.7229496898690557</c:v>
                </c:pt>
                <c:pt idx="951">
                  <c:v>1.721763085399449</c:v>
                </c:pt>
                <c:pt idx="952">
                  <c:v>1.720578114246387</c:v>
                </c:pt>
                <c:pt idx="953">
                  <c:v>1.7193947730398902</c:v>
                </c:pt>
                <c:pt idx="954">
                  <c:v>1.7182130584192441</c:v>
                </c:pt>
                <c:pt idx="955">
                  <c:v>1.7170329670329672</c:v>
                </c:pt>
                <c:pt idx="956">
                  <c:v>1.7158544955387782</c:v>
                </c:pt>
                <c:pt idx="957">
                  <c:v>1.7146776406035666</c:v>
                </c:pt>
                <c:pt idx="958">
                  <c:v>1.7135023989033584</c:v>
                </c:pt>
                <c:pt idx="959">
                  <c:v>1.7123287671232876</c:v>
                </c:pt>
                <c:pt idx="960">
                  <c:v>1.7111567419575633</c:v>
                </c:pt>
                <c:pt idx="961">
                  <c:v>1.7099863201094392</c:v>
                </c:pt>
                <c:pt idx="962">
                  <c:v>1.7088174982911823</c:v>
                </c:pt>
                <c:pt idx="963">
                  <c:v>1.7076502732240437</c:v>
                </c:pt>
                <c:pt idx="964">
                  <c:v>1.7064846416382253</c:v>
                </c:pt>
                <c:pt idx="965">
                  <c:v>1.7053206002728514</c:v>
                </c:pt>
                <c:pt idx="966">
                  <c:v>1.7041581458759372</c:v>
                </c:pt>
                <c:pt idx="967">
                  <c:v>1.7029972752043596</c:v>
                </c:pt>
                <c:pt idx="968">
                  <c:v>1.7018379850238259</c:v>
                </c:pt>
                <c:pt idx="969">
                  <c:v>1.7006802721088434</c:v>
                </c:pt>
                <c:pt idx="970">
                  <c:v>1.6995241332426918</c:v>
                </c:pt>
                <c:pt idx="971">
                  <c:v>1.6983695652173914</c:v>
                </c:pt>
                <c:pt idx="972">
                  <c:v>1.6972165648336728</c:v>
                </c:pt>
                <c:pt idx="973">
                  <c:v>1.6960651289009498</c:v>
                </c:pt>
                <c:pt idx="974">
                  <c:v>1.6949152542372881</c:v>
                </c:pt>
                <c:pt idx="975">
                  <c:v>1.6937669376693767</c:v>
                </c:pt>
                <c:pt idx="976">
                  <c:v>1.6926201760324981</c:v>
                </c:pt>
                <c:pt idx="977">
                  <c:v>1.6914749661705006</c:v>
                </c:pt>
                <c:pt idx="978">
                  <c:v>1.6903313049357673</c:v>
                </c:pt>
                <c:pt idx="979">
                  <c:v>1.689189189189189</c:v>
                </c:pt>
                <c:pt idx="980">
                  <c:v>1.6880486158001351</c:v>
                </c:pt>
                <c:pt idx="981">
                  <c:v>1.6869095816464239</c:v>
                </c:pt>
                <c:pt idx="982">
                  <c:v>1.6857720836142953</c:v>
                </c:pt>
                <c:pt idx="983">
                  <c:v>1.6846361185983827</c:v>
                </c:pt>
                <c:pt idx="984">
                  <c:v>1.6835016835016836</c:v>
                </c:pt>
                <c:pt idx="985">
                  <c:v>1.6823687752355316</c:v>
                </c:pt>
                <c:pt idx="986">
                  <c:v>1.6812373907195697</c:v>
                </c:pt>
                <c:pt idx="987">
                  <c:v>1.6801075268817203</c:v>
                </c:pt>
                <c:pt idx="988">
                  <c:v>1.6789791806581598</c:v>
                </c:pt>
                <c:pt idx="989">
                  <c:v>1.6778523489932886</c:v>
                </c:pt>
                <c:pt idx="990">
                  <c:v>1.6767270288397049</c:v>
                </c:pt>
                <c:pt idx="991">
                  <c:v>1.6756032171581769</c:v>
                </c:pt>
                <c:pt idx="992">
                  <c:v>1.6744809109176155</c:v>
                </c:pt>
                <c:pt idx="993">
                  <c:v>1.6733601070950468</c:v>
                </c:pt>
                <c:pt idx="994">
                  <c:v>1.6722408026755853</c:v>
                </c:pt>
                <c:pt idx="995">
                  <c:v>1.6711229946524064</c:v>
                </c:pt>
                <c:pt idx="996">
                  <c:v>1.6700066800267201</c:v>
                </c:pt>
                <c:pt idx="997">
                  <c:v>1.6688918558077437</c:v>
                </c:pt>
                <c:pt idx="998">
                  <c:v>1.667778519012675</c:v>
                </c:pt>
                <c:pt idx="999">
                  <c:v>1.6666666666666665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CC8-4525-A4B3-602868597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orientation val="minMax"/>
          <c:max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Photoresistor Resistance (</a:t>
                </a:r>
                <a:r>
                  <a:rPr lang="el-GR" dirty="0"/>
                  <a:t>Ω)</a:t>
                </a:r>
              </a:p>
            </c:rich>
          </c:tx>
          <c:layout>
            <c:manualLayout>
              <c:xMode val="edge"/>
              <c:yMode val="edge"/>
              <c:x val="0.35527063852954083"/>
              <c:y val="0.9567282881923057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 err="1"/>
                  <a:t>Vout</a:t>
                </a:r>
                <a:r>
                  <a:rPr lang="en-US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Sheet1!$P$1</c:f>
              <c:strCache>
                <c:ptCount val="1"/>
                <c:pt idx="0">
                  <c:v>Vout (R2=100Ω)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Sheet1!$P$2:$P$1119</c:f>
              <c:numCache>
                <c:formatCode>General</c:formatCode>
                <c:ptCount val="1118"/>
                <c:pt idx="0">
                  <c:v>2.5</c:v>
                </c:pt>
                <c:pt idx="1">
                  <c:v>1.6666666666666665</c:v>
                </c:pt>
                <c:pt idx="2">
                  <c:v>1.25</c:v>
                </c:pt>
                <c:pt idx="3">
                  <c:v>1</c:v>
                </c:pt>
                <c:pt idx="4">
                  <c:v>0.83333333333333326</c:v>
                </c:pt>
                <c:pt idx="5">
                  <c:v>0.71428571428571419</c:v>
                </c:pt>
                <c:pt idx="6">
                  <c:v>0.625</c:v>
                </c:pt>
                <c:pt idx="7">
                  <c:v>0.55555555555555558</c:v>
                </c:pt>
                <c:pt idx="8">
                  <c:v>0.5</c:v>
                </c:pt>
                <c:pt idx="9">
                  <c:v>0.45454545454545459</c:v>
                </c:pt>
                <c:pt idx="10">
                  <c:v>0.41666666666666663</c:v>
                </c:pt>
                <c:pt idx="11">
                  <c:v>0.38461538461538464</c:v>
                </c:pt>
                <c:pt idx="12">
                  <c:v>0.3571428571428571</c:v>
                </c:pt>
                <c:pt idx="13">
                  <c:v>0.33333333333333331</c:v>
                </c:pt>
                <c:pt idx="14">
                  <c:v>0.3125</c:v>
                </c:pt>
                <c:pt idx="15">
                  <c:v>0.29411764705882354</c:v>
                </c:pt>
                <c:pt idx="16">
                  <c:v>0.27777777777777779</c:v>
                </c:pt>
                <c:pt idx="17">
                  <c:v>0.26315789473684209</c:v>
                </c:pt>
                <c:pt idx="18">
                  <c:v>0.25</c:v>
                </c:pt>
                <c:pt idx="19">
                  <c:v>0.23809523809523808</c:v>
                </c:pt>
                <c:pt idx="20">
                  <c:v>0.22727272727272729</c:v>
                </c:pt>
                <c:pt idx="21">
                  <c:v>0.21739130434782608</c:v>
                </c:pt>
                <c:pt idx="22">
                  <c:v>0.20833333333333331</c:v>
                </c:pt>
                <c:pt idx="23">
                  <c:v>0.2</c:v>
                </c:pt>
                <c:pt idx="24">
                  <c:v>0.19230769230769232</c:v>
                </c:pt>
                <c:pt idx="25">
                  <c:v>0.18518518518518517</c:v>
                </c:pt>
                <c:pt idx="26">
                  <c:v>0.17857142857142855</c:v>
                </c:pt>
                <c:pt idx="27">
                  <c:v>0.17241379310344829</c:v>
                </c:pt>
                <c:pt idx="28">
                  <c:v>0.16666666666666666</c:v>
                </c:pt>
                <c:pt idx="29">
                  <c:v>0.16129032258064516</c:v>
                </c:pt>
                <c:pt idx="30">
                  <c:v>0.15625</c:v>
                </c:pt>
                <c:pt idx="31">
                  <c:v>0.15151515151515152</c:v>
                </c:pt>
                <c:pt idx="32">
                  <c:v>0.14705882352941177</c:v>
                </c:pt>
                <c:pt idx="33">
                  <c:v>0.14285714285714285</c:v>
                </c:pt>
                <c:pt idx="34">
                  <c:v>0.1388888888888889</c:v>
                </c:pt>
                <c:pt idx="35">
                  <c:v>0.13513513513513514</c:v>
                </c:pt>
                <c:pt idx="36">
                  <c:v>0.13157894736842105</c:v>
                </c:pt>
                <c:pt idx="37">
                  <c:v>0.12820512820512819</c:v>
                </c:pt>
                <c:pt idx="38">
                  <c:v>0.125</c:v>
                </c:pt>
                <c:pt idx="39">
                  <c:v>0.12195121951219512</c:v>
                </c:pt>
                <c:pt idx="40">
                  <c:v>0.11904761904761904</c:v>
                </c:pt>
                <c:pt idx="41">
                  <c:v>0.11627906976744186</c:v>
                </c:pt>
                <c:pt idx="42">
                  <c:v>0.11363636363636365</c:v>
                </c:pt>
                <c:pt idx="43">
                  <c:v>0.11111111111111112</c:v>
                </c:pt>
                <c:pt idx="44">
                  <c:v>0.10869565217391304</c:v>
                </c:pt>
                <c:pt idx="45">
                  <c:v>0.10638297872340426</c:v>
                </c:pt>
                <c:pt idx="46">
                  <c:v>0.10416666666666666</c:v>
                </c:pt>
                <c:pt idx="47">
                  <c:v>0.1020408163265306</c:v>
                </c:pt>
                <c:pt idx="48">
                  <c:v>0.1</c:v>
                </c:pt>
                <c:pt idx="49">
                  <c:v>9.8039215686274508E-2</c:v>
                </c:pt>
                <c:pt idx="50">
                  <c:v>9.6153846153846159E-2</c:v>
                </c:pt>
                <c:pt idx="51">
                  <c:v>9.4339622641509427E-2</c:v>
                </c:pt>
                <c:pt idx="52">
                  <c:v>9.2592592592592587E-2</c:v>
                </c:pt>
                <c:pt idx="53">
                  <c:v>9.0909090909090912E-2</c:v>
                </c:pt>
                <c:pt idx="54">
                  <c:v>8.9285714285714274E-2</c:v>
                </c:pt>
                <c:pt idx="55">
                  <c:v>8.771929824561403E-2</c:v>
                </c:pt>
                <c:pt idx="56">
                  <c:v>8.6206896551724144E-2</c:v>
                </c:pt>
                <c:pt idx="57">
                  <c:v>8.4745762711864403E-2</c:v>
                </c:pt>
                <c:pt idx="58">
                  <c:v>8.3333333333333329E-2</c:v>
                </c:pt>
                <c:pt idx="59">
                  <c:v>8.1967213114754106E-2</c:v>
                </c:pt>
                <c:pt idx="60">
                  <c:v>8.0645161290322578E-2</c:v>
                </c:pt>
                <c:pt idx="61">
                  <c:v>7.9365079365079361E-2</c:v>
                </c:pt>
                <c:pt idx="62">
                  <c:v>7.8125E-2</c:v>
                </c:pt>
                <c:pt idx="63">
                  <c:v>7.6923076923076927E-2</c:v>
                </c:pt>
                <c:pt idx="64">
                  <c:v>7.575757575757576E-2</c:v>
                </c:pt>
                <c:pt idx="65">
                  <c:v>7.4626865671641784E-2</c:v>
                </c:pt>
                <c:pt idx="66">
                  <c:v>7.3529411764705885E-2</c:v>
                </c:pt>
                <c:pt idx="67">
                  <c:v>7.2463768115942032E-2</c:v>
                </c:pt>
                <c:pt idx="68">
                  <c:v>7.1428571428571425E-2</c:v>
                </c:pt>
                <c:pt idx="69">
                  <c:v>7.0422535211267609E-2</c:v>
                </c:pt>
                <c:pt idx="70">
                  <c:v>6.9444444444444448E-2</c:v>
                </c:pt>
                <c:pt idx="71">
                  <c:v>6.8493150684931503E-2</c:v>
                </c:pt>
                <c:pt idx="72">
                  <c:v>6.7567567567567571E-2</c:v>
                </c:pt>
                <c:pt idx="73">
                  <c:v>6.6666666666666666E-2</c:v>
                </c:pt>
                <c:pt idx="74">
                  <c:v>6.5789473684210523E-2</c:v>
                </c:pt>
                <c:pt idx="75">
                  <c:v>6.4935064935064943E-2</c:v>
                </c:pt>
                <c:pt idx="76">
                  <c:v>6.4102564102564097E-2</c:v>
                </c:pt>
                <c:pt idx="77">
                  <c:v>6.3291139240506333E-2</c:v>
                </c:pt>
                <c:pt idx="78">
                  <c:v>6.25E-2</c:v>
                </c:pt>
                <c:pt idx="79">
                  <c:v>6.1728395061728392E-2</c:v>
                </c:pt>
                <c:pt idx="80">
                  <c:v>6.097560975609756E-2</c:v>
                </c:pt>
                <c:pt idx="81">
                  <c:v>6.0240963855421686E-2</c:v>
                </c:pt>
                <c:pt idx="82">
                  <c:v>5.9523809523809521E-2</c:v>
                </c:pt>
                <c:pt idx="83">
                  <c:v>5.8823529411764705E-2</c:v>
                </c:pt>
                <c:pt idx="84">
                  <c:v>5.8139534883720929E-2</c:v>
                </c:pt>
                <c:pt idx="85">
                  <c:v>5.7471264367816091E-2</c:v>
                </c:pt>
                <c:pt idx="86">
                  <c:v>5.6818181818181823E-2</c:v>
                </c:pt>
                <c:pt idx="87">
                  <c:v>5.6179775280898875E-2</c:v>
                </c:pt>
                <c:pt idx="88">
                  <c:v>5.5555555555555559E-2</c:v>
                </c:pt>
                <c:pt idx="89">
                  <c:v>5.4945054945054951E-2</c:v>
                </c:pt>
                <c:pt idx="90">
                  <c:v>5.434782608695652E-2</c:v>
                </c:pt>
                <c:pt idx="91">
                  <c:v>5.3763440860215062E-2</c:v>
                </c:pt>
                <c:pt idx="92">
                  <c:v>5.3191489361702128E-2</c:v>
                </c:pt>
                <c:pt idx="93">
                  <c:v>5.2631578947368418E-2</c:v>
                </c:pt>
                <c:pt idx="94">
                  <c:v>5.2083333333333329E-2</c:v>
                </c:pt>
                <c:pt idx="95">
                  <c:v>5.1546391752577317E-2</c:v>
                </c:pt>
                <c:pt idx="96">
                  <c:v>5.10204081632653E-2</c:v>
                </c:pt>
                <c:pt idx="97">
                  <c:v>5.0505050505050511E-2</c:v>
                </c:pt>
                <c:pt idx="98">
                  <c:v>0.05</c:v>
                </c:pt>
                <c:pt idx="99">
                  <c:v>4.9504950495049507E-2</c:v>
                </c:pt>
                <c:pt idx="100">
                  <c:v>4.9019607843137254E-2</c:v>
                </c:pt>
                <c:pt idx="101">
                  <c:v>4.8543689320388342E-2</c:v>
                </c:pt>
                <c:pt idx="102">
                  <c:v>4.807692307692308E-2</c:v>
                </c:pt>
                <c:pt idx="103">
                  <c:v>4.7619047619047623E-2</c:v>
                </c:pt>
                <c:pt idx="104">
                  <c:v>4.7169811320754713E-2</c:v>
                </c:pt>
                <c:pt idx="105">
                  <c:v>4.6728971962616821E-2</c:v>
                </c:pt>
                <c:pt idx="106">
                  <c:v>4.6296296296296294E-2</c:v>
                </c:pt>
                <c:pt idx="107">
                  <c:v>4.5871559633027525E-2</c:v>
                </c:pt>
                <c:pt idx="108">
                  <c:v>4.5454545454545456E-2</c:v>
                </c:pt>
                <c:pt idx="109">
                  <c:v>4.5045045045045043E-2</c:v>
                </c:pt>
                <c:pt idx="110">
                  <c:v>4.4642857142857137E-2</c:v>
                </c:pt>
                <c:pt idx="111">
                  <c:v>4.4247787610619468E-2</c:v>
                </c:pt>
                <c:pt idx="112">
                  <c:v>4.3859649122807015E-2</c:v>
                </c:pt>
                <c:pt idx="113">
                  <c:v>4.3478260869565216E-2</c:v>
                </c:pt>
                <c:pt idx="114">
                  <c:v>4.3103448275862072E-2</c:v>
                </c:pt>
                <c:pt idx="115">
                  <c:v>4.2735042735042736E-2</c:v>
                </c:pt>
                <c:pt idx="116">
                  <c:v>4.2372881355932202E-2</c:v>
                </c:pt>
                <c:pt idx="117">
                  <c:v>4.2016806722689072E-2</c:v>
                </c:pt>
                <c:pt idx="118">
                  <c:v>4.1666666666666664E-2</c:v>
                </c:pt>
                <c:pt idx="119">
                  <c:v>4.1322314049586778E-2</c:v>
                </c:pt>
                <c:pt idx="120">
                  <c:v>4.0983606557377053E-2</c:v>
                </c:pt>
                <c:pt idx="121">
                  <c:v>4.0650406504065047E-2</c:v>
                </c:pt>
                <c:pt idx="122">
                  <c:v>4.0322580645161289E-2</c:v>
                </c:pt>
                <c:pt idx="123">
                  <c:v>0.04</c:v>
                </c:pt>
                <c:pt idx="124">
                  <c:v>3.968253968253968E-2</c:v>
                </c:pt>
                <c:pt idx="125">
                  <c:v>3.937007874015748E-2</c:v>
                </c:pt>
                <c:pt idx="126">
                  <c:v>3.90625E-2</c:v>
                </c:pt>
                <c:pt idx="127">
                  <c:v>3.875968992248062E-2</c:v>
                </c:pt>
                <c:pt idx="128">
                  <c:v>3.8461538461538464E-2</c:v>
                </c:pt>
                <c:pt idx="129">
                  <c:v>3.8167938931297711E-2</c:v>
                </c:pt>
                <c:pt idx="130">
                  <c:v>3.787878787878788E-2</c:v>
                </c:pt>
                <c:pt idx="131">
                  <c:v>3.7593984962406013E-2</c:v>
                </c:pt>
                <c:pt idx="132">
                  <c:v>3.7313432835820892E-2</c:v>
                </c:pt>
                <c:pt idx="133">
                  <c:v>3.7037037037037035E-2</c:v>
                </c:pt>
                <c:pt idx="134">
                  <c:v>3.6764705882352942E-2</c:v>
                </c:pt>
                <c:pt idx="135">
                  <c:v>3.6496350364963501E-2</c:v>
                </c:pt>
                <c:pt idx="136">
                  <c:v>3.6231884057971016E-2</c:v>
                </c:pt>
                <c:pt idx="137">
                  <c:v>3.5971223021582732E-2</c:v>
                </c:pt>
                <c:pt idx="138">
                  <c:v>3.5714285714285712E-2</c:v>
                </c:pt>
                <c:pt idx="139">
                  <c:v>3.5460992907801414E-2</c:v>
                </c:pt>
                <c:pt idx="140">
                  <c:v>3.5211267605633804E-2</c:v>
                </c:pt>
                <c:pt idx="141">
                  <c:v>3.4965034965034968E-2</c:v>
                </c:pt>
                <c:pt idx="142">
                  <c:v>3.4722222222222224E-2</c:v>
                </c:pt>
                <c:pt idx="143">
                  <c:v>3.4482758620689655E-2</c:v>
                </c:pt>
                <c:pt idx="144">
                  <c:v>3.4246575342465752E-2</c:v>
                </c:pt>
                <c:pt idx="145">
                  <c:v>3.4013605442176867E-2</c:v>
                </c:pt>
                <c:pt idx="146">
                  <c:v>3.3783783783783786E-2</c:v>
                </c:pt>
                <c:pt idx="147">
                  <c:v>3.3557046979865772E-2</c:v>
                </c:pt>
                <c:pt idx="148">
                  <c:v>3.3333333333333333E-2</c:v>
                </c:pt>
                <c:pt idx="149">
                  <c:v>3.3112582781456956E-2</c:v>
                </c:pt>
                <c:pt idx="150">
                  <c:v>3.2894736842105261E-2</c:v>
                </c:pt>
                <c:pt idx="151">
                  <c:v>3.2679738562091505E-2</c:v>
                </c:pt>
                <c:pt idx="152">
                  <c:v>3.2467532467532471E-2</c:v>
                </c:pt>
                <c:pt idx="153">
                  <c:v>3.2258064516129031E-2</c:v>
                </c:pt>
                <c:pt idx="154">
                  <c:v>3.2051282051282048E-2</c:v>
                </c:pt>
                <c:pt idx="155">
                  <c:v>3.1847133757961783E-2</c:v>
                </c:pt>
                <c:pt idx="156">
                  <c:v>3.1645569620253167E-2</c:v>
                </c:pt>
                <c:pt idx="157">
                  <c:v>3.1446540880503145E-2</c:v>
                </c:pt>
                <c:pt idx="158">
                  <c:v>3.125E-2</c:v>
                </c:pt>
                <c:pt idx="159">
                  <c:v>3.1055900621118009E-2</c:v>
                </c:pt>
                <c:pt idx="160">
                  <c:v>3.0864197530864196E-2</c:v>
                </c:pt>
                <c:pt idx="161">
                  <c:v>3.0674846625766871E-2</c:v>
                </c:pt>
                <c:pt idx="162">
                  <c:v>3.048780487804878E-2</c:v>
                </c:pt>
                <c:pt idx="163">
                  <c:v>3.0303030303030304E-2</c:v>
                </c:pt>
                <c:pt idx="164">
                  <c:v>3.0120481927710843E-2</c:v>
                </c:pt>
                <c:pt idx="165">
                  <c:v>2.9940119760479042E-2</c:v>
                </c:pt>
                <c:pt idx="166">
                  <c:v>2.976190476190476E-2</c:v>
                </c:pt>
                <c:pt idx="167">
                  <c:v>2.9585798816568046E-2</c:v>
                </c:pt>
                <c:pt idx="168">
                  <c:v>2.9411764705882353E-2</c:v>
                </c:pt>
                <c:pt idx="169">
                  <c:v>2.9239766081871343E-2</c:v>
                </c:pt>
                <c:pt idx="170">
                  <c:v>2.9069767441860465E-2</c:v>
                </c:pt>
                <c:pt idx="171">
                  <c:v>2.8901734104046242E-2</c:v>
                </c:pt>
                <c:pt idx="172">
                  <c:v>2.8735632183908046E-2</c:v>
                </c:pt>
                <c:pt idx="173">
                  <c:v>2.8571428571428571E-2</c:v>
                </c:pt>
                <c:pt idx="174">
                  <c:v>2.8409090909090912E-2</c:v>
                </c:pt>
                <c:pt idx="175">
                  <c:v>2.8248587570621469E-2</c:v>
                </c:pt>
                <c:pt idx="176">
                  <c:v>2.8089887640449437E-2</c:v>
                </c:pt>
                <c:pt idx="177">
                  <c:v>2.793296089385475E-2</c:v>
                </c:pt>
                <c:pt idx="178">
                  <c:v>2.777777777777778E-2</c:v>
                </c:pt>
                <c:pt idx="179">
                  <c:v>2.7624309392265192E-2</c:v>
                </c:pt>
                <c:pt idx="180">
                  <c:v>2.7472527472527476E-2</c:v>
                </c:pt>
                <c:pt idx="181">
                  <c:v>2.7322404371584699E-2</c:v>
                </c:pt>
                <c:pt idx="182">
                  <c:v>2.717391304347826E-2</c:v>
                </c:pt>
                <c:pt idx="183">
                  <c:v>2.7027027027027029E-2</c:v>
                </c:pt>
                <c:pt idx="184">
                  <c:v>2.6881720430107531E-2</c:v>
                </c:pt>
                <c:pt idx="185">
                  <c:v>2.6737967914438502E-2</c:v>
                </c:pt>
                <c:pt idx="186">
                  <c:v>2.6595744680851064E-2</c:v>
                </c:pt>
                <c:pt idx="187">
                  <c:v>2.6455026455026454E-2</c:v>
                </c:pt>
                <c:pt idx="188">
                  <c:v>2.6315789473684209E-2</c:v>
                </c:pt>
                <c:pt idx="189">
                  <c:v>2.6178010471204188E-2</c:v>
                </c:pt>
                <c:pt idx="190">
                  <c:v>2.6041666666666664E-2</c:v>
                </c:pt>
                <c:pt idx="191">
                  <c:v>2.5906735751295339E-2</c:v>
                </c:pt>
                <c:pt idx="192">
                  <c:v>2.5773195876288658E-2</c:v>
                </c:pt>
                <c:pt idx="193">
                  <c:v>2.564102564102564E-2</c:v>
                </c:pt>
                <c:pt idx="194">
                  <c:v>2.551020408163265E-2</c:v>
                </c:pt>
                <c:pt idx="195">
                  <c:v>2.5380710659898477E-2</c:v>
                </c:pt>
                <c:pt idx="196">
                  <c:v>2.5252525252525256E-2</c:v>
                </c:pt>
                <c:pt idx="197">
                  <c:v>2.5125628140703519E-2</c:v>
                </c:pt>
                <c:pt idx="198">
                  <c:v>2.5000000000000001E-2</c:v>
                </c:pt>
                <c:pt idx="199">
                  <c:v>2.4875621890547261E-2</c:v>
                </c:pt>
                <c:pt idx="200">
                  <c:v>2.4752475247524754E-2</c:v>
                </c:pt>
                <c:pt idx="201">
                  <c:v>2.4630541871921183E-2</c:v>
                </c:pt>
                <c:pt idx="202">
                  <c:v>2.4509803921568627E-2</c:v>
                </c:pt>
                <c:pt idx="203">
                  <c:v>2.4390243902439025E-2</c:v>
                </c:pt>
                <c:pt idx="204">
                  <c:v>2.4271844660194171E-2</c:v>
                </c:pt>
                <c:pt idx="205">
                  <c:v>2.4154589371980676E-2</c:v>
                </c:pt>
                <c:pt idx="206">
                  <c:v>2.403846153846154E-2</c:v>
                </c:pt>
                <c:pt idx="207">
                  <c:v>2.3923444976076555E-2</c:v>
                </c:pt>
                <c:pt idx="208">
                  <c:v>2.3809523809523812E-2</c:v>
                </c:pt>
                <c:pt idx="209">
                  <c:v>2.3696682464454978E-2</c:v>
                </c:pt>
                <c:pt idx="210">
                  <c:v>2.3584905660377357E-2</c:v>
                </c:pt>
                <c:pt idx="211">
                  <c:v>2.3474178403755867E-2</c:v>
                </c:pt>
                <c:pt idx="212">
                  <c:v>2.336448598130841E-2</c:v>
                </c:pt>
                <c:pt idx="213">
                  <c:v>2.3255813953488372E-2</c:v>
                </c:pt>
                <c:pt idx="214">
                  <c:v>2.3148148148148147E-2</c:v>
                </c:pt>
                <c:pt idx="215">
                  <c:v>2.3041474654377881E-2</c:v>
                </c:pt>
                <c:pt idx="216">
                  <c:v>2.2935779816513763E-2</c:v>
                </c:pt>
                <c:pt idx="217">
                  <c:v>2.2831050228310501E-2</c:v>
                </c:pt>
                <c:pt idx="218">
                  <c:v>2.2727272727272728E-2</c:v>
                </c:pt>
                <c:pt idx="219">
                  <c:v>2.2624434389140274E-2</c:v>
                </c:pt>
                <c:pt idx="220">
                  <c:v>2.2522522522522521E-2</c:v>
                </c:pt>
                <c:pt idx="221">
                  <c:v>2.2421524663677129E-2</c:v>
                </c:pt>
                <c:pt idx="222">
                  <c:v>2.2321428571428568E-2</c:v>
                </c:pt>
                <c:pt idx="223">
                  <c:v>2.2222222222222223E-2</c:v>
                </c:pt>
                <c:pt idx="224">
                  <c:v>2.2123893805309734E-2</c:v>
                </c:pt>
                <c:pt idx="225">
                  <c:v>2.2026431718061675E-2</c:v>
                </c:pt>
                <c:pt idx="226">
                  <c:v>2.1929824561403508E-2</c:v>
                </c:pt>
                <c:pt idx="227">
                  <c:v>2.1834061135371178E-2</c:v>
                </c:pt>
                <c:pt idx="228">
                  <c:v>2.1739130434782608E-2</c:v>
                </c:pt>
                <c:pt idx="229">
                  <c:v>2.1645021645021644E-2</c:v>
                </c:pt>
                <c:pt idx="230">
                  <c:v>2.1551724137931036E-2</c:v>
                </c:pt>
                <c:pt idx="231">
                  <c:v>2.1459227467811159E-2</c:v>
                </c:pt>
                <c:pt idx="232">
                  <c:v>2.1367521367521368E-2</c:v>
                </c:pt>
                <c:pt idx="233">
                  <c:v>2.1276595744680851E-2</c:v>
                </c:pt>
                <c:pt idx="234">
                  <c:v>2.1186440677966101E-2</c:v>
                </c:pt>
                <c:pt idx="235">
                  <c:v>2.1097046413502109E-2</c:v>
                </c:pt>
                <c:pt idx="236">
                  <c:v>2.1008403361344536E-2</c:v>
                </c:pt>
                <c:pt idx="237">
                  <c:v>2.0920502092050208E-2</c:v>
                </c:pt>
                <c:pt idx="238">
                  <c:v>2.0833333333333332E-2</c:v>
                </c:pt>
                <c:pt idx="239">
                  <c:v>2.0746887966804978E-2</c:v>
                </c:pt>
                <c:pt idx="240">
                  <c:v>2.0661157024793389E-2</c:v>
                </c:pt>
                <c:pt idx="241">
                  <c:v>2.0576131687242802E-2</c:v>
                </c:pt>
                <c:pt idx="242">
                  <c:v>2.0491803278688527E-2</c:v>
                </c:pt>
                <c:pt idx="243">
                  <c:v>2.0408163265306124E-2</c:v>
                </c:pt>
                <c:pt idx="244">
                  <c:v>2.0325203252032523E-2</c:v>
                </c:pt>
                <c:pt idx="245">
                  <c:v>2.0242914979757085E-2</c:v>
                </c:pt>
                <c:pt idx="246">
                  <c:v>2.0161290322580645E-2</c:v>
                </c:pt>
                <c:pt idx="247">
                  <c:v>2.0080321285140562E-2</c:v>
                </c:pt>
                <c:pt idx="248">
                  <c:v>0.02</c:v>
                </c:pt>
                <c:pt idx="249">
                  <c:v>1.9920318725099601E-2</c:v>
                </c:pt>
                <c:pt idx="250">
                  <c:v>1.984126984126984E-2</c:v>
                </c:pt>
                <c:pt idx="251">
                  <c:v>1.9762845849802368E-2</c:v>
                </c:pt>
                <c:pt idx="252">
                  <c:v>1.968503937007874E-2</c:v>
                </c:pt>
                <c:pt idx="253">
                  <c:v>1.9607843137254902E-2</c:v>
                </c:pt>
                <c:pt idx="254">
                  <c:v>1.953125E-2</c:v>
                </c:pt>
                <c:pt idx="255">
                  <c:v>1.9455252918287938E-2</c:v>
                </c:pt>
                <c:pt idx="256">
                  <c:v>1.937984496124031E-2</c:v>
                </c:pt>
                <c:pt idx="257">
                  <c:v>1.9305019305019305E-2</c:v>
                </c:pt>
                <c:pt idx="258">
                  <c:v>1.9230769230769232E-2</c:v>
                </c:pt>
                <c:pt idx="259">
                  <c:v>1.9157088122605363E-2</c:v>
                </c:pt>
                <c:pt idx="260">
                  <c:v>1.9083969465648856E-2</c:v>
                </c:pt>
                <c:pt idx="261">
                  <c:v>1.9011406844106463E-2</c:v>
                </c:pt>
                <c:pt idx="262">
                  <c:v>1.893939393939394E-2</c:v>
                </c:pt>
                <c:pt idx="263">
                  <c:v>1.8867924528301886E-2</c:v>
                </c:pt>
                <c:pt idx="264">
                  <c:v>1.8796992481203006E-2</c:v>
                </c:pt>
                <c:pt idx="265">
                  <c:v>1.8726591760299626E-2</c:v>
                </c:pt>
                <c:pt idx="266">
                  <c:v>1.8656716417910446E-2</c:v>
                </c:pt>
                <c:pt idx="267">
                  <c:v>1.8587360594795536E-2</c:v>
                </c:pt>
                <c:pt idx="268">
                  <c:v>1.8518518518518517E-2</c:v>
                </c:pt>
                <c:pt idx="269">
                  <c:v>1.8450184501845018E-2</c:v>
                </c:pt>
                <c:pt idx="270">
                  <c:v>1.8382352941176471E-2</c:v>
                </c:pt>
                <c:pt idx="271">
                  <c:v>1.8315018315018316E-2</c:v>
                </c:pt>
                <c:pt idx="272">
                  <c:v>1.824817518248175E-2</c:v>
                </c:pt>
                <c:pt idx="273">
                  <c:v>1.8181818181818181E-2</c:v>
                </c:pt>
                <c:pt idx="274">
                  <c:v>1.8115942028985508E-2</c:v>
                </c:pt>
                <c:pt idx="275">
                  <c:v>1.8050541516245487E-2</c:v>
                </c:pt>
                <c:pt idx="276">
                  <c:v>1.7985611510791366E-2</c:v>
                </c:pt>
                <c:pt idx="277">
                  <c:v>1.7921146953405017E-2</c:v>
                </c:pt>
                <c:pt idx="278">
                  <c:v>1.7857142857142856E-2</c:v>
                </c:pt>
                <c:pt idx="279">
                  <c:v>1.779359430604982E-2</c:v>
                </c:pt>
                <c:pt idx="280">
                  <c:v>1.7730496453900707E-2</c:v>
                </c:pt>
                <c:pt idx="281">
                  <c:v>1.7667844522968199E-2</c:v>
                </c:pt>
                <c:pt idx="282">
                  <c:v>1.7605633802816902E-2</c:v>
                </c:pt>
                <c:pt idx="283">
                  <c:v>1.7543859649122806E-2</c:v>
                </c:pt>
                <c:pt idx="284">
                  <c:v>1.7482517482517484E-2</c:v>
                </c:pt>
                <c:pt idx="285">
                  <c:v>1.7421602787456445E-2</c:v>
                </c:pt>
                <c:pt idx="286">
                  <c:v>1.7361111111111112E-2</c:v>
                </c:pt>
                <c:pt idx="287">
                  <c:v>1.7301038062283738E-2</c:v>
                </c:pt>
                <c:pt idx="288">
                  <c:v>1.7241379310344827E-2</c:v>
                </c:pt>
                <c:pt idx="289">
                  <c:v>1.7182130584192441E-2</c:v>
                </c:pt>
                <c:pt idx="290">
                  <c:v>1.7123287671232876E-2</c:v>
                </c:pt>
                <c:pt idx="291">
                  <c:v>1.7064846416382253E-2</c:v>
                </c:pt>
                <c:pt idx="292">
                  <c:v>1.7006802721088433E-2</c:v>
                </c:pt>
                <c:pt idx="293">
                  <c:v>1.6949152542372881E-2</c:v>
                </c:pt>
                <c:pt idx="294">
                  <c:v>1.6891891891891893E-2</c:v>
                </c:pt>
                <c:pt idx="295">
                  <c:v>1.6835016835016835E-2</c:v>
                </c:pt>
                <c:pt idx="296">
                  <c:v>1.6778523489932886E-2</c:v>
                </c:pt>
                <c:pt idx="297">
                  <c:v>1.6722408026755852E-2</c:v>
                </c:pt>
                <c:pt idx="298">
                  <c:v>1.6666666666666666E-2</c:v>
                </c:pt>
                <c:pt idx="299">
                  <c:v>1.6611295681063124E-2</c:v>
                </c:pt>
                <c:pt idx="300">
                  <c:v>1.6556291390728478E-2</c:v>
                </c:pt>
                <c:pt idx="301">
                  <c:v>1.65016501650165E-2</c:v>
                </c:pt>
                <c:pt idx="302">
                  <c:v>1.6447368421052631E-2</c:v>
                </c:pt>
                <c:pt idx="303">
                  <c:v>1.6393442622950821E-2</c:v>
                </c:pt>
                <c:pt idx="304">
                  <c:v>1.6339869281045753E-2</c:v>
                </c:pt>
                <c:pt idx="305">
                  <c:v>1.6286644951140065E-2</c:v>
                </c:pt>
                <c:pt idx="306">
                  <c:v>1.6233766233766236E-2</c:v>
                </c:pt>
                <c:pt idx="307">
                  <c:v>1.6181229773462785E-2</c:v>
                </c:pt>
                <c:pt idx="308">
                  <c:v>1.6129032258064516E-2</c:v>
                </c:pt>
                <c:pt idx="309">
                  <c:v>1.607717041800643E-2</c:v>
                </c:pt>
                <c:pt idx="310">
                  <c:v>1.6025641025641024E-2</c:v>
                </c:pt>
                <c:pt idx="311">
                  <c:v>1.5974440894568689E-2</c:v>
                </c:pt>
                <c:pt idx="312">
                  <c:v>1.5923566878980892E-2</c:v>
                </c:pt>
                <c:pt idx="313">
                  <c:v>1.5873015873015872E-2</c:v>
                </c:pt>
                <c:pt idx="314">
                  <c:v>1.5822784810126583E-2</c:v>
                </c:pt>
                <c:pt idx="315">
                  <c:v>1.5772870662460567E-2</c:v>
                </c:pt>
                <c:pt idx="316">
                  <c:v>1.5723270440251572E-2</c:v>
                </c:pt>
                <c:pt idx="317">
                  <c:v>1.5673981191222569E-2</c:v>
                </c:pt>
                <c:pt idx="318">
                  <c:v>1.5625E-2</c:v>
                </c:pt>
                <c:pt idx="319">
                  <c:v>1.5576323987538941E-2</c:v>
                </c:pt>
                <c:pt idx="320">
                  <c:v>1.5527950310559004E-2</c:v>
                </c:pt>
                <c:pt idx="321">
                  <c:v>1.5479876160990714E-2</c:v>
                </c:pt>
                <c:pt idx="322">
                  <c:v>1.5432098765432098E-2</c:v>
                </c:pt>
                <c:pt idx="323">
                  <c:v>1.5384615384615385E-2</c:v>
                </c:pt>
                <c:pt idx="324">
                  <c:v>1.5337423312883436E-2</c:v>
                </c:pt>
                <c:pt idx="325">
                  <c:v>1.5290519877675841E-2</c:v>
                </c:pt>
                <c:pt idx="326">
                  <c:v>1.524390243902439E-2</c:v>
                </c:pt>
                <c:pt idx="327">
                  <c:v>1.5197568389057751E-2</c:v>
                </c:pt>
                <c:pt idx="328">
                  <c:v>1.5151515151515152E-2</c:v>
                </c:pt>
                <c:pt idx="329">
                  <c:v>1.5105740181268881E-2</c:v>
                </c:pt>
                <c:pt idx="330">
                  <c:v>1.5060240963855422E-2</c:v>
                </c:pt>
                <c:pt idx="331">
                  <c:v>1.5015015015015015E-2</c:v>
                </c:pt>
                <c:pt idx="332">
                  <c:v>1.4970059880239521E-2</c:v>
                </c:pt>
                <c:pt idx="333">
                  <c:v>1.4925373134328358E-2</c:v>
                </c:pt>
                <c:pt idx="334">
                  <c:v>1.488095238095238E-2</c:v>
                </c:pt>
                <c:pt idx="335">
                  <c:v>1.483679525222552E-2</c:v>
                </c:pt>
                <c:pt idx="336">
                  <c:v>1.4792899408284023E-2</c:v>
                </c:pt>
                <c:pt idx="337">
                  <c:v>1.4749262536873156E-2</c:v>
                </c:pt>
                <c:pt idx="338">
                  <c:v>1.4705882352941176E-2</c:v>
                </c:pt>
                <c:pt idx="339">
                  <c:v>1.466275659824047E-2</c:v>
                </c:pt>
                <c:pt idx="340">
                  <c:v>1.4619883040935672E-2</c:v>
                </c:pt>
                <c:pt idx="341">
                  <c:v>1.4577259475218658E-2</c:v>
                </c:pt>
                <c:pt idx="342">
                  <c:v>1.4534883720930232E-2</c:v>
                </c:pt>
                <c:pt idx="343">
                  <c:v>1.4492753623188406E-2</c:v>
                </c:pt>
                <c:pt idx="344">
                  <c:v>1.4450867052023121E-2</c:v>
                </c:pt>
                <c:pt idx="345">
                  <c:v>1.4409221902017291E-2</c:v>
                </c:pt>
                <c:pt idx="346">
                  <c:v>1.4367816091954023E-2</c:v>
                </c:pt>
                <c:pt idx="347">
                  <c:v>1.4326647564469913E-2</c:v>
                </c:pt>
                <c:pt idx="348">
                  <c:v>1.4285714285714285E-2</c:v>
                </c:pt>
                <c:pt idx="349">
                  <c:v>1.4245014245014245E-2</c:v>
                </c:pt>
                <c:pt idx="350">
                  <c:v>1.4204545454545456E-2</c:v>
                </c:pt>
                <c:pt idx="351">
                  <c:v>1.4164305949008499E-2</c:v>
                </c:pt>
                <c:pt idx="352">
                  <c:v>1.4124293785310734E-2</c:v>
                </c:pt>
                <c:pt idx="353">
                  <c:v>1.4084507042253521E-2</c:v>
                </c:pt>
                <c:pt idx="354">
                  <c:v>1.4044943820224719E-2</c:v>
                </c:pt>
                <c:pt idx="355">
                  <c:v>1.4005602240896359E-2</c:v>
                </c:pt>
                <c:pt idx="356">
                  <c:v>1.3966480446927375E-2</c:v>
                </c:pt>
                <c:pt idx="357">
                  <c:v>1.3927576601671309E-2</c:v>
                </c:pt>
                <c:pt idx="358">
                  <c:v>1.388888888888889E-2</c:v>
                </c:pt>
                <c:pt idx="359">
                  <c:v>1.3850415512465374E-2</c:v>
                </c:pt>
                <c:pt idx="360">
                  <c:v>1.3812154696132596E-2</c:v>
                </c:pt>
                <c:pt idx="361">
                  <c:v>1.3774104683195593E-2</c:v>
                </c:pt>
                <c:pt idx="362">
                  <c:v>1.3736263736263738E-2</c:v>
                </c:pt>
                <c:pt idx="363">
                  <c:v>1.3698630136986301E-2</c:v>
                </c:pt>
                <c:pt idx="364">
                  <c:v>1.3661202185792349E-2</c:v>
                </c:pt>
                <c:pt idx="365">
                  <c:v>1.3623978201634877E-2</c:v>
                </c:pt>
                <c:pt idx="366">
                  <c:v>1.358695652173913E-2</c:v>
                </c:pt>
                <c:pt idx="367">
                  <c:v>1.3550135501355014E-2</c:v>
                </c:pt>
                <c:pt idx="368">
                  <c:v>1.3513513513513514E-2</c:v>
                </c:pt>
                <c:pt idx="369">
                  <c:v>1.3477088948787063E-2</c:v>
                </c:pt>
                <c:pt idx="370">
                  <c:v>1.3440860215053765E-2</c:v>
                </c:pt>
                <c:pt idx="371">
                  <c:v>1.3404825737265416E-2</c:v>
                </c:pt>
                <c:pt idx="372">
                  <c:v>1.3368983957219251E-2</c:v>
                </c:pt>
                <c:pt idx="373">
                  <c:v>1.3333333333333332E-2</c:v>
                </c:pt>
                <c:pt idx="374">
                  <c:v>1.3297872340425532E-2</c:v>
                </c:pt>
                <c:pt idx="375">
                  <c:v>1.326259946949602E-2</c:v>
                </c:pt>
                <c:pt idx="376">
                  <c:v>1.3227513227513227E-2</c:v>
                </c:pt>
                <c:pt idx="377">
                  <c:v>1.3192612137203165E-2</c:v>
                </c:pt>
                <c:pt idx="378">
                  <c:v>1.3157894736842105E-2</c:v>
                </c:pt>
                <c:pt idx="379">
                  <c:v>1.3123359580052493E-2</c:v>
                </c:pt>
                <c:pt idx="380">
                  <c:v>1.3089005235602094E-2</c:v>
                </c:pt>
                <c:pt idx="381">
                  <c:v>1.3054830287206266E-2</c:v>
                </c:pt>
                <c:pt idx="382">
                  <c:v>1.3020833333333332E-2</c:v>
                </c:pt>
                <c:pt idx="383">
                  <c:v>1.2987012987012988E-2</c:v>
                </c:pt>
                <c:pt idx="384">
                  <c:v>1.2953367875647669E-2</c:v>
                </c:pt>
                <c:pt idx="385">
                  <c:v>1.2919896640826874E-2</c:v>
                </c:pt>
                <c:pt idx="386">
                  <c:v>1.2886597938144329E-2</c:v>
                </c:pt>
                <c:pt idx="387">
                  <c:v>1.2853470437017993E-2</c:v>
                </c:pt>
                <c:pt idx="388">
                  <c:v>1.282051282051282E-2</c:v>
                </c:pt>
                <c:pt idx="389">
                  <c:v>1.2787723785166242E-2</c:v>
                </c:pt>
                <c:pt idx="390">
                  <c:v>1.2755102040816325E-2</c:v>
                </c:pt>
                <c:pt idx="391">
                  <c:v>1.2722646310432571E-2</c:v>
                </c:pt>
                <c:pt idx="392">
                  <c:v>1.2690355329949238E-2</c:v>
                </c:pt>
                <c:pt idx="393">
                  <c:v>1.2658227848101266E-2</c:v>
                </c:pt>
                <c:pt idx="394">
                  <c:v>1.2626262626262628E-2</c:v>
                </c:pt>
                <c:pt idx="395">
                  <c:v>1.2594458438287152E-2</c:v>
                </c:pt>
                <c:pt idx="396">
                  <c:v>1.2562814070351759E-2</c:v>
                </c:pt>
                <c:pt idx="397">
                  <c:v>1.2531328320802004E-2</c:v>
                </c:pt>
                <c:pt idx="398">
                  <c:v>1.2500000000000001E-2</c:v>
                </c:pt>
                <c:pt idx="399">
                  <c:v>1.2468827930174564E-2</c:v>
                </c:pt>
                <c:pt idx="400">
                  <c:v>1.2437810945273631E-2</c:v>
                </c:pt>
                <c:pt idx="401">
                  <c:v>1.2406947890818858E-2</c:v>
                </c:pt>
                <c:pt idx="402">
                  <c:v>1.2376237623762377E-2</c:v>
                </c:pt>
                <c:pt idx="403">
                  <c:v>1.2345679012345678E-2</c:v>
                </c:pt>
                <c:pt idx="404">
                  <c:v>1.2315270935960592E-2</c:v>
                </c:pt>
                <c:pt idx="405">
                  <c:v>1.2285012285012284E-2</c:v>
                </c:pt>
                <c:pt idx="406">
                  <c:v>1.2254901960784314E-2</c:v>
                </c:pt>
                <c:pt idx="407">
                  <c:v>1.2224938875305624E-2</c:v>
                </c:pt>
                <c:pt idx="408">
                  <c:v>1.2195121951219513E-2</c:v>
                </c:pt>
                <c:pt idx="409">
                  <c:v>1.2165450121654502E-2</c:v>
                </c:pt>
                <c:pt idx="410">
                  <c:v>1.2135922330097085E-2</c:v>
                </c:pt>
                <c:pt idx="411">
                  <c:v>1.2106537530266345E-2</c:v>
                </c:pt>
                <c:pt idx="412">
                  <c:v>1.2077294685990338E-2</c:v>
                </c:pt>
                <c:pt idx="413">
                  <c:v>1.2048192771084338E-2</c:v>
                </c:pt>
                <c:pt idx="414">
                  <c:v>1.201923076923077E-2</c:v>
                </c:pt>
                <c:pt idx="415">
                  <c:v>1.199040767386091E-2</c:v>
                </c:pt>
                <c:pt idx="416">
                  <c:v>1.1961722488038277E-2</c:v>
                </c:pt>
                <c:pt idx="417">
                  <c:v>1.1933174224343677E-2</c:v>
                </c:pt>
                <c:pt idx="418">
                  <c:v>1.1904761904761906E-2</c:v>
                </c:pt>
                <c:pt idx="419">
                  <c:v>1.1876484560570073E-2</c:v>
                </c:pt>
                <c:pt idx="420">
                  <c:v>1.1848341232227489E-2</c:v>
                </c:pt>
                <c:pt idx="421">
                  <c:v>1.1820330969267139E-2</c:v>
                </c:pt>
                <c:pt idx="422">
                  <c:v>1.1792452830188678E-2</c:v>
                </c:pt>
                <c:pt idx="423">
                  <c:v>1.1764705882352941E-2</c:v>
                </c:pt>
                <c:pt idx="424">
                  <c:v>1.1737089201877934E-2</c:v>
                </c:pt>
                <c:pt idx="425">
                  <c:v>1.1709601873536299E-2</c:v>
                </c:pt>
                <c:pt idx="426">
                  <c:v>1.1682242990654205E-2</c:v>
                </c:pt>
                <c:pt idx="427">
                  <c:v>1.1655011655011656E-2</c:v>
                </c:pt>
                <c:pt idx="428">
                  <c:v>1.1627906976744186E-2</c:v>
                </c:pt>
                <c:pt idx="429">
                  <c:v>1.1600928074245939E-2</c:v>
                </c:pt>
                <c:pt idx="430">
                  <c:v>1.1574074074074073E-2</c:v>
                </c:pt>
                <c:pt idx="431">
                  <c:v>1.1547344110854504E-2</c:v>
                </c:pt>
                <c:pt idx="432">
                  <c:v>1.1520737327188941E-2</c:v>
                </c:pt>
                <c:pt idx="433">
                  <c:v>1.1494252873563218E-2</c:v>
                </c:pt>
                <c:pt idx="434">
                  <c:v>1.1467889908256881E-2</c:v>
                </c:pt>
                <c:pt idx="435">
                  <c:v>1.1441647597254004E-2</c:v>
                </c:pt>
                <c:pt idx="436">
                  <c:v>1.1415525114155251E-2</c:v>
                </c:pt>
                <c:pt idx="437">
                  <c:v>1.1389521640091115E-2</c:v>
                </c:pt>
                <c:pt idx="438">
                  <c:v>1.1363636363636364E-2</c:v>
                </c:pt>
                <c:pt idx="439">
                  <c:v>1.1337868480725623E-2</c:v>
                </c:pt>
                <c:pt idx="440">
                  <c:v>1.1312217194570137E-2</c:v>
                </c:pt>
                <c:pt idx="441">
                  <c:v>1.1286681715575619E-2</c:v>
                </c:pt>
                <c:pt idx="442">
                  <c:v>1.1261261261261261E-2</c:v>
                </c:pt>
                <c:pt idx="443">
                  <c:v>1.1235955056179777E-2</c:v>
                </c:pt>
                <c:pt idx="444">
                  <c:v>1.1210762331838564E-2</c:v>
                </c:pt>
                <c:pt idx="445">
                  <c:v>1.1185682326621923E-2</c:v>
                </c:pt>
                <c:pt idx="446">
                  <c:v>1.1160714285714284E-2</c:v>
                </c:pt>
                <c:pt idx="447">
                  <c:v>1.1135857461024499E-2</c:v>
                </c:pt>
                <c:pt idx="448">
                  <c:v>1.1111111111111112E-2</c:v>
                </c:pt>
                <c:pt idx="449">
                  <c:v>1.1086474501108647E-2</c:v>
                </c:pt>
                <c:pt idx="450">
                  <c:v>1.1061946902654867E-2</c:v>
                </c:pt>
                <c:pt idx="451">
                  <c:v>1.1037527593818985E-2</c:v>
                </c:pt>
                <c:pt idx="452">
                  <c:v>1.1013215859030838E-2</c:v>
                </c:pt>
                <c:pt idx="453">
                  <c:v>1.0989010989010988E-2</c:v>
                </c:pt>
                <c:pt idx="454">
                  <c:v>1.0964912280701754E-2</c:v>
                </c:pt>
                <c:pt idx="455">
                  <c:v>1.0940919037199124E-2</c:v>
                </c:pt>
                <c:pt idx="456">
                  <c:v>1.0917030567685589E-2</c:v>
                </c:pt>
                <c:pt idx="457">
                  <c:v>1.0893246187363835E-2</c:v>
                </c:pt>
                <c:pt idx="458">
                  <c:v>1.0869565217391304E-2</c:v>
                </c:pt>
                <c:pt idx="459">
                  <c:v>1.0845986984815618E-2</c:v>
                </c:pt>
                <c:pt idx="460">
                  <c:v>1.0822510822510822E-2</c:v>
                </c:pt>
                <c:pt idx="461">
                  <c:v>1.0799136069114472E-2</c:v>
                </c:pt>
                <c:pt idx="462">
                  <c:v>1.0775862068965518E-2</c:v>
                </c:pt>
                <c:pt idx="463">
                  <c:v>1.0752688172043012E-2</c:v>
                </c:pt>
                <c:pt idx="464">
                  <c:v>1.0729613733905579E-2</c:v>
                </c:pt>
                <c:pt idx="465">
                  <c:v>1.0706638115631693E-2</c:v>
                </c:pt>
                <c:pt idx="466">
                  <c:v>1.0683760683760684E-2</c:v>
                </c:pt>
                <c:pt idx="467">
                  <c:v>1.0660980810234541E-2</c:v>
                </c:pt>
                <c:pt idx="468">
                  <c:v>1.0638297872340425E-2</c:v>
                </c:pt>
                <c:pt idx="469">
                  <c:v>1.0615711252653927E-2</c:v>
                </c:pt>
                <c:pt idx="470">
                  <c:v>1.059322033898305E-2</c:v>
                </c:pt>
                <c:pt idx="471">
                  <c:v>1.0570824524312896E-2</c:v>
                </c:pt>
                <c:pt idx="472">
                  <c:v>1.0548523206751054E-2</c:v>
                </c:pt>
                <c:pt idx="473">
                  <c:v>1.0526315789473684E-2</c:v>
                </c:pt>
                <c:pt idx="474">
                  <c:v>1.0504201680672268E-2</c:v>
                </c:pt>
                <c:pt idx="475">
                  <c:v>1.0482180293501049E-2</c:v>
                </c:pt>
                <c:pt idx="476">
                  <c:v>1.0460251046025104E-2</c:v>
                </c:pt>
                <c:pt idx="477">
                  <c:v>1.0438413361169102E-2</c:v>
                </c:pt>
                <c:pt idx="478">
                  <c:v>1.0416666666666666E-2</c:v>
                </c:pt>
                <c:pt idx="479">
                  <c:v>1.0395010395010396E-2</c:v>
                </c:pt>
                <c:pt idx="480">
                  <c:v>1.0373443983402489E-2</c:v>
                </c:pt>
                <c:pt idx="481">
                  <c:v>1.0351966873706004E-2</c:v>
                </c:pt>
                <c:pt idx="482">
                  <c:v>1.0330578512396695E-2</c:v>
                </c:pt>
                <c:pt idx="483">
                  <c:v>1.0309278350515464E-2</c:v>
                </c:pt>
                <c:pt idx="484">
                  <c:v>1.0288065843621401E-2</c:v>
                </c:pt>
                <c:pt idx="485">
                  <c:v>1.0266940451745379E-2</c:v>
                </c:pt>
                <c:pt idx="486">
                  <c:v>1.0245901639344263E-2</c:v>
                </c:pt>
                <c:pt idx="487">
                  <c:v>1.0224948875255624E-2</c:v>
                </c:pt>
                <c:pt idx="488">
                  <c:v>1.0204081632653062E-2</c:v>
                </c:pt>
                <c:pt idx="489">
                  <c:v>1.0183299389002035E-2</c:v>
                </c:pt>
                <c:pt idx="490">
                  <c:v>1.0162601626016262E-2</c:v>
                </c:pt>
                <c:pt idx="491">
                  <c:v>1.0141987829614604E-2</c:v>
                </c:pt>
                <c:pt idx="492">
                  <c:v>1.0121457489878543E-2</c:v>
                </c:pt>
                <c:pt idx="493">
                  <c:v>1.01010101010101E-2</c:v>
                </c:pt>
                <c:pt idx="494">
                  <c:v>1.0080645161290322E-2</c:v>
                </c:pt>
                <c:pt idx="495">
                  <c:v>1.0060362173038229E-2</c:v>
                </c:pt>
                <c:pt idx="496">
                  <c:v>1.0040160642570281E-2</c:v>
                </c:pt>
                <c:pt idx="497">
                  <c:v>1.002004008016032E-2</c:v>
                </c:pt>
                <c:pt idx="498">
                  <c:v>0.01</c:v>
                </c:pt>
                <c:pt idx="499">
                  <c:v>9.9800399201596807E-3</c:v>
                </c:pt>
                <c:pt idx="500">
                  <c:v>9.9601593625498006E-3</c:v>
                </c:pt>
                <c:pt idx="501">
                  <c:v>9.9403578528827023E-3</c:v>
                </c:pt>
                <c:pt idx="502">
                  <c:v>9.9206349206349201E-3</c:v>
                </c:pt>
                <c:pt idx="503">
                  <c:v>9.9009900990099011E-3</c:v>
                </c:pt>
                <c:pt idx="504">
                  <c:v>9.8814229249011842E-3</c:v>
                </c:pt>
                <c:pt idx="505">
                  <c:v>9.8619329388560158E-3</c:v>
                </c:pt>
                <c:pt idx="506">
                  <c:v>9.8425196850393699E-3</c:v>
                </c:pt>
                <c:pt idx="507">
                  <c:v>9.823182711198428E-3</c:v>
                </c:pt>
                <c:pt idx="508">
                  <c:v>9.8039215686274508E-3</c:v>
                </c:pt>
                <c:pt idx="509">
                  <c:v>9.7847358121330719E-3</c:v>
                </c:pt>
                <c:pt idx="510">
                  <c:v>9.765625E-3</c:v>
                </c:pt>
                <c:pt idx="511">
                  <c:v>9.7465886939571145E-3</c:v>
                </c:pt>
                <c:pt idx="512">
                  <c:v>9.727626459143969E-3</c:v>
                </c:pt>
                <c:pt idx="513">
                  <c:v>9.7087378640776691E-3</c:v>
                </c:pt>
                <c:pt idx="514">
                  <c:v>9.6899224806201549E-3</c:v>
                </c:pt>
                <c:pt idx="515">
                  <c:v>9.6711798839458421E-3</c:v>
                </c:pt>
                <c:pt idx="516">
                  <c:v>9.6525096525096523E-3</c:v>
                </c:pt>
                <c:pt idx="517">
                  <c:v>9.6339113680154135E-3</c:v>
                </c:pt>
                <c:pt idx="518">
                  <c:v>9.6153846153846159E-3</c:v>
                </c:pt>
                <c:pt idx="519">
                  <c:v>9.5969289827255271E-3</c:v>
                </c:pt>
                <c:pt idx="520">
                  <c:v>9.5785440613026813E-3</c:v>
                </c:pt>
                <c:pt idx="521">
                  <c:v>9.5602294455066923E-3</c:v>
                </c:pt>
                <c:pt idx="522">
                  <c:v>9.5419847328244278E-3</c:v>
                </c:pt>
                <c:pt idx="523">
                  <c:v>9.5238095238095247E-3</c:v>
                </c:pt>
                <c:pt idx="524">
                  <c:v>9.5057034220532317E-3</c:v>
                </c:pt>
                <c:pt idx="525">
                  <c:v>9.4876660341555973E-3</c:v>
                </c:pt>
                <c:pt idx="526">
                  <c:v>9.46969696969697E-3</c:v>
                </c:pt>
                <c:pt idx="527">
                  <c:v>9.4517958412098299E-3</c:v>
                </c:pt>
                <c:pt idx="528">
                  <c:v>9.433962264150943E-3</c:v>
                </c:pt>
                <c:pt idx="529">
                  <c:v>9.4161958568738224E-3</c:v>
                </c:pt>
                <c:pt idx="530">
                  <c:v>9.3984962406015032E-3</c:v>
                </c:pt>
                <c:pt idx="531">
                  <c:v>9.3808630393996256E-3</c:v>
                </c:pt>
                <c:pt idx="532">
                  <c:v>9.3632958801498131E-3</c:v>
                </c:pt>
                <c:pt idx="533">
                  <c:v>9.3457943925233655E-3</c:v>
                </c:pt>
                <c:pt idx="534">
                  <c:v>9.3283582089552231E-3</c:v>
                </c:pt>
                <c:pt idx="535">
                  <c:v>9.3109869646182501E-3</c:v>
                </c:pt>
                <c:pt idx="536">
                  <c:v>9.2936802973977682E-3</c:v>
                </c:pt>
                <c:pt idx="537">
                  <c:v>9.2764378478664197E-3</c:v>
                </c:pt>
                <c:pt idx="538">
                  <c:v>9.2592592592592587E-3</c:v>
                </c:pt>
                <c:pt idx="539">
                  <c:v>9.2421441774491672E-3</c:v>
                </c:pt>
                <c:pt idx="540">
                  <c:v>9.2250922509225092E-3</c:v>
                </c:pt>
                <c:pt idx="541">
                  <c:v>9.2081031307550652E-3</c:v>
                </c:pt>
                <c:pt idx="542">
                  <c:v>9.1911764705882356E-3</c:v>
                </c:pt>
                <c:pt idx="543">
                  <c:v>9.1743119266055051E-3</c:v>
                </c:pt>
                <c:pt idx="544">
                  <c:v>9.1575091575091579E-3</c:v>
                </c:pt>
                <c:pt idx="545">
                  <c:v>9.140767824497258E-3</c:v>
                </c:pt>
                <c:pt idx="546">
                  <c:v>9.1240875912408752E-3</c:v>
                </c:pt>
                <c:pt idx="547">
                  <c:v>9.1074681238615673E-3</c:v>
                </c:pt>
                <c:pt idx="548">
                  <c:v>9.0909090909090905E-3</c:v>
                </c:pt>
                <c:pt idx="549">
                  <c:v>9.0744101633393817E-3</c:v>
                </c:pt>
                <c:pt idx="550">
                  <c:v>9.057971014492754E-3</c:v>
                </c:pt>
                <c:pt idx="551">
                  <c:v>9.0415913200723331E-3</c:v>
                </c:pt>
                <c:pt idx="552">
                  <c:v>9.0252707581227436E-3</c:v>
                </c:pt>
                <c:pt idx="553">
                  <c:v>9.0090090090090089E-3</c:v>
                </c:pt>
                <c:pt idx="554">
                  <c:v>8.9928057553956831E-3</c:v>
                </c:pt>
                <c:pt idx="555">
                  <c:v>8.9766606822262122E-3</c:v>
                </c:pt>
                <c:pt idx="556">
                  <c:v>8.9605734767025085E-3</c:v>
                </c:pt>
                <c:pt idx="557">
                  <c:v>8.9445438282647581E-3</c:v>
                </c:pt>
                <c:pt idx="558">
                  <c:v>8.9285714285714281E-3</c:v>
                </c:pt>
                <c:pt idx="559">
                  <c:v>8.9126559714794995E-3</c:v>
                </c:pt>
                <c:pt idx="560">
                  <c:v>8.8967971530249101E-3</c:v>
                </c:pt>
                <c:pt idx="561">
                  <c:v>8.8809946714031966E-3</c:v>
                </c:pt>
                <c:pt idx="562">
                  <c:v>8.8652482269503535E-3</c:v>
                </c:pt>
                <c:pt idx="563">
                  <c:v>8.8495575221238937E-3</c:v>
                </c:pt>
                <c:pt idx="564">
                  <c:v>8.8339222614840993E-3</c:v>
                </c:pt>
                <c:pt idx="565">
                  <c:v>8.8183421516754845E-3</c:v>
                </c:pt>
                <c:pt idx="566">
                  <c:v>8.8028169014084511E-3</c:v>
                </c:pt>
                <c:pt idx="567">
                  <c:v>8.7873462214411238E-3</c:v>
                </c:pt>
                <c:pt idx="568">
                  <c:v>8.771929824561403E-3</c:v>
                </c:pt>
                <c:pt idx="569">
                  <c:v>8.7565674255691769E-3</c:v>
                </c:pt>
                <c:pt idx="570">
                  <c:v>8.7412587412587419E-3</c:v>
                </c:pt>
                <c:pt idx="571">
                  <c:v>8.7260034904013961E-3</c:v>
                </c:pt>
                <c:pt idx="572">
                  <c:v>8.7108013937282226E-3</c:v>
                </c:pt>
                <c:pt idx="573">
                  <c:v>8.6956521739130436E-3</c:v>
                </c:pt>
                <c:pt idx="574">
                  <c:v>8.6805555555555559E-3</c:v>
                </c:pt>
                <c:pt idx="575">
                  <c:v>8.6655112651646445E-3</c:v>
                </c:pt>
                <c:pt idx="576">
                  <c:v>8.6505190311418692E-3</c:v>
                </c:pt>
                <c:pt idx="577">
                  <c:v>8.6355785837651123E-3</c:v>
                </c:pt>
                <c:pt idx="578">
                  <c:v>8.6206896551724137E-3</c:v>
                </c:pt>
                <c:pt idx="579">
                  <c:v>8.6058519793459562E-3</c:v>
                </c:pt>
                <c:pt idx="580">
                  <c:v>8.5910652920962206E-3</c:v>
                </c:pt>
                <c:pt idx="581">
                  <c:v>8.5763293310463125E-3</c:v>
                </c:pt>
                <c:pt idx="582">
                  <c:v>8.5616438356164379E-3</c:v>
                </c:pt>
                <c:pt idx="583">
                  <c:v>8.5470085470085479E-3</c:v>
                </c:pt>
                <c:pt idx="584">
                  <c:v>8.5324232081911266E-3</c:v>
                </c:pt>
                <c:pt idx="585">
                  <c:v>8.5178875638841564E-3</c:v>
                </c:pt>
                <c:pt idx="586">
                  <c:v>8.5034013605442167E-3</c:v>
                </c:pt>
                <c:pt idx="587">
                  <c:v>8.4889643463497456E-3</c:v>
                </c:pt>
                <c:pt idx="588">
                  <c:v>8.4745762711864406E-3</c:v>
                </c:pt>
                <c:pt idx="589">
                  <c:v>8.4602368866328256E-3</c:v>
                </c:pt>
                <c:pt idx="590">
                  <c:v>8.4459459459459464E-3</c:v>
                </c:pt>
                <c:pt idx="591">
                  <c:v>8.4317032040472171E-3</c:v>
                </c:pt>
                <c:pt idx="592">
                  <c:v>8.4175084175084174E-3</c:v>
                </c:pt>
                <c:pt idx="593">
                  <c:v>8.4033613445378165E-3</c:v>
                </c:pt>
                <c:pt idx="594">
                  <c:v>8.389261744966443E-3</c:v>
                </c:pt>
                <c:pt idx="595">
                  <c:v>8.3752093802345051E-3</c:v>
                </c:pt>
                <c:pt idx="596">
                  <c:v>8.3612040133779261E-3</c:v>
                </c:pt>
                <c:pt idx="597">
                  <c:v>8.3472454090150246E-3</c:v>
                </c:pt>
                <c:pt idx="598">
                  <c:v>8.3333333333333332E-3</c:v>
                </c:pt>
                <c:pt idx="599">
                  <c:v>8.3194675540765387E-3</c:v>
                </c:pt>
                <c:pt idx="600">
                  <c:v>8.3056478405315621E-3</c:v>
                </c:pt>
                <c:pt idx="601">
                  <c:v>8.291873963515755E-3</c:v>
                </c:pt>
                <c:pt idx="602">
                  <c:v>8.2781456953642391E-3</c:v>
                </c:pt>
                <c:pt idx="603">
                  <c:v>8.2644628099173556E-3</c:v>
                </c:pt>
                <c:pt idx="604">
                  <c:v>8.2508250825082501E-3</c:v>
                </c:pt>
                <c:pt idx="605">
                  <c:v>8.2372322899505763E-3</c:v>
                </c:pt>
                <c:pt idx="606">
                  <c:v>8.2236842105263153E-3</c:v>
                </c:pt>
                <c:pt idx="607">
                  <c:v>8.2101806239737278E-3</c:v>
                </c:pt>
                <c:pt idx="608">
                  <c:v>8.1967213114754103E-3</c:v>
                </c:pt>
                <c:pt idx="609">
                  <c:v>8.1833060556464818E-3</c:v>
                </c:pt>
                <c:pt idx="610">
                  <c:v>8.1699346405228763E-3</c:v>
                </c:pt>
                <c:pt idx="611">
                  <c:v>8.1566068515497563E-3</c:v>
                </c:pt>
                <c:pt idx="612">
                  <c:v>8.1433224755700327E-3</c:v>
                </c:pt>
                <c:pt idx="613">
                  <c:v>8.1300813008130073E-3</c:v>
                </c:pt>
                <c:pt idx="614">
                  <c:v>8.1168831168831179E-3</c:v>
                </c:pt>
                <c:pt idx="615">
                  <c:v>8.1037277147487843E-3</c:v>
                </c:pt>
                <c:pt idx="616">
                  <c:v>8.0906148867313926E-3</c:v>
                </c:pt>
                <c:pt idx="617">
                  <c:v>8.0775444264943458E-3</c:v>
                </c:pt>
                <c:pt idx="618">
                  <c:v>8.0645161290322578E-3</c:v>
                </c:pt>
                <c:pt idx="619">
                  <c:v>8.0515297906602248E-3</c:v>
                </c:pt>
                <c:pt idx="620">
                  <c:v>8.0385852090032149E-3</c:v>
                </c:pt>
                <c:pt idx="621">
                  <c:v>8.0256821829855531E-3</c:v>
                </c:pt>
                <c:pt idx="622">
                  <c:v>8.0128205128205121E-3</c:v>
                </c:pt>
                <c:pt idx="623">
                  <c:v>8.0000000000000002E-3</c:v>
                </c:pt>
                <c:pt idx="624">
                  <c:v>7.9872204472843447E-3</c:v>
                </c:pt>
                <c:pt idx="625">
                  <c:v>7.9744816586921844E-3</c:v>
                </c:pt>
                <c:pt idx="626">
                  <c:v>7.9617834394904458E-3</c:v>
                </c:pt>
                <c:pt idx="627">
                  <c:v>7.9491255961844209E-3</c:v>
                </c:pt>
                <c:pt idx="628">
                  <c:v>7.9365079365079361E-3</c:v>
                </c:pt>
                <c:pt idx="629">
                  <c:v>7.9239302694136295E-3</c:v>
                </c:pt>
                <c:pt idx="630">
                  <c:v>7.9113924050632917E-3</c:v>
                </c:pt>
                <c:pt idx="631">
                  <c:v>7.8988941548183249E-3</c:v>
                </c:pt>
                <c:pt idx="632">
                  <c:v>7.8864353312302835E-3</c:v>
                </c:pt>
                <c:pt idx="633">
                  <c:v>7.874015748031496E-3</c:v>
                </c:pt>
                <c:pt idx="634">
                  <c:v>7.8616352201257862E-3</c:v>
                </c:pt>
                <c:pt idx="635">
                  <c:v>7.849293563579279E-3</c:v>
                </c:pt>
                <c:pt idx="636">
                  <c:v>7.8369905956112845E-3</c:v>
                </c:pt>
                <c:pt idx="637">
                  <c:v>7.8247261345852897E-3</c:v>
                </c:pt>
                <c:pt idx="638">
                  <c:v>7.8125E-3</c:v>
                </c:pt>
                <c:pt idx="639">
                  <c:v>7.8003120124804995E-3</c:v>
                </c:pt>
                <c:pt idx="640">
                  <c:v>7.7881619937694704E-3</c:v>
                </c:pt>
                <c:pt idx="641">
                  <c:v>7.7760497667185065E-3</c:v>
                </c:pt>
                <c:pt idx="642">
                  <c:v>7.7639751552795021E-3</c:v>
                </c:pt>
                <c:pt idx="643">
                  <c:v>7.7519379844961239E-3</c:v>
                </c:pt>
                <c:pt idx="644">
                  <c:v>7.7399380804953569E-3</c:v>
                </c:pt>
                <c:pt idx="645">
                  <c:v>7.7279752704791345E-3</c:v>
                </c:pt>
                <c:pt idx="646">
                  <c:v>7.716049382716049E-3</c:v>
                </c:pt>
                <c:pt idx="647">
                  <c:v>7.7041602465331279E-3</c:v>
                </c:pt>
                <c:pt idx="648">
                  <c:v>7.6923076923076927E-3</c:v>
                </c:pt>
                <c:pt idx="649">
                  <c:v>7.6804915514592934E-3</c:v>
                </c:pt>
                <c:pt idx="650">
                  <c:v>7.6687116564417178E-3</c:v>
                </c:pt>
                <c:pt idx="651">
                  <c:v>7.656967840735069E-3</c:v>
                </c:pt>
                <c:pt idx="652">
                  <c:v>7.6452599388379203E-3</c:v>
                </c:pt>
                <c:pt idx="653">
                  <c:v>7.6335877862595417E-3</c:v>
                </c:pt>
                <c:pt idx="654">
                  <c:v>7.621951219512195E-3</c:v>
                </c:pt>
                <c:pt idx="655">
                  <c:v>7.6103500761035003E-3</c:v>
                </c:pt>
                <c:pt idx="656">
                  <c:v>7.5987841945288756E-3</c:v>
                </c:pt>
                <c:pt idx="657">
                  <c:v>7.5872534142640367E-3</c:v>
                </c:pt>
                <c:pt idx="658">
                  <c:v>7.575757575757576E-3</c:v>
                </c:pt>
                <c:pt idx="659">
                  <c:v>7.5642965204236008E-3</c:v>
                </c:pt>
                <c:pt idx="660">
                  <c:v>7.5528700906344406E-3</c:v>
                </c:pt>
                <c:pt idx="661">
                  <c:v>7.5414781297134239E-3</c:v>
                </c:pt>
                <c:pt idx="662">
                  <c:v>7.5301204819277108E-3</c:v>
                </c:pt>
                <c:pt idx="663">
                  <c:v>7.5187969924812035E-3</c:v>
                </c:pt>
                <c:pt idx="664">
                  <c:v>7.5075075075075074E-3</c:v>
                </c:pt>
                <c:pt idx="665">
                  <c:v>7.4962518740629685E-3</c:v>
                </c:pt>
                <c:pt idx="666">
                  <c:v>7.4850299401197605E-3</c:v>
                </c:pt>
                <c:pt idx="667">
                  <c:v>7.4738415545590438E-3</c:v>
                </c:pt>
                <c:pt idx="668">
                  <c:v>7.462686567164179E-3</c:v>
                </c:pt>
                <c:pt idx="669">
                  <c:v>7.4515648286140089E-3</c:v>
                </c:pt>
                <c:pt idx="670">
                  <c:v>7.4404761904761901E-3</c:v>
                </c:pt>
                <c:pt idx="671">
                  <c:v>7.429420505200594E-3</c:v>
                </c:pt>
                <c:pt idx="672">
                  <c:v>7.4183976261127599E-3</c:v>
                </c:pt>
                <c:pt idx="673">
                  <c:v>7.4074074074074068E-3</c:v>
                </c:pt>
                <c:pt idx="674">
                  <c:v>7.3964497041420114E-3</c:v>
                </c:pt>
                <c:pt idx="675">
                  <c:v>7.3855243722304289E-3</c:v>
                </c:pt>
                <c:pt idx="676">
                  <c:v>7.3746312684365781E-3</c:v>
                </c:pt>
                <c:pt idx="677">
                  <c:v>7.3637702503681884E-3</c:v>
                </c:pt>
                <c:pt idx="678">
                  <c:v>7.3529411764705881E-3</c:v>
                </c:pt>
                <c:pt idx="679">
                  <c:v>7.3421439060205578E-3</c:v>
                </c:pt>
                <c:pt idx="680">
                  <c:v>7.331378299120235E-3</c:v>
                </c:pt>
                <c:pt idx="681">
                  <c:v>7.320644216691069E-3</c:v>
                </c:pt>
                <c:pt idx="682">
                  <c:v>7.3099415204678359E-3</c:v>
                </c:pt>
                <c:pt idx="683">
                  <c:v>7.2992700729927005E-3</c:v>
                </c:pt>
                <c:pt idx="684">
                  <c:v>7.2886297376093291E-3</c:v>
                </c:pt>
                <c:pt idx="685">
                  <c:v>7.2780203784570605E-3</c:v>
                </c:pt>
                <c:pt idx="686">
                  <c:v>7.2674418604651162E-3</c:v>
                </c:pt>
                <c:pt idx="687">
                  <c:v>7.2568940493468797E-3</c:v>
                </c:pt>
                <c:pt idx="688">
                  <c:v>7.246376811594203E-3</c:v>
                </c:pt>
                <c:pt idx="689">
                  <c:v>7.2358900144717797E-3</c:v>
                </c:pt>
                <c:pt idx="690">
                  <c:v>7.2254335260115606E-3</c:v>
                </c:pt>
                <c:pt idx="691">
                  <c:v>7.215007215007215E-3</c:v>
                </c:pt>
                <c:pt idx="692">
                  <c:v>7.2046109510086453E-3</c:v>
                </c:pt>
                <c:pt idx="693">
                  <c:v>7.1942446043165471E-3</c:v>
                </c:pt>
                <c:pt idx="694">
                  <c:v>7.1839080459770114E-3</c:v>
                </c:pt>
                <c:pt idx="695">
                  <c:v>7.1736011477761836E-3</c:v>
                </c:pt>
                <c:pt idx="696">
                  <c:v>7.1633237822349566E-3</c:v>
                </c:pt>
                <c:pt idx="697">
                  <c:v>7.1530758226037196E-3</c:v>
                </c:pt>
                <c:pt idx="698">
                  <c:v>7.1428571428571426E-3</c:v>
                </c:pt>
                <c:pt idx="699">
                  <c:v>7.1326676176890159E-3</c:v>
                </c:pt>
                <c:pt idx="700">
                  <c:v>7.1225071225071226E-3</c:v>
                </c:pt>
                <c:pt idx="701">
                  <c:v>7.1123755334281651E-3</c:v>
                </c:pt>
                <c:pt idx="702">
                  <c:v>7.1022727272727279E-3</c:v>
                </c:pt>
                <c:pt idx="703">
                  <c:v>7.0921985815602844E-3</c:v>
                </c:pt>
                <c:pt idx="704">
                  <c:v>7.0821529745042494E-3</c:v>
                </c:pt>
                <c:pt idx="705">
                  <c:v>7.0721357850070726E-3</c:v>
                </c:pt>
                <c:pt idx="706">
                  <c:v>7.0621468926553672E-3</c:v>
                </c:pt>
                <c:pt idx="707">
                  <c:v>7.0521861777150911E-3</c:v>
                </c:pt>
                <c:pt idx="708">
                  <c:v>7.0422535211267607E-3</c:v>
                </c:pt>
                <c:pt idx="709">
                  <c:v>7.0323488045007029E-3</c:v>
                </c:pt>
                <c:pt idx="710">
                  <c:v>7.0224719101123594E-3</c:v>
                </c:pt>
                <c:pt idx="711">
                  <c:v>7.0126227208976155E-3</c:v>
                </c:pt>
                <c:pt idx="712">
                  <c:v>7.0028011204481795E-3</c:v>
                </c:pt>
                <c:pt idx="713">
                  <c:v>6.993006993006993E-3</c:v>
                </c:pt>
                <c:pt idx="714">
                  <c:v>6.9832402234636876E-3</c:v>
                </c:pt>
                <c:pt idx="715">
                  <c:v>6.9735006973500697E-3</c:v>
                </c:pt>
                <c:pt idx="716">
                  <c:v>6.9637883008356544E-3</c:v>
                </c:pt>
                <c:pt idx="717">
                  <c:v>6.9541029207232262E-3</c:v>
                </c:pt>
                <c:pt idx="718">
                  <c:v>6.9444444444444449E-3</c:v>
                </c:pt>
                <c:pt idx="719">
                  <c:v>6.9348127600554789E-3</c:v>
                </c:pt>
                <c:pt idx="720">
                  <c:v>6.9252077562326868E-3</c:v>
                </c:pt>
                <c:pt idx="721">
                  <c:v>6.915629322268327E-3</c:v>
                </c:pt>
                <c:pt idx="722">
                  <c:v>6.9060773480662981E-3</c:v>
                </c:pt>
                <c:pt idx="723">
                  <c:v>6.8965517241379309E-3</c:v>
                </c:pt>
                <c:pt idx="724">
                  <c:v>6.8870523415977963E-3</c:v>
                </c:pt>
                <c:pt idx="725">
                  <c:v>6.8775790921595595E-3</c:v>
                </c:pt>
                <c:pt idx="726">
                  <c:v>6.8681318681318689E-3</c:v>
                </c:pt>
                <c:pt idx="727">
                  <c:v>6.8587105624142658E-3</c:v>
                </c:pt>
                <c:pt idx="728">
                  <c:v>6.8493150684931503E-3</c:v>
                </c:pt>
                <c:pt idx="729">
                  <c:v>6.8399452804377564E-3</c:v>
                </c:pt>
                <c:pt idx="730">
                  <c:v>6.8306010928961746E-3</c:v>
                </c:pt>
                <c:pt idx="731">
                  <c:v>6.8212824010914054E-3</c:v>
                </c:pt>
                <c:pt idx="732">
                  <c:v>6.8119891008174387E-3</c:v>
                </c:pt>
                <c:pt idx="733">
                  <c:v>6.8027210884353739E-3</c:v>
                </c:pt>
                <c:pt idx="734">
                  <c:v>6.793478260869565E-3</c:v>
                </c:pt>
                <c:pt idx="735">
                  <c:v>6.7842605156037987E-3</c:v>
                </c:pt>
                <c:pt idx="736">
                  <c:v>6.7750677506775072E-3</c:v>
                </c:pt>
                <c:pt idx="737">
                  <c:v>6.7658998646820036E-3</c:v>
                </c:pt>
                <c:pt idx="738">
                  <c:v>6.7567567567567571E-3</c:v>
                </c:pt>
                <c:pt idx="739">
                  <c:v>6.7476383265856945E-3</c:v>
                </c:pt>
                <c:pt idx="740">
                  <c:v>6.7385444743935314E-3</c:v>
                </c:pt>
                <c:pt idx="741">
                  <c:v>6.7294751009421266E-3</c:v>
                </c:pt>
                <c:pt idx="742">
                  <c:v>6.7204301075268827E-3</c:v>
                </c:pt>
                <c:pt idx="743">
                  <c:v>6.7114093959731542E-3</c:v>
                </c:pt>
                <c:pt idx="744">
                  <c:v>6.7024128686327079E-3</c:v>
                </c:pt>
                <c:pt idx="745">
                  <c:v>6.6934404283801874E-3</c:v>
                </c:pt>
                <c:pt idx="746">
                  <c:v>6.6844919786096255E-3</c:v>
                </c:pt>
                <c:pt idx="747">
                  <c:v>6.6755674232309749E-3</c:v>
                </c:pt>
                <c:pt idx="748">
                  <c:v>6.6666666666666662E-3</c:v>
                </c:pt>
                <c:pt idx="749">
                  <c:v>6.6577896138482031E-3</c:v>
                </c:pt>
                <c:pt idx="750">
                  <c:v>6.648936170212766E-3</c:v>
                </c:pt>
                <c:pt idx="751">
                  <c:v>6.6401062416998665E-3</c:v>
                </c:pt>
                <c:pt idx="752">
                  <c:v>6.6312997347480101E-3</c:v>
                </c:pt>
                <c:pt idx="753">
                  <c:v>6.6225165562913907E-3</c:v>
                </c:pt>
                <c:pt idx="754">
                  <c:v>6.6137566137566134E-3</c:v>
                </c:pt>
                <c:pt idx="755">
                  <c:v>6.6050198150594455E-3</c:v>
                </c:pt>
                <c:pt idx="756">
                  <c:v>6.5963060686015824E-3</c:v>
                </c:pt>
                <c:pt idx="757">
                  <c:v>6.5876152832674579E-3</c:v>
                </c:pt>
                <c:pt idx="758">
                  <c:v>6.5789473684210523E-3</c:v>
                </c:pt>
                <c:pt idx="759">
                  <c:v>6.5703022339027601E-3</c:v>
                </c:pt>
                <c:pt idx="760">
                  <c:v>6.5616797900262466E-3</c:v>
                </c:pt>
                <c:pt idx="761">
                  <c:v>6.55307994757536E-3</c:v>
                </c:pt>
                <c:pt idx="762">
                  <c:v>6.5445026178010471E-3</c:v>
                </c:pt>
                <c:pt idx="763">
                  <c:v>6.5359477124183E-3</c:v>
                </c:pt>
                <c:pt idx="764">
                  <c:v>6.5274151436031328E-3</c:v>
                </c:pt>
                <c:pt idx="765">
                  <c:v>6.51890482398957E-3</c:v>
                </c:pt>
                <c:pt idx="766">
                  <c:v>6.5104166666666661E-3</c:v>
                </c:pt>
                <c:pt idx="767">
                  <c:v>6.5019505851755532E-3</c:v>
                </c:pt>
                <c:pt idx="768">
                  <c:v>6.4935064935064939E-3</c:v>
                </c:pt>
                <c:pt idx="769">
                  <c:v>6.4850843060959788E-3</c:v>
                </c:pt>
                <c:pt idx="770">
                  <c:v>6.4766839378238347E-3</c:v>
                </c:pt>
                <c:pt idx="771">
                  <c:v>6.4683053040103496E-3</c:v>
                </c:pt>
                <c:pt idx="772">
                  <c:v>6.4599483204134372E-3</c:v>
                </c:pt>
                <c:pt idx="773">
                  <c:v>6.4516129032258064E-3</c:v>
                </c:pt>
                <c:pt idx="774">
                  <c:v>6.4432989690721646E-3</c:v>
                </c:pt>
                <c:pt idx="775">
                  <c:v>6.4350064350064346E-3</c:v>
                </c:pt>
                <c:pt idx="776">
                  <c:v>6.4267352185089967E-3</c:v>
                </c:pt>
                <c:pt idx="777">
                  <c:v>6.4184852374839533E-3</c:v>
                </c:pt>
                <c:pt idx="778">
                  <c:v>6.41025641025641E-3</c:v>
                </c:pt>
                <c:pt idx="779">
                  <c:v>6.4020486555697821E-3</c:v>
                </c:pt>
                <c:pt idx="780">
                  <c:v>6.3938618925831209E-3</c:v>
                </c:pt>
                <c:pt idx="781">
                  <c:v>6.3856960408684551E-3</c:v>
                </c:pt>
                <c:pt idx="782">
                  <c:v>6.3775510204081625E-3</c:v>
                </c:pt>
                <c:pt idx="783">
                  <c:v>6.3694267515923561E-3</c:v>
                </c:pt>
                <c:pt idx="784">
                  <c:v>6.3613231552162855E-3</c:v>
                </c:pt>
                <c:pt idx="785">
                  <c:v>6.3532401524777644E-3</c:v>
                </c:pt>
                <c:pt idx="786">
                  <c:v>6.3451776649746192E-3</c:v>
                </c:pt>
                <c:pt idx="787">
                  <c:v>6.3371356147021544E-3</c:v>
                </c:pt>
                <c:pt idx="788">
                  <c:v>6.3291139240506328E-3</c:v>
                </c:pt>
                <c:pt idx="789">
                  <c:v>6.3211125158027818E-3</c:v>
                </c:pt>
                <c:pt idx="790">
                  <c:v>6.3131313131313139E-3</c:v>
                </c:pt>
                <c:pt idx="791">
                  <c:v>6.3051702395964691E-3</c:v>
                </c:pt>
                <c:pt idx="792">
                  <c:v>6.2972292191435762E-3</c:v>
                </c:pt>
                <c:pt idx="793">
                  <c:v>6.2893081761006284E-3</c:v>
                </c:pt>
                <c:pt idx="794">
                  <c:v>6.2814070351758797E-3</c:v>
                </c:pt>
                <c:pt idx="795">
                  <c:v>6.2735257214554573E-3</c:v>
                </c:pt>
                <c:pt idx="796">
                  <c:v>6.2656641604010022E-3</c:v>
                </c:pt>
                <c:pt idx="797">
                  <c:v>6.2578222778473091E-3</c:v>
                </c:pt>
                <c:pt idx="798">
                  <c:v>6.2500000000000003E-3</c:v>
                </c:pt>
                <c:pt idx="799">
                  <c:v>6.2421972534332081E-3</c:v>
                </c:pt>
                <c:pt idx="800">
                  <c:v>6.2344139650872821E-3</c:v>
                </c:pt>
                <c:pt idx="801">
                  <c:v>6.2266500622665004E-3</c:v>
                </c:pt>
                <c:pt idx="802">
                  <c:v>6.2189054726368154E-3</c:v>
                </c:pt>
                <c:pt idx="803">
                  <c:v>6.2111801242236029E-3</c:v>
                </c:pt>
                <c:pt idx="804">
                  <c:v>6.2034739454094288E-3</c:v>
                </c:pt>
                <c:pt idx="805">
                  <c:v>6.1957868649318466E-3</c:v>
                </c:pt>
                <c:pt idx="806">
                  <c:v>6.1881188118811884E-3</c:v>
                </c:pt>
                <c:pt idx="807">
                  <c:v>6.1804697156983921E-3</c:v>
                </c:pt>
                <c:pt idx="808">
                  <c:v>6.1728395061728392E-3</c:v>
                </c:pt>
                <c:pt idx="809">
                  <c:v>6.1652281134401974E-3</c:v>
                </c:pt>
                <c:pt idx="810">
                  <c:v>6.1576354679802959E-3</c:v>
                </c:pt>
                <c:pt idx="811">
                  <c:v>6.1500615006150061E-3</c:v>
                </c:pt>
                <c:pt idx="812">
                  <c:v>6.1425061425061421E-3</c:v>
                </c:pt>
                <c:pt idx="813">
                  <c:v>6.1349693251533744E-3</c:v>
                </c:pt>
                <c:pt idx="814">
                  <c:v>6.1274509803921568E-3</c:v>
                </c:pt>
                <c:pt idx="815">
                  <c:v>6.1199510403916763E-3</c:v>
                </c:pt>
                <c:pt idx="816">
                  <c:v>6.1124694376528121E-3</c:v>
                </c:pt>
                <c:pt idx="817">
                  <c:v>6.105006105006105E-3</c:v>
                </c:pt>
                <c:pt idx="818">
                  <c:v>6.0975609756097563E-3</c:v>
                </c:pt>
                <c:pt idx="819">
                  <c:v>6.0901339829476245E-3</c:v>
                </c:pt>
                <c:pt idx="820">
                  <c:v>6.082725060827251E-3</c:v>
                </c:pt>
                <c:pt idx="821">
                  <c:v>6.075334143377885E-3</c:v>
                </c:pt>
                <c:pt idx="822">
                  <c:v>6.0679611650485427E-3</c:v>
                </c:pt>
                <c:pt idx="823">
                  <c:v>6.0606060606060606E-3</c:v>
                </c:pt>
                <c:pt idx="824">
                  <c:v>6.0532687651331726E-3</c:v>
                </c:pt>
                <c:pt idx="825">
                  <c:v>6.0459492140266021E-3</c:v>
                </c:pt>
                <c:pt idx="826">
                  <c:v>6.038647342995169E-3</c:v>
                </c:pt>
                <c:pt idx="827">
                  <c:v>6.0313630880579009E-3</c:v>
                </c:pt>
                <c:pt idx="828">
                  <c:v>6.024096385542169E-3</c:v>
                </c:pt>
                <c:pt idx="829">
                  <c:v>6.0168471720818293E-3</c:v>
                </c:pt>
                <c:pt idx="830">
                  <c:v>6.0096153846153849E-3</c:v>
                </c:pt>
                <c:pt idx="831">
                  <c:v>6.002400960384153E-3</c:v>
                </c:pt>
                <c:pt idx="832">
                  <c:v>5.9952038369304548E-3</c:v>
                </c:pt>
                <c:pt idx="833">
                  <c:v>5.9880239520958087E-3</c:v>
                </c:pt>
                <c:pt idx="834">
                  <c:v>5.9808612440191387E-3</c:v>
                </c:pt>
                <c:pt idx="835">
                  <c:v>5.9737156511350054E-3</c:v>
                </c:pt>
                <c:pt idx="836">
                  <c:v>5.9665871121718384E-3</c:v>
                </c:pt>
                <c:pt idx="837">
                  <c:v>5.9594755661501785E-3</c:v>
                </c:pt>
                <c:pt idx="838">
                  <c:v>5.9523809523809529E-3</c:v>
                </c:pt>
                <c:pt idx="839">
                  <c:v>5.9453032104637331E-3</c:v>
                </c:pt>
                <c:pt idx="840">
                  <c:v>5.9382422802850363E-3</c:v>
                </c:pt>
                <c:pt idx="841">
                  <c:v>5.9311981020166073E-3</c:v>
                </c:pt>
                <c:pt idx="842">
                  <c:v>5.9241706161137445E-3</c:v>
                </c:pt>
                <c:pt idx="843">
                  <c:v>5.9171597633136093E-3</c:v>
                </c:pt>
                <c:pt idx="844">
                  <c:v>5.9101654846335696E-3</c:v>
                </c:pt>
                <c:pt idx="845">
                  <c:v>5.9031877213695395E-3</c:v>
                </c:pt>
                <c:pt idx="846">
                  <c:v>5.8962264150943392E-3</c:v>
                </c:pt>
                <c:pt idx="847">
                  <c:v>5.8892815076560653E-3</c:v>
                </c:pt>
                <c:pt idx="848">
                  <c:v>5.8823529411764705E-3</c:v>
                </c:pt>
                <c:pt idx="849">
                  <c:v>5.8754406580493537E-3</c:v>
                </c:pt>
                <c:pt idx="850">
                  <c:v>5.8685446009389668E-3</c:v>
                </c:pt>
                <c:pt idx="851">
                  <c:v>5.8616647127784291E-3</c:v>
                </c:pt>
                <c:pt idx="852">
                  <c:v>5.8548009367681494E-3</c:v>
                </c:pt>
                <c:pt idx="853">
                  <c:v>5.8479532163742687E-3</c:v>
                </c:pt>
                <c:pt idx="854">
                  <c:v>5.8411214953271026E-3</c:v>
                </c:pt>
                <c:pt idx="855">
                  <c:v>5.8343057176196023E-3</c:v>
                </c:pt>
                <c:pt idx="856">
                  <c:v>5.8275058275058279E-3</c:v>
                </c:pt>
                <c:pt idx="857">
                  <c:v>5.8207217694994182E-3</c:v>
                </c:pt>
                <c:pt idx="858">
                  <c:v>5.8139534883720929E-3</c:v>
                </c:pt>
                <c:pt idx="859">
                  <c:v>5.8072009291521487E-3</c:v>
                </c:pt>
                <c:pt idx="860">
                  <c:v>5.8004640371229696E-3</c:v>
                </c:pt>
                <c:pt idx="861">
                  <c:v>5.7937427578215531E-3</c:v>
                </c:pt>
                <c:pt idx="862">
                  <c:v>5.7870370370370367E-3</c:v>
                </c:pt>
                <c:pt idx="863">
                  <c:v>5.7803468208092491E-3</c:v>
                </c:pt>
                <c:pt idx="864">
                  <c:v>5.7736720554272519E-3</c:v>
                </c:pt>
                <c:pt idx="865">
                  <c:v>5.7670126874279125E-3</c:v>
                </c:pt>
                <c:pt idx="866">
                  <c:v>5.7603686635944703E-3</c:v>
                </c:pt>
                <c:pt idx="867">
                  <c:v>5.7537399309551211E-3</c:v>
                </c:pt>
                <c:pt idx="868">
                  <c:v>5.7471264367816091E-3</c:v>
                </c:pt>
                <c:pt idx="869">
                  <c:v>5.7405281285878304E-3</c:v>
                </c:pt>
                <c:pt idx="870">
                  <c:v>5.7339449541284407E-3</c:v>
                </c:pt>
                <c:pt idx="871">
                  <c:v>5.7273768613974804E-3</c:v>
                </c:pt>
                <c:pt idx="872">
                  <c:v>5.7208237986270021E-3</c:v>
                </c:pt>
                <c:pt idx="873">
                  <c:v>5.7142857142857151E-3</c:v>
                </c:pt>
                <c:pt idx="874">
                  <c:v>5.7077625570776253E-3</c:v>
                </c:pt>
                <c:pt idx="875">
                  <c:v>5.7012542759407071E-3</c:v>
                </c:pt>
                <c:pt idx="876">
                  <c:v>5.6947608200455576E-3</c:v>
                </c:pt>
                <c:pt idx="877">
                  <c:v>5.6882821387940841E-3</c:v>
                </c:pt>
                <c:pt idx="878">
                  <c:v>5.681818181818182E-3</c:v>
                </c:pt>
                <c:pt idx="879">
                  <c:v>5.6753688989784334E-3</c:v>
                </c:pt>
                <c:pt idx="880">
                  <c:v>5.6689342403628117E-3</c:v>
                </c:pt>
                <c:pt idx="881">
                  <c:v>5.6625141562853913E-3</c:v>
                </c:pt>
                <c:pt idx="882">
                  <c:v>5.6561085972850686E-3</c:v>
                </c:pt>
                <c:pt idx="883">
                  <c:v>5.6497175141242938E-3</c:v>
                </c:pt>
                <c:pt idx="884">
                  <c:v>5.6433408577878097E-3</c:v>
                </c:pt>
                <c:pt idx="885">
                  <c:v>5.6369785794813977E-3</c:v>
                </c:pt>
                <c:pt idx="886">
                  <c:v>5.6306306306306304E-3</c:v>
                </c:pt>
                <c:pt idx="887">
                  <c:v>5.6242969628796406E-3</c:v>
                </c:pt>
                <c:pt idx="888">
                  <c:v>5.6179775280898884E-3</c:v>
                </c:pt>
                <c:pt idx="889">
                  <c:v>5.6116722783389455E-3</c:v>
                </c:pt>
                <c:pt idx="890">
                  <c:v>5.6053811659192822E-3</c:v>
                </c:pt>
                <c:pt idx="891">
                  <c:v>5.5991041433370659E-3</c:v>
                </c:pt>
                <c:pt idx="892">
                  <c:v>5.5928411633109614E-3</c:v>
                </c:pt>
                <c:pt idx="893">
                  <c:v>5.586592178770949E-3</c:v>
                </c:pt>
                <c:pt idx="894">
                  <c:v>5.5803571428571421E-3</c:v>
                </c:pt>
                <c:pt idx="895">
                  <c:v>5.5741360089186179E-3</c:v>
                </c:pt>
                <c:pt idx="896">
                  <c:v>5.5679287305122494E-3</c:v>
                </c:pt>
                <c:pt idx="897">
                  <c:v>5.5617352614015575E-3</c:v>
                </c:pt>
                <c:pt idx="898">
                  <c:v>5.5555555555555558E-3</c:v>
                </c:pt>
                <c:pt idx="899">
                  <c:v>5.5493895671476137E-3</c:v>
                </c:pt>
                <c:pt idx="900">
                  <c:v>5.5432372505543233E-3</c:v>
                </c:pt>
                <c:pt idx="901">
                  <c:v>5.5370985603543739E-3</c:v>
                </c:pt>
                <c:pt idx="902">
                  <c:v>5.5309734513274336E-3</c:v>
                </c:pt>
                <c:pt idx="903">
                  <c:v>5.5248618784530393E-3</c:v>
                </c:pt>
                <c:pt idx="904">
                  <c:v>5.5187637969094927E-3</c:v>
                </c:pt>
                <c:pt idx="905">
                  <c:v>5.5126791620727679E-3</c:v>
                </c:pt>
                <c:pt idx="906">
                  <c:v>5.5066079295154188E-3</c:v>
                </c:pt>
                <c:pt idx="907">
                  <c:v>5.5005500550055E-3</c:v>
                </c:pt>
                <c:pt idx="908">
                  <c:v>5.4945054945054941E-3</c:v>
                </c:pt>
                <c:pt idx="909">
                  <c:v>5.4884742041712408E-3</c:v>
                </c:pt>
                <c:pt idx="910">
                  <c:v>5.4824561403508769E-3</c:v>
                </c:pt>
                <c:pt idx="911">
                  <c:v>5.4764512595837896E-3</c:v>
                </c:pt>
                <c:pt idx="912">
                  <c:v>5.4704595185995622E-3</c:v>
                </c:pt>
                <c:pt idx="913">
                  <c:v>5.4644808743169399E-3</c:v>
                </c:pt>
                <c:pt idx="914">
                  <c:v>5.4585152838427945E-3</c:v>
                </c:pt>
                <c:pt idx="915">
                  <c:v>5.4525627044711015E-3</c:v>
                </c:pt>
                <c:pt idx="916">
                  <c:v>5.4466230936819175E-3</c:v>
                </c:pt>
                <c:pt idx="917">
                  <c:v>5.4406964091403701E-3</c:v>
                </c:pt>
                <c:pt idx="918">
                  <c:v>5.434782608695652E-3</c:v>
                </c:pt>
                <c:pt idx="919">
                  <c:v>5.4288816503800224E-3</c:v>
                </c:pt>
                <c:pt idx="920">
                  <c:v>5.4229934924078091E-3</c:v>
                </c:pt>
                <c:pt idx="921">
                  <c:v>5.4171180931744311E-3</c:v>
                </c:pt>
                <c:pt idx="922">
                  <c:v>5.411255411255411E-3</c:v>
                </c:pt>
                <c:pt idx="923">
                  <c:v>5.4054054054054057E-3</c:v>
                </c:pt>
                <c:pt idx="924">
                  <c:v>5.399568034557236E-3</c:v>
                </c:pt>
                <c:pt idx="925">
                  <c:v>5.3937432578209273E-3</c:v>
                </c:pt>
                <c:pt idx="926">
                  <c:v>5.387931034482759E-3</c:v>
                </c:pt>
                <c:pt idx="927">
                  <c:v>5.3821313240043052E-3</c:v>
                </c:pt>
                <c:pt idx="928">
                  <c:v>5.3763440860215058E-3</c:v>
                </c:pt>
                <c:pt idx="929">
                  <c:v>5.3705692803437165E-3</c:v>
                </c:pt>
                <c:pt idx="930">
                  <c:v>5.3648068669527897E-3</c:v>
                </c:pt>
                <c:pt idx="931">
                  <c:v>5.3590568060021436E-3</c:v>
                </c:pt>
                <c:pt idx="932">
                  <c:v>5.3533190578158463E-3</c:v>
                </c:pt>
                <c:pt idx="933">
                  <c:v>5.3475935828877011E-3</c:v>
                </c:pt>
                <c:pt idx="934">
                  <c:v>5.341880341880342E-3</c:v>
                </c:pt>
                <c:pt idx="935">
                  <c:v>5.3361792956243331E-3</c:v>
                </c:pt>
                <c:pt idx="936">
                  <c:v>5.3304904051172707E-3</c:v>
                </c:pt>
                <c:pt idx="937">
                  <c:v>5.3248136315228976E-3</c:v>
                </c:pt>
                <c:pt idx="938">
                  <c:v>5.3191489361702126E-3</c:v>
                </c:pt>
                <c:pt idx="939">
                  <c:v>5.3134962805526029E-3</c:v>
                </c:pt>
                <c:pt idx="940">
                  <c:v>5.3078556263269636E-3</c:v>
                </c:pt>
                <c:pt idx="941">
                  <c:v>5.3022269353128317E-3</c:v>
                </c:pt>
                <c:pt idx="942">
                  <c:v>5.2966101694915252E-3</c:v>
                </c:pt>
                <c:pt idx="943">
                  <c:v>5.2910052910052916E-3</c:v>
                </c:pt>
                <c:pt idx="944">
                  <c:v>5.2854122621564482E-3</c:v>
                </c:pt>
                <c:pt idx="945">
                  <c:v>5.279831045406547E-3</c:v>
                </c:pt>
                <c:pt idx="946">
                  <c:v>5.2742616033755272E-3</c:v>
                </c:pt>
                <c:pt idx="947">
                  <c:v>5.268703898840885E-3</c:v>
                </c:pt>
                <c:pt idx="948">
                  <c:v>5.263157894736842E-3</c:v>
                </c:pt>
                <c:pt idx="949">
                  <c:v>5.2576235541535229E-3</c:v>
                </c:pt>
                <c:pt idx="950">
                  <c:v>5.252100840336134E-3</c:v>
                </c:pt>
                <c:pt idx="951">
                  <c:v>5.2465897166841559E-3</c:v>
                </c:pt>
                <c:pt idx="952">
                  <c:v>5.2410901467505244E-3</c:v>
                </c:pt>
                <c:pt idx="953">
                  <c:v>5.235602094240838E-3</c:v>
                </c:pt>
                <c:pt idx="954">
                  <c:v>5.2301255230125521E-3</c:v>
                </c:pt>
                <c:pt idx="955">
                  <c:v>5.2246603970741903E-3</c:v>
                </c:pt>
                <c:pt idx="956">
                  <c:v>5.2192066805845511E-3</c:v>
                </c:pt>
                <c:pt idx="957">
                  <c:v>5.2137643378519297E-3</c:v>
                </c:pt>
                <c:pt idx="958">
                  <c:v>5.208333333333333E-3</c:v>
                </c:pt>
                <c:pt idx="959">
                  <c:v>5.2029136316337158E-3</c:v>
                </c:pt>
                <c:pt idx="960">
                  <c:v>5.1975051975051978E-3</c:v>
                </c:pt>
                <c:pt idx="961">
                  <c:v>5.192107995846313E-3</c:v>
                </c:pt>
                <c:pt idx="962">
                  <c:v>5.1867219917012446E-3</c:v>
                </c:pt>
                <c:pt idx="963">
                  <c:v>5.1813471502590667E-3</c:v>
                </c:pt>
                <c:pt idx="964">
                  <c:v>5.175983436853002E-3</c:v>
                </c:pt>
                <c:pt idx="965">
                  <c:v>5.170630816959669E-3</c:v>
                </c:pt>
                <c:pt idx="966">
                  <c:v>5.1652892561983473E-3</c:v>
                </c:pt>
                <c:pt idx="967">
                  <c:v>5.1599587203302374E-3</c:v>
                </c:pt>
                <c:pt idx="968">
                  <c:v>5.1546391752577319E-3</c:v>
                </c:pt>
                <c:pt idx="969">
                  <c:v>5.1493305870236872E-3</c:v>
                </c:pt>
                <c:pt idx="970">
                  <c:v>5.1440329218107005E-3</c:v>
                </c:pt>
                <c:pt idx="971">
                  <c:v>5.1387461459403904E-3</c:v>
                </c:pt>
                <c:pt idx="972">
                  <c:v>5.1334702258726897E-3</c:v>
                </c:pt>
                <c:pt idx="973">
                  <c:v>5.1282051282051282E-3</c:v>
                </c:pt>
                <c:pt idx="974">
                  <c:v>5.1229508196721316E-3</c:v>
                </c:pt>
                <c:pt idx="975">
                  <c:v>5.1177072671443197E-3</c:v>
                </c:pt>
                <c:pt idx="976">
                  <c:v>5.1124744376278121E-3</c:v>
                </c:pt>
                <c:pt idx="977">
                  <c:v>5.1072522982635342E-3</c:v>
                </c:pt>
                <c:pt idx="978">
                  <c:v>5.1020408163265311E-3</c:v>
                </c:pt>
                <c:pt idx="979">
                  <c:v>5.0968399592252805E-3</c:v>
                </c:pt>
                <c:pt idx="980">
                  <c:v>5.0916496945010176E-3</c:v>
                </c:pt>
                <c:pt idx="981">
                  <c:v>5.0864699898270603E-3</c:v>
                </c:pt>
                <c:pt idx="982">
                  <c:v>5.0813008130081308E-3</c:v>
                </c:pt>
                <c:pt idx="983">
                  <c:v>5.0761421319796959E-3</c:v>
                </c:pt>
                <c:pt idx="984">
                  <c:v>5.0709939148073022E-3</c:v>
                </c:pt>
                <c:pt idx="985">
                  <c:v>5.065856129685917E-3</c:v>
                </c:pt>
                <c:pt idx="986">
                  <c:v>5.0607287449392713E-3</c:v>
                </c:pt>
                <c:pt idx="987">
                  <c:v>5.0556117290192111E-3</c:v>
                </c:pt>
                <c:pt idx="988">
                  <c:v>5.0505050505050501E-3</c:v>
                </c:pt>
                <c:pt idx="989">
                  <c:v>5.0454086781029266E-3</c:v>
                </c:pt>
                <c:pt idx="990">
                  <c:v>5.0403225806451612E-3</c:v>
                </c:pt>
                <c:pt idx="991">
                  <c:v>5.0352467270896274E-3</c:v>
                </c:pt>
                <c:pt idx="992">
                  <c:v>5.0301810865191147E-3</c:v>
                </c:pt>
                <c:pt idx="993">
                  <c:v>5.0251256281407045E-3</c:v>
                </c:pt>
                <c:pt idx="994">
                  <c:v>5.0200803212851405E-3</c:v>
                </c:pt>
                <c:pt idx="995">
                  <c:v>5.0150451354062184E-3</c:v>
                </c:pt>
                <c:pt idx="996">
                  <c:v>5.0100200400801601E-3</c:v>
                </c:pt>
                <c:pt idx="997">
                  <c:v>5.005005005005005E-3</c:v>
                </c:pt>
                <c:pt idx="998">
                  <c:v>5.0000000000000001E-3</c:v>
                </c:pt>
                <c:pt idx="999">
                  <c:v>4.995004995004995E-3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CC8-4525-A4B3-6028685972DB}"/>
            </c:ext>
          </c:extLst>
        </c:ser>
        <c:ser>
          <c:idx val="1"/>
          <c:order val="1"/>
          <c:tx>
            <c:strRef>
              <c:f>Sheet1!$Q$1</c:f>
              <c:strCache>
                <c:ptCount val="1"/>
                <c:pt idx="0">
                  <c:v>Vout (R2=1kΩ)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Sheet1!$Q$2:$Q$1119</c:f>
              <c:numCache>
                <c:formatCode>General</c:formatCode>
                <c:ptCount val="1118"/>
                <c:pt idx="0">
                  <c:v>4.545454545454545</c:v>
                </c:pt>
                <c:pt idx="1">
                  <c:v>4.166666666666667</c:v>
                </c:pt>
                <c:pt idx="2">
                  <c:v>3.8461538461538463</c:v>
                </c:pt>
                <c:pt idx="3">
                  <c:v>3.5714285714285716</c:v>
                </c:pt>
                <c:pt idx="4">
                  <c:v>3.333333333333333</c:v>
                </c:pt>
                <c:pt idx="5">
                  <c:v>3.125</c:v>
                </c:pt>
                <c:pt idx="6">
                  <c:v>2.9411764705882355</c:v>
                </c:pt>
                <c:pt idx="7">
                  <c:v>2.7777777777777777</c:v>
                </c:pt>
                <c:pt idx="8">
                  <c:v>2.6315789473684208</c:v>
                </c:pt>
                <c:pt idx="9">
                  <c:v>2.5</c:v>
                </c:pt>
                <c:pt idx="10">
                  <c:v>2.3809523809523809</c:v>
                </c:pt>
                <c:pt idx="11">
                  <c:v>2.2727272727272725</c:v>
                </c:pt>
                <c:pt idx="12">
                  <c:v>2.1739130434782608</c:v>
                </c:pt>
                <c:pt idx="13">
                  <c:v>2.0833333333333335</c:v>
                </c:pt>
                <c:pt idx="14">
                  <c:v>2</c:v>
                </c:pt>
                <c:pt idx="15">
                  <c:v>1.9230769230769231</c:v>
                </c:pt>
                <c:pt idx="16">
                  <c:v>1.8518518518518516</c:v>
                </c:pt>
                <c:pt idx="17">
                  <c:v>1.7857142857142858</c:v>
                </c:pt>
                <c:pt idx="18">
                  <c:v>1.7241379310344829</c:v>
                </c:pt>
                <c:pt idx="19">
                  <c:v>1.6666666666666665</c:v>
                </c:pt>
                <c:pt idx="20">
                  <c:v>1.6129032258064515</c:v>
                </c:pt>
                <c:pt idx="21">
                  <c:v>1.5625</c:v>
                </c:pt>
                <c:pt idx="22">
                  <c:v>1.5151515151515151</c:v>
                </c:pt>
                <c:pt idx="23">
                  <c:v>1.4705882352941178</c:v>
                </c:pt>
                <c:pt idx="24">
                  <c:v>1.4285714285714284</c:v>
                </c:pt>
                <c:pt idx="25">
                  <c:v>1.3888888888888888</c:v>
                </c:pt>
                <c:pt idx="26">
                  <c:v>1.3513513513513513</c:v>
                </c:pt>
                <c:pt idx="27">
                  <c:v>1.3157894736842104</c:v>
                </c:pt>
                <c:pt idx="28">
                  <c:v>1.2820512820512819</c:v>
                </c:pt>
                <c:pt idx="29">
                  <c:v>1.25</c:v>
                </c:pt>
                <c:pt idx="30">
                  <c:v>1.2195121951219512</c:v>
                </c:pt>
                <c:pt idx="31">
                  <c:v>1.1904761904761905</c:v>
                </c:pt>
                <c:pt idx="32">
                  <c:v>1.1627906976744187</c:v>
                </c:pt>
                <c:pt idx="33">
                  <c:v>1.1363636363636362</c:v>
                </c:pt>
                <c:pt idx="34">
                  <c:v>1.1111111111111112</c:v>
                </c:pt>
                <c:pt idx="35">
                  <c:v>1.0869565217391304</c:v>
                </c:pt>
                <c:pt idx="36">
                  <c:v>1.0638297872340425</c:v>
                </c:pt>
                <c:pt idx="37">
                  <c:v>1.0416666666666667</c:v>
                </c:pt>
                <c:pt idx="38">
                  <c:v>1.0204081632653061</c:v>
                </c:pt>
                <c:pt idx="39">
                  <c:v>1</c:v>
                </c:pt>
                <c:pt idx="40">
                  <c:v>0.98039215686274506</c:v>
                </c:pt>
                <c:pt idx="41">
                  <c:v>0.96153846153846156</c:v>
                </c:pt>
                <c:pt idx="42">
                  <c:v>0.94339622641509435</c:v>
                </c:pt>
                <c:pt idx="43">
                  <c:v>0.92592592592592582</c:v>
                </c:pt>
                <c:pt idx="44">
                  <c:v>0.90909090909090917</c:v>
                </c:pt>
                <c:pt idx="45">
                  <c:v>0.8928571428571429</c:v>
                </c:pt>
                <c:pt idx="46">
                  <c:v>0.8771929824561403</c:v>
                </c:pt>
                <c:pt idx="47">
                  <c:v>0.86206896551724144</c:v>
                </c:pt>
                <c:pt idx="48">
                  <c:v>0.84745762711864403</c:v>
                </c:pt>
                <c:pt idx="49">
                  <c:v>0.83333333333333326</c:v>
                </c:pt>
                <c:pt idx="50">
                  <c:v>0.81967213114754089</c:v>
                </c:pt>
                <c:pt idx="51">
                  <c:v>0.80645161290322576</c:v>
                </c:pt>
                <c:pt idx="52">
                  <c:v>0.79365079365079361</c:v>
                </c:pt>
                <c:pt idx="53">
                  <c:v>0.78125</c:v>
                </c:pt>
                <c:pt idx="54">
                  <c:v>0.76923076923076927</c:v>
                </c:pt>
                <c:pt idx="55">
                  <c:v>0.75757575757575757</c:v>
                </c:pt>
                <c:pt idx="56">
                  <c:v>0.74626865671641784</c:v>
                </c:pt>
                <c:pt idx="57">
                  <c:v>0.73529411764705888</c:v>
                </c:pt>
                <c:pt idx="58">
                  <c:v>0.72463768115942029</c:v>
                </c:pt>
                <c:pt idx="59">
                  <c:v>0.71428571428571419</c:v>
                </c:pt>
                <c:pt idx="60">
                  <c:v>0.70422535211267612</c:v>
                </c:pt>
                <c:pt idx="61">
                  <c:v>0.69444444444444442</c:v>
                </c:pt>
                <c:pt idx="62">
                  <c:v>0.68493150684931503</c:v>
                </c:pt>
                <c:pt idx="63">
                  <c:v>0.67567567567567566</c:v>
                </c:pt>
                <c:pt idx="64">
                  <c:v>0.66666666666666663</c:v>
                </c:pt>
                <c:pt idx="65">
                  <c:v>0.6578947368421052</c:v>
                </c:pt>
                <c:pt idx="66">
                  <c:v>0.64935064935064934</c:v>
                </c:pt>
                <c:pt idx="67">
                  <c:v>0.64102564102564097</c:v>
                </c:pt>
                <c:pt idx="68">
                  <c:v>0.63291139240506333</c:v>
                </c:pt>
                <c:pt idx="69">
                  <c:v>0.625</c:v>
                </c:pt>
                <c:pt idx="70">
                  <c:v>0.61728395061728392</c:v>
                </c:pt>
                <c:pt idx="71">
                  <c:v>0.6097560975609756</c:v>
                </c:pt>
                <c:pt idx="72">
                  <c:v>0.60240963855421681</c:v>
                </c:pt>
                <c:pt idx="73">
                  <c:v>0.59523809523809523</c:v>
                </c:pt>
                <c:pt idx="74">
                  <c:v>0.58823529411764708</c:v>
                </c:pt>
                <c:pt idx="75">
                  <c:v>0.58139534883720934</c:v>
                </c:pt>
                <c:pt idx="76">
                  <c:v>0.57471264367816088</c:v>
                </c:pt>
                <c:pt idx="77">
                  <c:v>0.56818181818181812</c:v>
                </c:pt>
                <c:pt idx="78">
                  <c:v>0.5617977528089888</c:v>
                </c:pt>
                <c:pt idx="79">
                  <c:v>0.55555555555555558</c:v>
                </c:pt>
                <c:pt idx="80">
                  <c:v>0.5494505494505495</c:v>
                </c:pt>
                <c:pt idx="81">
                  <c:v>0.54347826086956519</c:v>
                </c:pt>
                <c:pt idx="82">
                  <c:v>0.5376344086021505</c:v>
                </c:pt>
                <c:pt idx="83">
                  <c:v>0.53191489361702127</c:v>
                </c:pt>
                <c:pt idx="84">
                  <c:v>0.52631578947368418</c:v>
                </c:pt>
                <c:pt idx="85">
                  <c:v>0.52083333333333337</c:v>
                </c:pt>
                <c:pt idx="86">
                  <c:v>0.51546391752577314</c:v>
                </c:pt>
                <c:pt idx="87">
                  <c:v>0.51020408163265307</c:v>
                </c:pt>
                <c:pt idx="88">
                  <c:v>0.50505050505050508</c:v>
                </c:pt>
                <c:pt idx="89">
                  <c:v>0.5</c:v>
                </c:pt>
                <c:pt idx="90">
                  <c:v>0.49504950495049505</c:v>
                </c:pt>
                <c:pt idx="91">
                  <c:v>0.49019607843137253</c:v>
                </c:pt>
                <c:pt idx="92">
                  <c:v>0.4854368932038835</c:v>
                </c:pt>
                <c:pt idx="93">
                  <c:v>0.48076923076923078</c:v>
                </c:pt>
                <c:pt idx="94">
                  <c:v>0.47619047619047616</c:v>
                </c:pt>
                <c:pt idx="95">
                  <c:v>0.47169811320754718</c:v>
                </c:pt>
                <c:pt idx="96">
                  <c:v>0.46728971962616822</c:v>
                </c:pt>
                <c:pt idx="97">
                  <c:v>0.46296296296296291</c:v>
                </c:pt>
                <c:pt idx="98">
                  <c:v>0.45871559633027525</c:v>
                </c:pt>
                <c:pt idx="99">
                  <c:v>0.45454545454545459</c:v>
                </c:pt>
                <c:pt idx="100">
                  <c:v>0.4504504504504504</c:v>
                </c:pt>
                <c:pt idx="101">
                  <c:v>0.44642857142857145</c:v>
                </c:pt>
                <c:pt idx="102">
                  <c:v>0.44247787610619471</c:v>
                </c:pt>
                <c:pt idx="103">
                  <c:v>0.43859649122807015</c:v>
                </c:pt>
                <c:pt idx="104">
                  <c:v>0.43478260869565216</c:v>
                </c:pt>
                <c:pt idx="105">
                  <c:v>0.43103448275862072</c:v>
                </c:pt>
                <c:pt idx="106">
                  <c:v>0.42735042735042739</c:v>
                </c:pt>
                <c:pt idx="107">
                  <c:v>0.42372881355932202</c:v>
                </c:pt>
                <c:pt idx="108">
                  <c:v>0.42016806722689082</c:v>
                </c:pt>
                <c:pt idx="109">
                  <c:v>0.41666666666666663</c:v>
                </c:pt>
                <c:pt idx="110">
                  <c:v>0.41322314049586778</c:v>
                </c:pt>
                <c:pt idx="111">
                  <c:v>0.40983606557377045</c:v>
                </c:pt>
                <c:pt idx="112">
                  <c:v>0.4065040650406504</c:v>
                </c:pt>
                <c:pt idx="113">
                  <c:v>0.40322580645161288</c:v>
                </c:pt>
                <c:pt idx="114">
                  <c:v>0.4</c:v>
                </c:pt>
                <c:pt idx="115">
                  <c:v>0.3968253968253968</c:v>
                </c:pt>
                <c:pt idx="116">
                  <c:v>0.39370078740157477</c:v>
                </c:pt>
                <c:pt idx="117">
                  <c:v>0.390625</c:v>
                </c:pt>
                <c:pt idx="118">
                  <c:v>0.38759689922480622</c:v>
                </c:pt>
                <c:pt idx="119">
                  <c:v>0.38461538461538464</c:v>
                </c:pt>
                <c:pt idx="120">
                  <c:v>0.38167938931297712</c:v>
                </c:pt>
                <c:pt idx="121">
                  <c:v>0.37878787878787878</c:v>
                </c:pt>
                <c:pt idx="122">
                  <c:v>0.37593984962406013</c:v>
                </c:pt>
                <c:pt idx="123">
                  <c:v>0.37313432835820892</c:v>
                </c:pt>
                <c:pt idx="124">
                  <c:v>0.37037037037037035</c:v>
                </c:pt>
                <c:pt idx="125">
                  <c:v>0.36764705882352944</c:v>
                </c:pt>
                <c:pt idx="126">
                  <c:v>0.36496350364963503</c:v>
                </c:pt>
                <c:pt idx="127">
                  <c:v>0.36231884057971014</c:v>
                </c:pt>
                <c:pt idx="128">
                  <c:v>0.35971223021582732</c:v>
                </c:pt>
                <c:pt idx="129">
                  <c:v>0.3571428571428571</c:v>
                </c:pt>
                <c:pt idx="130">
                  <c:v>0.3546099290780142</c:v>
                </c:pt>
                <c:pt idx="131">
                  <c:v>0.35211267605633806</c:v>
                </c:pt>
                <c:pt idx="132">
                  <c:v>0.34965034965034969</c:v>
                </c:pt>
                <c:pt idx="133">
                  <c:v>0.34722222222222221</c:v>
                </c:pt>
                <c:pt idx="134">
                  <c:v>0.34482758620689657</c:v>
                </c:pt>
                <c:pt idx="135">
                  <c:v>0.34246575342465752</c:v>
                </c:pt>
                <c:pt idx="136">
                  <c:v>0.34013605442176875</c:v>
                </c:pt>
                <c:pt idx="137">
                  <c:v>0.33783783783783783</c:v>
                </c:pt>
                <c:pt idx="138">
                  <c:v>0.33557046979865773</c:v>
                </c:pt>
                <c:pt idx="139">
                  <c:v>0.33333333333333331</c:v>
                </c:pt>
                <c:pt idx="140">
                  <c:v>0.33112582781456956</c:v>
                </c:pt>
                <c:pt idx="141">
                  <c:v>0.3289473684210526</c:v>
                </c:pt>
                <c:pt idx="142">
                  <c:v>0.32679738562091504</c:v>
                </c:pt>
                <c:pt idx="143">
                  <c:v>0.32467532467532467</c:v>
                </c:pt>
                <c:pt idx="144">
                  <c:v>0.32258064516129031</c:v>
                </c:pt>
                <c:pt idx="145">
                  <c:v>0.32051282051282048</c:v>
                </c:pt>
                <c:pt idx="146">
                  <c:v>0.31847133757961782</c:v>
                </c:pt>
                <c:pt idx="147">
                  <c:v>0.31645569620253167</c:v>
                </c:pt>
                <c:pt idx="148">
                  <c:v>0.31446540880503143</c:v>
                </c:pt>
                <c:pt idx="149">
                  <c:v>0.3125</c:v>
                </c:pt>
                <c:pt idx="150">
                  <c:v>0.3105590062111801</c:v>
                </c:pt>
                <c:pt idx="151">
                  <c:v>0.30864197530864196</c:v>
                </c:pt>
                <c:pt idx="152">
                  <c:v>0.30674846625766872</c:v>
                </c:pt>
                <c:pt idx="153">
                  <c:v>0.3048780487804878</c:v>
                </c:pt>
                <c:pt idx="154">
                  <c:v>0.30303030303030304</c:v>
                </c:pt>
                <c:pt idx="155">
                  <c:v>0.3012048192771084</c:v>
                </c:pt>
                <c:pt idx="156">
                  <c:v>0.29940119760479045</c:v>
                </c:pt>
                <c:pt idx="157">
                  <c:v>0.29761904761904762</c:v>
                </c:pt>
                <c:pt idx="158">
                  <c:v>0.29585798816568043</c:v>
                </c:pt>
                <c:pt idx="159">
                  <c:v>0.29411764705882354</c:v>
                </c:pt>
                <c:pt idx="160">
                  <c:v>0.29239766081871343</c:v>
                </c:pt>
                <c:pt idx="161">
                  <c:v>0.29069767441860467</c:v>
                </c:pt>
                <c:pt idx="162">
                  <c:v>0.28901734104046239</c:v>
                </c:pt>
                <c:pt idx="163">
                  <c:v>0.28735632183908044</c:v>
                </c:pt>
                <c:pt idx="164">
                  <c:v>0.2857142857142857</c:v>
                </c:pt>
                <c:pt idx="165">
                  <c:v>0.28409090909090906</c:v>
                </c:pt>
                <c:pt idx="166">
                  <c:v>0.2824858757062147</c:v>
                </c:pt>
                <c:pt idx="167">
                  <c:v>0.2808988764044944</c:v>
                </c:pt>
                <c:pt idx="168">
                  <c:v>0.27932960893854747</c:v>
                </c:pt>
                <c:pt idx="169">
                  <c:v>0.27777777777777779</c:v>
                </c:pt>
                <c:pt idx="170">
                  <c:v>0.27624309392265189</c:v>
                </c:pt>
                <c:pt idx="171">
                  <c:v>0.27472527472527475</c:v>
                </c:pt>
                <c:pt idx="172">
                  <c:v>0.27322404371584696</c:v>
                </c:pt>
                <c:pt idx="173">
                  <c:v>0.27173913043478259</c:v>
                </c:pt>
                <c:pt idx="174">
                  <c:v>0.27027027027027029</c:v>
                </c:pt>
                <c:pt idx="175">
                  <c:v>0.26881720430107525</c:v>
                </c:pt>
                <c:pt idx="176">
                  <c:v>0.26737967914438504</c:v>
                </c:pt>
                <c:pt idx="177">
                  <c:v>0.26595744680851063</c:v>
                </c:pt>
                <c:pt idx="178">
                  <c:v>0.26455026455026454</c:v>
                </c:pt>
                <c:pt idx="179">
                  <c:v>0.26315789473684209</c:v>
                </c:pt>
                <c:pt idx="180">
                  <c:v>0.26178010471204188</c:v>
                </c:pt>
                <c:pt idx="181">
                  <c:v>0.26041666666666669</c:v>
                </c:pt>
                <c:pt idx="182">
                  <c:v>0.25906735751295334</c:v>
                </c:pt>
                <c:pt idx="183">
                  <c:v>0.25773195876288657</c:v>
                </c:pt>
                <c:pt idx="184">
                  <c:v>0.25641025641025639</c:v>
                </c:pt>
                <c:pt idx="185">
                  <c:v>0.25510204081632654</c:v>
                </c:pt>
                <c:pt idx="186">
                  <c:v>0.25380710659898476</c:v>
                </c:pt>
                <c:pt idx="187">
                  <c:v>0.25252525252525254</c:v>
                </c:pt>
                <c:pt idx="188">
                  <c:v>0.25125628140703521</c:v>
                </c:pt>
                <c:pt idx="189">
                  <c:v>0.25</c:v>
                </c:pt>
                <c:pt idx="190">
                  <c:v>0.24875621890547264</c:v>
                </c:pt>
                <c:pt idx="191">
                  <c:v>0.24752475247524752</c:v>
                </c:pt>
                <c:pt idx="192">
                  <c:v>0.24630541871921183</c:v>
                </c:pt>
                <c:pt idx="193">
                  <c:v>0.24509803921568626</c:v>
                </c:pt>
                <c:pt idx="194">
                  <c:v>0.24390243902439024</c:v>
                </c:pt>
                <c:pt idx="195">
                  <c:v>0.24271844660194175</c:v>
                </c:pt>
                <c:pt idx="196">
                  <c:v>0.24154589371980675</c:v>
                </c:pt>
                <c:pt idx="197">
                  <c:v>0.24038461538461539</c:v>
                </c:pt>
                <c:pt idx="198">
                  <c:v>0.23923444976076555</c:v>
                </c:pt>
                <c:pt idx="199">
                  <c:v>0.23809523809523808</c:v>
                </c:pt>
                <c:pt idx="200">
                  <c:v>0.23696682464454974</c:v>
                </c:pt>
                <c:pt idx="201">
                  <c:v>0.23584905660377359</c:v>
                </c:pt>
                <c:pt idx="202">
                  <c:v>0.23474178403755869</c:v>
                </c:pt>
                <c:pt idx="203">
                  <c:v>0.23364485981308411</c:v>
                </c:pt>
                <c:pt idx="204">
                  <c:v>0.23255813953488372</c:v>
                </c:pt>
                <c:pt idx="205">
                  <c:v>0.23148148148148145</c:v>
                </c:pt>
                <c:pt idx="206">
                  <c:v>0.2304147465437788</c:v>
                </c:pt>
                <c:pt idx="207">
                  <c:v>0.22935779816513763</c:v>
                </c:pt>
                <c:pt idx="208">
                  <c:v>0.22831050228310501</c:v>
                </c:pt>
                <c:pt idx="209">
                  <c:v>0.22727272727272729</c:v>
                </c:pt>
                <c:pt idx="210">
                  <c:v>0.22624434389140272</c:v>
                </c:pt>
                <c:pt idx="211">
                  <c:v>0.2252252252252252</c:v>
                </c:pt>
                <c:pt idx="212">
                  <c:v>0.22421524663677128</c:v>
                </c:pt>
                <c:pt idx="213">
                  <c:v>0.22321428571428573</c:v>
                </c:pt>
                <c:pt idx="214">
                  <c:v>0.22222222222222224</c:v>
                </c:pt>
                <c:pt idx="215">
                  <c:v>0.22123893805309736</c:v>
                </c:pt>
                <c:pt idx="216">
                  <c:v>0.22026431718061676</c:v>
                </c:pt>
                <c:pt idx="217">
                  <c:v>0.21929824561403508</c:v>
                </c:pt>
                <c:pt idx="218">
                  <c:v>0.21834061135371177</c:v>
                </c:pt>
                <c:pt idx="219">
                  <c:v>0.21739130434782608</c:v>
                </c:pt>
                <c:pt idx="220">
                  <c:v>0.21645021645021645</c:v>
                </c:pt>
                <c:pt idx="221">
                  <c:v>0.21551724137931036</c:v>
                </c:pt>
                <c:pt idx="222">
                  <c:v>0.21459227467811159</c:v>
                </c:pt>
                <c:pt idx="223">
                  <c:v>0.21367521367521369</c:v>
                </c:pt>
                <c:pt idx="224">
                  <c:v>0.21276595744680851</c:v>
                </c:pt>
                <c:pt idx="225">
                  <c:v>0.21186440677966101</c:v>
                </c:pt>
                <c:pt idx="226">
                  <c:v>0.21097046413502107</c:v>
                </c:pt>
                <c:pt idx="227">
                  <c:v>0.21008403361344541</c:v>
                </c:pt>
                <c:pt idx="228">
                  <c:v>0.20920502092050208</c:v>
                </c:pt>
                <c:pt idx="229">
                  <c:v>0.20833333333333331</c:v>
                </c:pt>
                <c:pt idx="230">
                  <c:v>0.20746887966804978</c:v>
                </c:pt>
                <c:pt idx="231">
                  <c:v>0.20661157024793389</c:v>
                </c:pt>
                <c:pt idx="232">
                  <c:v>0.20576131687242799</c:v>
                </c:pt>
                <c:pt idx="233">
                  <c:v>0.20491803278688522</c:v>
                </c:pt>
                <c:pt idx="234">
                  <c:v>0.2040816326530612</c:v>
                </c:pt>
                <c:pt idx="235">
                  <c:v>0.2032520325203252</c:v>
                </c:pt>
                <c:pt idx="236">
                  <c:v>0.20242914979757085</c:v>
                </c:pt>
                <c:pt idx="237">
                  <c:v>0.20161290322580644</c:v>
                </c:pt>
                <c:pt idx="238">
                  <c:v>0.20080321285140562</c:v>
                </c:pt>
                <c:pt idx="239">
                  <c:v>0.2</c:v>
                </c:pt>
                <c:pt idx="240">
                  <c:v>0.19920318725099601</c:v>
                </c:pt>
                <c:pt idx="241">
                  <c:v>0.1984126984126984</c:v>
                </c:pt>
                <c:pt idx="242">
                  <c:v>0.19762845849802371</c:v>
                </c:pt>
                <c:pt idx="243">
                  <c:v>0.19685039370078738</c:v>
                </c:pt>
                <c:pt idx="244">
                  <c:v>0.19607843137254902</c:v>
                </c:pt>
                <c:pt idx="245">
                  <c:v>0.1953125</c:v>
                </c:pt>
                <c:pt idx="246">
                  <c:v>0.19455252918287938</c:v>
                </c:pt>
                <c:pt idx="247">
                  <c:v>0.19379844961240311</c:v>
                </c:pt>
                <c:pt idx="248">
                  <c:v>0.19305019305019305</c:v>
                </c:pt>
                <c:pt idx="249">
                  <c:v>0.19230769230769232</c:v>
                </c:pt>
                <c:pt idx="250">
                  <c:v>0.19157088122605362</c:v>
                </c:pt>
                <c:pt idx="251">
                  <c:v>0.19083969465648856</c:v>
                </c:pt>
                <c:pt idx="252">
                  <c:v>0.19011406844106463</c:v>
                </c:pt>
                <c:pt idx="253">
                  <c:v>0.18939393939393939</c:v>
                </c:pt>
                <c:pt idx="254">
                  <c:v>0.18867924528301885</c:v>
                </c:pt>
                <c:pt idx="255">
                  <c:v>0.18796992481203006</c:v>
                </c:pt>
                <c:pt idx="256">
                  <c:v>0.18726591760299627</c:v>
                </c:pt>
                <c:pt idx="257">
                  <c:v>0.18656716417910446</c:v>
                </c:pt>
                <c:pt idx="258">
                  <c:v>0.18587360594795541</c:v>
                </c:pt>
                <c:pt idx="259">
                  <c:v>0.18518518518518517</c:v>
                </c:pt>
                <c:pt idx="260">
                  <c:v>0.18450184501845018</c:v>
                </c:pt>
                <c:pt idx="261">
                  <c:v>0.18382352941176472</c:v>
                </c:pt>
                <c:pt idx="262">
                  <c:v>0.18315018315018317</c:v>
                </c:pt>
                <c:pt idx="263">
                  <c:v>0.18248175182481752</c:v>
                </c:pt>
                <c:pt idx="264">
                  <c:v>0.18181818181818182</c:v>
                </c:pt>
                <c:pt idx="265">
                  <c:v>0.18115942028985507</c:v>
                </c:pt>
                <c:pt idx="266">
                  <c:v>0.18050541516245489</c:v>
                </c:pt>
                <c:pt idx="267">
                  <c:v>0.17985611510791366</c:v>
                </c:pt>
                <c:pt idx="268">
                  <c:v>0.17921146953405018</c:v>
                </c:pt>
                <c:pt idx="269">
                  <c:v>0.17857142857142855</c:v>
                </c:pt>
                <c:pt idx="270">
                  <c:v>0.17793594306049823</c:v>
                </c:pt>
                <c:pt idx="271">
                  <c:v>0.1773049645390071</c:v>
                </c:pt>
                <c:pt idx="272">
                  <c:v>0.17667844522968199</c:v>
                </c:pt>
                <c:pt idx="273">
                  <c:v>0.17605633802816903</c:v>
                </c:pt>
                <c:pt idx="274">
                  <c:v>0.17543859649122806</c:v>
                </c:pt>
                <c:pt idx="275">
                  <c:v>0.17482517482517484</c:v>
                </c:pt>
                <c:pt idx="276">
                  <c:v>0.17421602787456444</c:v>
                </c:pt>
                <c:pt idx="277">
                  <c:v>0.1736111111111111</c:v>
                </c:pt>
                <c:pt idx="278">
                  <c:v>0.17301038062283738</c:v>
                </c:pt>
                <c:pt idx="279">
                  <c:v>0.17241379310344829</c:v>
                </c:pt>
                <c:pt idx="280">
                  <c:v>0.1718213058419244</c:v>
                </c:pt>
                <c:pt idx="281">
                  <c:v>0.17123287671232876</c:v>
                </c:pt>
                <c:pt idx="282">
                  <c:v>0.17064846416382254</c:v>
                </c:pt>
                <c:pt idx="283">
                  <c:v>0.17006802721088438</c:v>
                </c:pt>
                <c:pt idx="284">
                  <c:v>0.16949152542372881</c:v>
                </c:pt>
                <c:pt idx="285">
                  <c:v>0.16891891891891891</c:v>
                </c:pt>
                <c:pt idx="286">
                  <c:v>0.16835016835016836</c:v>
                </c:pt>
                <c:pt idx="287">
                  <c:v>0.16778523489932887</c:v>
                </c:pt>
                <c:pt idx="288">
                  <c:v>0.16722408026755853</c:v>
                </c:pt>
                <c:pt idx="289">
                  <c:v>0.16666666666666666</c:v>
                </c:pt>
                <c:pt idx="290">
                  <c:v>0.16611295681063123</c:v>
                </c:pt>
                <c:pt idx="291">
                  <c:v>0.16556291390728478</c:v>
                </c:pt>
                <c:pt idx="292">
                  <c:v>0.16501650165016502</c:v>
                </c:pt>
                <c:pt idx="293">
                  <c:v>0.1644736842105263</c:v>
                </c:pt>
                <c:pt idx="294">
                  <c:v>0.16393442622950821</c:v>
                </c:pt>
                <c:pt idx="295">
                  <c:v>0.16339869281045752</c:v>
                </c:pt>
                <c:pt idx="296">
                  <c:v>0.16286644951140067</c:v>
                </c:pt>
                <c:pt idx="297">
                  <c:v>0.16233766233766234</c:v>
                </c:pt>
                <c:pt idx="298">
                  <c:v>0.16181229773462782</c:v>
                </c:pt>
                <c:pt idx="299">
                  <c:v>0.16129032258064516</c:v>
                </c:pt>
                <c:pt idx="300">
                  <c:v>0.16077170418006431</c:v>
                </c:pt>
                <c:pt idx="301">
                  <c:v>0.16025641025641024</c:v>
                </c:pt>
                <c:pt idx="302">
                  <c:v>0.15974440894568689</c:v>
                </c:pt>
                <c:pt idx="303">
                  <c:v>0.15923566878980891</c:v>
                </c:pt>
                <c:pt idx="304">
                  <c:v>0.15873015873015872</c:v>
                </c:pt>
                <c:pt idx="305">
                  <c:v>0.15822784810126583</c:v>
                </c:pt>
                <c:pt idx="306">
                  <c:v>0.15772870662460567</c:v>
                </c:pt>
                <c:pt idx="307">
                  <c:v>0.15723270440251572</c:v>
                </c:pt>
                <c:pt idx="308">
                  <c:v>0.15673981191222569</c:v>
                </c:pt>
                <c:pt idx="309">
                  <c:v>0.15625</c:v>
                </c:pt>
                <c:pt idx="310">
                  <c:v>0.1557632398753894</c:v>
                </c:pt>
                <c:pt idx="311">
                  <c:v>0.15527950310559005</c:v>
                </c:pt>
                <c:pt idx="312">
                  <c:v>0.15479876160990713</c:v>
                </c:pt>
                <c:pt idx="313">
                  <c:v>0.15432098765432098</c:v>
                </c:pt>
                <c:pt idx="314">
                  <c:v>0.15384615384615385</c:v>
                </c:pt>
                <c:pt idx="315">
                  <c:v>0.15337423312883436</c:v>
                </c:pt>
                <c:pt idx="316">
                  <c:v>0.1529051987767584</c:v>
                </c:pt>
                <c:pt idx="317">
                  <c:v>0.1524390243902439</c:v>
                </c:pt>
                <c:pt idx="318">
                  <c:v>0.1519756838905775</c:v>
                </c:pt>
                <c:pt idx="319">
                  <c:v>0.15151515151515152</c:v>
                </c:pt>
                <c:pt idx="320">
                  <c:v>0.15105740181268884</c:v>
                </c:pt>
                <c:pt idx="321">
                  <c:v>0.1506024096385542</c:v>
                </c:pt>
                <c:pt idx="322">
                  <c:v>0.15015015015015015</c:v>
                </c:pt>
                <c:pt idx="323">
                  <c:v>0.14970059880239522</c:v>
                </c:pt>
                <c:pt idx="324">
                  <c:v>0.14925373134328357</c:v>
                </c:pt>
                <c:pt idx="325">
                  <c:v>0.14880952380952381</c:v>
                </c:pt>
                <c:pt idx="326">
                  <c:v>0.14836795252225521</c:v>
                </c:pt>
                <c:pt idx="327">
                  <c:v>0.14792899408284022</c:v>
                </c:pt>
                <c:pt idx="328">
                  <c:v>0.14749262536873156</c:v>
                </c:pt>
                <c:pt idx="329">
                  <c:v>0.14705882352941177</c:v>
                </c:pt>
                <c:pt idx="330">
                  <c:v>0.1466275659824047</c:v>
                </c:pt>
                <c:pt idx="331">
                  <c:v>0.14619883040935672</c:v>
                </c:pt>
                <c:pt idx="332">
                  <c:v>0.14577259475218657</c:v>
                </c:pt>
                <c:pt idx="333">
                  <c:v>0.14534883720930233</c:v>
                </c:pt>
                <c:pt idx="334">
                  <c:v>0.14492753623188406</c:v>
                </c:pt>
                <c:pt idx="335">
                  <c:v>0.1445086705202312</c:v>
                </c:pt>
                <c:pt idx="336">
                  <c:v>0.14409221902017291</c:v>
                </c:pt>
                <c:pt idx="337">
                  <c:v>0.14367816091954022</c:v>
                </c:pt>
                <c:pt idx="338">
                  <c:v>0.14326647564469916</c:v>
                </c:pt>
                <c:pt idx="339">
                  <c:v>0.14285714285714285</c:v>
                </c:pt>
                <c:pt idx="340">
                  <c:v>0.14245014245014245</c:v>
                </c:pt>
                <c:pt idx="341">
                  <c:v>0.14204545454545453</c:v>
                </c:pt>
                <c:pt idx="342">
                  <c:v>0.14164305949008499</c:v>
                </c:pt>
                <c:pt idx="343">
                  <c:v>0.14124293785310735</c:v>
                </c:pt>
                <c:pt idx="344">
                  <c:v>0.14084507042253522</c:v>
                </c:pt>
                <c:pt idx="345">
                  <c:v>0.1404494382022472</c:v>
                </c:pt>
                <c:pt idx="346">
                  <c:v>0.14005602240896359</c:v>
                </c:pt>
                <c:pt idx="347">
                  <c:v>0.13966480446927373</c:v>
                </c:pt>
                <c:pt idx="348">
                  <c:v>0.1392757660167131</c:v>
                </c:pt>
                <c:pt idx="349">
                  <c:v>0.1388888888888889</c:v>
                </c:pt>
                <c:pt idx="350">
                  <c:v>0.13850415512465375</c:v>
                </c:pt>
                <c:pt idx="351">
                  <c:v>0.13812154696132595</c:v>
                </c:pt>
                <c:pt idx="352">
                  <c:v>0.13774104683195593</c:v>
                </c:pt>
                <c:pt idx="353">
                  <c:v>0.13736263736263737</c:v>
                </c:pt>
                <c:pt idx="354">
                  <c:v>0.13698630136986301</c:v>
                </c:pt>
                <c:pt idx="355">
                  <c:v>0.13661202185792348</c:v>
                </c:pt>
                <c:pt idx="356">
                  <c:v>0.13623978201634879</c:v>
                </c:pt>
                <c:pt idx="357">
                  <c:v>0.1358695652173913</c:v>
                </c:pt>
                <c:pt idx="358">
                  <c:v>0.13550135501355015</c:v>
                </c:pt>
                <c:pt idx="359">
                  <c:v>0.13513513513513514</c:v>
                </c:pt>
                <c:pt idx="360">
                  <c:v>0.13477088948787064</c:v>
                </c:pt>
                <c:pt idx="361">
                  <c:v>0.13440860215053763</c:v>
                </c:pt>
                <c:pt idx="362">
                  <c:v>0.13404825737265416</c:v>
                </c:pt>
                <c:pt idx="363">
                  <c:v>0.13368983957219252</c:v>
                </c:pt>
                <c:pt idx="364">
                  <c:v>0.13333333333333333</c:v>
                </c:pt>
                <c:pt idx="365">
                  <c:v>0.13297872340425532</c:v>
                </c:pt>
                <c:pt idx="366">
                  <c:v>0.13262599469496023</c:v>
                </c:pt>
                <c:pt idx="367">
                  <c:v>0.13227513227513227</c:v>
                </c:pt>
                <c:pt idx="368">
                  <c:v>0.13192612137203166</c:v>
                </c:pt>
                <c:pt idx="369">
                  <c:v>0.13157894736842105</c:v>
                </c:pt>
                <c:pt idx="370">
                  <c:v>0.13123359580052493</c:v>
                </c:pt>
                <c:pt idx="371">
                  <c:v>0.13089005235602094</c:v>
                </c:pt>
                <c:pt idx="372">
                  <c:v>0.13054830287206265</c:v>
                </c:pt>
                <c:pt idx="373">
                  <c:v>0.13020833333333334</c:v>
                </c:pt>
                <c:pt idx="374">
                  <c:v>0.12987012987012989</c:v>
                </c:pt>
                <c:pt idx="375">
                  <c:v>0.12953367875647667</c:v>
                </c:pt>
                <c:pt idx="376">
                  <c:v>0.12919896640826872</c:v>
                </c:pt>
                <c:pt idx="377">
                  <c:v>0.12886597938144329</c:v>
                </c:pt>
                <c:pt idx="378">
                  <c:v>0.12853470437017994</c:v>
                </c:pt>
                <c:pt idx="379">
                  <c:v>0.12820512820512819</c:v>
                </c:pt>
                <c:pt idx="380">
                  <c:v>0.12787723785166241</c:v>
                </c:pt>
                <c:pt idx="381">
                  <c:v>0.12755102040816327</c:v>
                </c:pt>
                <c:pt idx="382">
                  <c:v>0.1272264631043257</c:v>
                </c:pt>
                <c:pt idx="383">
                  <c:v>0.12690355329949238</c:v>
                </c:pt>
                <c:pt idx="384">
                  <c:v>0.12658227848101267</c:v>
                </c:pt>
                <c:pt idx="385">
                  <c:v>0.12626262626262627</c:v>
                </c:pt>
                <c:pt idx="386">
                  <c:v>0.12594458438287154</c:v>
                </c:pt>
                <c:pt idx="387">
                  <c:v>0.1256281407035176</c:v>
                </c:pt>
                <c:pt idx="388">
                  <c:v>0.12531328320802004</c:v>
                </c:pt>
                <c:pt idx="389">
                  <c:v>0.125</c:v>
                </c:pt>
                <c:pt idx="390">
                  <c:v>0.12468827930174564</c:v>
                </c:pt>
                <c:pt idx="391">
                  <c:v>0.12437810945273632</c:v>
                </c:pt>
                <c:pt idx="392">
                  <c:v>0.12406947890818859</c:v>
                </c:pt>
                <c:pt idx="393">
                  <c:v>0.12376237623762376</c:v>
                </c:pt>
                <c:pt idx="394">
                  <c:v>0.12345679012345678</c:v>
                </c:pt>
                <c:pt idx="395">
                  <c:v>0.12315270935960591</c:v>
                </c:pt>
                <c:pt idx="396">
                  <c:v>0.12285012285012284</c:v>
                </c:pt>
                <c:pt idx="397">
                  <c:v>0.12254901960784313</c:v>
                </c:pt>
                <c:pt idx="398">
                  <c:v>0.12224938875305624</c:v>
                </c:pt>
                <c:pt idx="399">
                  <c:v>0.12195121951219512</c:v>
                </c:pt>
                <c:pt idx="400">
                  <c:v>0.12165450121654502</c:v>
                </c:pt>
                <c:pt idx="401">
                  <c:v>0.12135922330097088</c:v>
                </c:pt>
                <c:pt idx="402">
                  <c:v>0.12106537530266344</c:v>
                </c:pt>
                <c:pt idx="403">
                  <c:v>0.12077294685990338</c:v>
                </c:pt>
                <c:pt idx="404">
                  <c:v>0.12048192771084337</c:v>
                </c:pt>
                <c:pt idx="405">
                  <c:v>0.1201923076923077</c:v>
                </c:pt>
                <c:pt idx="406">
                  <c:v>0.11990407673860912</c:v>
                </c:pt>
                <c:pt idx="407">
                  <c:v>0.11961722488038277</c:v>
                </c:pt>
                <c:pt idx="408">
                  <c:v>0.11933174224343675</c:v>
                </c:pt>
                <c:pt idx="409">
                  <c:v>0.11904761904761904</c:v>
                </c:pt>
                <c:pt idx="410">
                  <c:v>0.11876484560570071</c:v>
                </c:pt>
                <c:pt idx="411">
                  <c:v>0.11848341232227487</c:v>
                </c:pt>
                <c:pt idx="412">
                  <c:v>0.1182033096926714</c:v>
                </c:pt>
                <c:pt idx="413">
                  <c:v>0.11792452830188679</c:v>
                </c:pt>
                <c:pt idx="414">
                  <c:v>0.11764705882352941</c:v>
                </c:pt>
                <c:pt idx="415">
                  <c:v>0.11737089201877934</c:v>
                </c:pt>
                <c:pt idx="416">
                  <c:v>0.117096018735363</c:v>
                </c:pt>
                <c:pt idx="417">
                  <c:v>0.11682242990654206</c:v>
                </c:pt>
                <c:pt idx="418">
                  <c:v>0.11655011655011656</c:v>
                </c:pt>
                <c:pt idx="419">
                  <c:v>0.11627906976744186</c:v>
                </c:pt>
                <c:pt idx="420">
                  <c:v>0.11600928074245939</c:v>
                </c:pt>
                <c:pt idx="421">
                  <c:v>0.11574074074074073</c:v>
                </c:pt>
                <c:pt idx="422">
                  <c:v>0.11547344110854504</c:v>
                </c:pt>
                <c:pt idx="423">
                  <c:v>0.1152073732718894</c:v>
                </c:pt>
                <c:pt idx="424">
                  <c:v>0.11494252873563218</c:v>
                </c:pt>
                <c:pt idx="425">
                  <c:v>0.11467889908256881</c:v>
                </c:pt>
                <c:pt idx="426">
                  <c:v>0.11441647597254004</c:v>
                </c:pt>
                <c:pt idx="427">
                  <c:v>0.11415525114155251</c:v>
                </c:pt>
                <c:pt idx="428">
                  <c:v>0.11389521640091117</c:v>
                </c:pt>
                <c:pt idx="429">
                  <c:v>0.11363636363636365</c:v>
                </c:pt>
                <c:pt idx="430">
                  <c:v>0.11337868480725624</c:v>
                </c:pt>
                <c:pt idx="431">
                  <c:v>0.11312217194570136</c:v>
                </c:pt>
                <c:pt idx="432">
                  <c:v>0.11286681715575621</c:v>
                </c:pt>
                <c:pt idx="433">
                  <c:v>0.1126126126126126</c:v>
                </c:pt>
                <c:pt idx="434">
                  <c:v>0.11235955056179775</c:v>
                </c:pt>
                <c:pt idx="435">
                  <c:v>0.11210762331838564</c:v>
                </c:pt>
                <c:pt idx="436">
                  <c:v>0.11185682326621925</c:v>
                </c:pt>
                <c:pt idx="437">
                  <c:v>0.11160714285714286</c:v>
                </c:pt>
                <c:pt idx="438">
                  <c:v>0.11135857461024498</c:v>
                </c:pt>
                <c:pt idx="439">
                  <c:v>0.11111111111111112</c:v>
                </c:pt>
                <c:pt idx="440">
                  <c:v>0.11086474501108648</c:v>
                </c:pt>
                <c:pt idx="441">
                  <c:v>0.11061946902654868</c:v>
                </c:pt>
                <c:pt idx="442">
                  <c:v>0.11037527593818985</c:v>
                </c:pt>
                <c:pt idx="443">
                  <c:v>0.11013215859030838</c:v>
                </c:pt>
                <c:pt idx="444">
                  <c:v>0.1098901098901099</c:v>
                </c:pt>
                <c:pt idx="445">
                  <c:v>0.10964912280701754</c:v>
                </c:pt>
                <c:pt idx="446">
                  <c:v>0.10940919037199125</c:v>
                </c:pt>
                <c:pt idx="447">
                  <c:v>0.10917030567685589</c:v>
                </c:pt>
                <c:pt idx="448">
                  <c:v>0.10893246187363835</c:v>
                </c:pt>
                <c:pt idx="449">
                  <c:v>0.10869565217391304</c:v>
                </c:pt>
                <c:pt idx="450">
                  <c:v>0.10845986984815618</c:v>
                </c:pt>
                <c:pt idx="451">
                  <c:v>0.10822510822510822</c:v>
                </c:pt>
                <c:pt idx="452">
                  <c:v>0.10799136069114471</c:v>
                </c:pt>
                <c:pt idx="453">
                  <c:v>0.10775862068965518</c:v>
                </c:pt>
                <c:pt idx="454">
                  <c:v>0.10752688172043012</c:v>
                </c:pt>
                <c:pt idx="455">
                  <c:v>0.1072961373390558</c:v>
                </c:pt>
                <c:pt idx="456">
                  <c:v>0.10706638115631691</c:v>
                </c:pt>
                <c:pt idx="457">
                  <c:v>0.10683760683760685</c:v>
                </c:pt>
                <c:pt idx="458">
                  <c:v>0.10660980810234541</c:v>
                </c:pt>
                <c:pt idx="459">
                  <c:v>0.10638297872340426</c:v>
                </c:pt>
                <c:pt idx="460">
                  <c:v>0.10615711252653927</c:v>
                </c:pt>
                <c:pt idx="461">
                  <c:v>0.1059322033898305</c:v>
                </c:pt>
                <c:pt idx="462">
                  <c:v>0.10570824524312897</c:v>
                </c:pt>
                <c:pt idx="463">
                  <c:v>0.10548523206751054</c:v>
                </c:pt>
                <c:pt idx="464">
                  <c:v>0.10526315789473684</c:v>
                </c:pt>
                <c:pt idx="465">
                  <c:v>0.1050420168067227</c:v>
                </c:pt>
                <c:pt idx="466">
                  <c:v>0.10482180293501049</c:v>
                </c:pt>
                <c:pt idx="467">
                  <c:v>0.10460251046025104</c:v>
                </c:pt>
                <c:pt idx="468">
                  <c:v>0.10438413361169102</c:v>
                </c:pt>
                <c:pt idx="469">
                  <c:v>0.10416666666666666</c:v>
                </c:pt>
                <c:pt idx="470">
                  <c:v>0.10395010395010396</c:v>
                </c:pt>
                <c:pt idx="471">
                  <c:v>0.10373443983402489</c:v>
                </c:pt>
                <c:pt idx="472">
                  <c:v>0.10351966873706003</c:v>
                </c:pt>
                <c:pt idx="473">
                  <c:v>0.10330578512396695</c:v>
                </c:pt>
                <c:pt idx="474">
                  <c:v>0.10309278350515463</c:v>
                </c:pt>
                <c:pt idx="475">
                  <c:v>0.102880658436214</c:v>
                </c:pt>
                <c:pt idx="476">
                  <c:v>0.10266940451745379</c:v>
                </c:pt>
                <c:pt idx="477">
                  <c:v>0.10245901639344261</c:v>
                </c:pt>
                <c:pt idx="478">
                  <c:v>0.10224948875255624</c:v>
                </c:pt>
                <c:pt idx="479">
                  <c:v>0.1020408163265306</c:v>
                </c:pt>
                <c:pt idx="480">
                  <c:v>0.10183299389002037</c:v>
                </c:pt>
                <c:pt idx="481">
                  <c:v>0.1016260162601626</c:v>
                </c:pt>
                <c:pt idx="482">
                  <c:v>0.10141987829614604</c:v>
                </c:pt>
                <c:pt idx="483">
                  <c:v>0.10121457489878542</c:v>
                </c:pt>
                <c:pt idx="484">
                  <c:v>0.10101010101010102</c:v>
                </c:pt>
                <c:pt idx="485">
                  <c:v>0.10080645161290322</c:v>
                </c:pt>
                <c:pt idx="486">
                  <c:v>0.10060362173038229</c:v>
                </c:pt>
                <c:pt idx="487">
                  <c:v>0.10040160642570281</c:v>
                </c:pt>
                <c:pt idx="488">
                  <c:v>0.1002004008016032</c:v>
                </c:pt>
                <c:pt idx="489">
                  <c:v>0.1</c:v>
                </c:pt>
                <c:pt idx="490">
                  <c:v>9.9800399201596807E-2</c:v>
                </c:pt>
                <c:pt idx="491">
                  <c:v>9.9601593625498003E-2</c:v>
                </c:pt>
                <c:pt idx="492">
                  <c:v>9.9403578528827044E-2</c:v>
                </c:pt>
                <c:pt idx="493">
                  <c:v>9.9206349206349201E-2</c:v>
                </c:pt>
                <c:pt idx="494">
                  <c:v>9.9009900990099015E-2</c:v>
                </c:pt>
                <c:pt idx="495">
                  <c:v>9.8814229249011856E-2</c:v>
                </c:pt>
                <c:pt idx="496">
                  <c:v>9.8619329388560162E-2</c:v>
                </c:pt>
                <c:pt idx="497">
                  <c:v>9.8425196850393692E-2</c:v>
                </c:pt>
                <c:pt idx="498">
                  <c:v>9.8231827111984277E-2</c:v>
                </c:pt>
                <c:pt idx="499">
                  <c:v>9.8039215686274508E-2</c:v>
                </c:pt>
                <c:pt idx="500">
                  <c:v>9.7847358121330719E-2</c:v>
                </c:pt>
                <c:pt idx="501">
                  <c:v>9.765625E-2</c:v>
                </c:pt>
                <c:pt idx="502">
                  <c:v>9.7465886939571145E-2</c:v>
                </c:pt>
                <c:pt idx="503">
                  <c:v>9.727626459143969E-2</c:v>
                </c:pt>
                <c:pt idx="504">
                  <c:v>9.7087378640776684E-2</c:v>
                </c:pt>
                <c:pt idx="505">
                  <c:v>9.6899224806201556E-2</c:v>
                </c:pt>
                <c:pt idx="506">
                  <c:v>9.6711798839458421E-2</c:v>
                </c:pt>
                <c:pt idx="507">
                  <c:v>9.6525096525096526E-2</c:v>
                </c:pt>
                <c:pt idx="508">
                  <c:v>9.6339113680154131E-2</c:v>
                </c:pt>
                <c:pt idx="509">
                  <c:v>9.6153846153846159E-2</c:v>
                </c:pt>
                <c:pt idx="510">
                  <c:v>9.5969289827255277E-2</c:v>
                </c:pt>
                <c:pt idx="511">
                  <c:v>9.5785440613026809E-2</c:v>
                </c:pt>
                <c:pt idx="512">
                  <c:v>9.5602294455066919E-2</c:v>
                </c:pt>
                <c:pt idx="513">
                  <c:v>9.5419847328244281E-2</c:v>
                </c:pt>
                <c:pt idx="514">
                  <c:v>9.5238095238095247E-2</c:v>
                </c:pt>
                <c:pt idx="515">
                  <c:v>9.5057034220532313E-2</c:v>
                </c:pt>
                <c:pt idx="516">
                  <c:v>9.4876660341555979E-2</c:v>
                </c:pt>
                <c:pt idx="517">
                  <c:v>9.4696969696969696E-2</c:v>
                </c:pt>
                <c:pt idx="518">
                  <c:v>9.4517958412098299E-2</c:v>
                </c:pt>
                <c:pt idx="519">
                  <c:v>9.4339622641509427E-2</c:v>
                </c:pt>
                <c:pt idx="520">
                  <c:v>9.4161958568738227E-2</c:v>
                </c:pt>
                <c:pt idx="521">
                  <c:v>9.3984962406015032E-2</c:v>
                </c:pt>
                <c:pt idx="522">
                  <c:v>9.3808630393996256E-2</c:v>
                </c:pt>
                <c:pt idx="523">
                  <c:v>9.3632958801498134E-2</c:v>
                </c:pt>
                <c:pt idx="524">
                  <c:v>9.3457943925233641E-2</c:v>
                </c:pt>
                <c:pt idx="525">
                  <c:v>9.3283582089552231E-2</c:v>
                </c:pt>
                <c:pt idx="526">
                  <c:v>9.3109869646182508E-2</c:v>
                </c:pt>
                <c:pt idx="527">
                  <c:v>9.2936802973977703E-2</c:v>
                </c:pt>
                <c:pt idx="528">
                  <c:v>9.27643784786642E-2</c:v>
                </c:pt>
                <c:pt idx="529">
                  <c:v>9.2592592592592587E-2</c:v>
                </c:pt>
                <c:pt idx="530">
                  <c:v>9.2421441774491686E-2</c:v>
                </c:pt>
                <c:pt idx="531">
                  <c:v>9.2250922509225092E-2</c:v>
                </c:pt>
                <c:pt idx="532">
                  <c:v>9.2081031307550659E-2</c:v>
                </c:pt>
                <c:pt idx="533">
                  <c:v>9.1911764705882359E-2</c:v>
                </c:pt>
                <c:pt idx="534">
                  <c:v>9.1743119266055051E-2</c:v>
                </c:pt>
                <c:pt idx="535">
                  <c:v>9.1575091575091583E-2</c:v>
                </c:pt>
                <c:pt idx="536">
                  <c:v>9.1407678244972576E-2</c:v>
                </c:pt>
                <c:pt idx="537">
                  <c:v>9.1240875912408759E-2</c:v>
                </c:pt>
                <c:pt idx="538">
                  <c:v>9.1074681238615673E-2</c:v>
                </c:pt>
                <c:pt idx="539">
                  <c:v>9.0909090909090912E-2</c:v>
                </c:pt>
                <c:pt idx="540">
                  <c:v>9.0744101633393831E-2</c:v>
                </c:pt>
                <c:pt idx="541">
                  <c:v>9.0579710144927536E-2</c:v>
                </c:pt>
                <c:pt idx="542">
                  <c:v>9.0415913200723327E-2</c:v>
                </c:pt>
                <c:pt idx="543">
                  <c:v>9.0252707581227443E-2</c:v>
                </c:pt>
                <c:pt idx="544">
                  <c:v>9.0090090090090086E-2</c:v>
                </c:pt>
                <c:pt idx="545">
                  <c:v>8.9928057553956831E-2</c:v>
                </c:pt>
                <c:pt idx="546">
                  <c:v>8.9766606822262118E-2</c:v>
                </c:pt>
                <c:pt idx="547">
                  <c:v>8.9605734767025089E-2</c:v>
                </c:pt>
                <c:pt idx="548">
                  <c:v>8.9445438282647588E-2</c:v>
                </c:pt>
                <c:pt idx="549">
                  <c:v>8.9285714285714274E-2</c:v>
                </c:pt>
                <c:pt idx="550">
                  <c:v>8.9126559714795009E-2</c:v>
                </c:pt>
                <c:pt idx="551">
                  <c:v>8.8967971530249115E-2</c:v>
                </c:pt>
                <c:pt idx="552">
                  <c:v>8.8809946714031973E-2</c:v>
                </c:pt>
                <c:pt idx="553">
                  <c:v>8.8652482269503549E-2</c:v>
                </c:pt>
                <c:pt idx="554">
                  <c:v>8.8495575221238937E-2</c:v>
                </c:pt>
                <c:pt idx="555">
                  <c:v>8.8339222614840993E-2</c:v>
                </c:pt>
                <c:pt idx="556">
                  <c:v>8.8183421516754845E-2</c:v>
                </c:pt>
                <c:pt idx="557">
                  <c:v>8.8028169014084515E-2</c:v>
                </c:pt>
                <c:pt idx="558">
                  <c:v>8.7873462214411252E-2</c:v>
                </c:pt>
                <c:pt idx="559">
                  <c:v>8.771929824561403E-2</c:v>
                </c:pt>
                <c:pt idx="560">
                  <c:v>8.7565674255691769E-2</c:v>
                </c:pt>
                <c:pt idx="561">
                  <c:v>8.7412587412587422E-2</c:v>
                </c:pt>
                <c:pt idx="562">
                  <c:v>8.7260034904013961E-2</c:v>
                </c:pt>
                <c:pt idx="563">
                  <c:v>8.7108013937282222E-2</c:v>
                </c:pt>
                <c:pt idx="564">
                  <c:v>8.6956521739130432E-2</c:v>
                </c:pt>
                <c:pt idx="565">
                  <c:v>8.6805555555555552E-2</c:v>
                </c:pt>
                <c:pt idx="566">
                  <c:v>8.6655112651646438E-2</c:v>
                </c:pt>
                <c:pt idx="567">
                  <c:v>8.6505190311418692E-2</c:v>
                </c:pt>
                <c:pt idx="568">
                  <c:v>8.6355785837651119E-2</c:v>
                </c:pt>
                <c:pt idx="569">
                  <c:v>8.6206896551724144E-2</c:v>
                </c:pt>
                <c:pt idx="570">
                  <c:v>8.6058519793459548E-2</c:v>
                </c:pt>
                <c:pt idx="571">
                  <c:v>8.5910652920962199E-2</c:v>
                </c:pt>
                <c:pt idx="572">
                  <c:v>8.5763293310463118E-2</c:v>
                </c:pt>
                <c:pt idx="573">
                  <c:v>8.5616438356164379E-2</c:v>
                </c:pt>
                <c:pt idx="574">
                  <c:v>8.5470085470085472E-2</c:v>
                </c:pt>
                <c:pt idx="575">
                  <c:v>8.5324232081911269E-2</c:v>
                </c:pt>
                <c:pt idx="576">
                  <c:v>8.5178875638841564E-2</c:v>
                </c:pt>
                <c:pt idx="577">
                  <c:v>8.5034013605442188E-2</c:v>
                </c:pt>
                <c:pt idx="578">
                  <c:v>8.4889643463497449E-2</c:v>
                </c:pt>
                <c:pt idx="579">
                  <c:v>8.4745762711864403E-2</c:v>
                </c:pt>
                <c:pt idx="580">
                  <c:v>8.4602368866328256E-2</c:v>
                </c:pt>
                <c:pt idx="581">
                  <c:v>8.4459459459459457E-2</c:v>
                </c:pt>
                <c:pt idx="582">
                  <c:v>8.4317032040472167E-2</c:v>
                </c:pt>
                <c:pt idx="583">
                  <c:v>8.4175084175084181E-2</c:v>
                </c:pt>
                <c:pt idx="584">
                  <c:v>8.4033613445378144E-2</c:v>
                </c:pt>
                <c:pt idx="585">
                  <c:v>8.3892617449664433E-2</c:v>
                </c:pt>
                <c:pt idx="586">
                  <c:v>8.3752093802345051E-2</c:v>
                </c:pt>
                <c:pt idx="587">
                  <c:v>8.3612040133779264E-2</c:v>
                </c:pt>
                <c:pt idx="588">
                  <c:v>8.347245409015025E-2</c:v>
                </c:pt>
                <c:pt idx="589">
                  <c:v>8.3333333333333329E-2</c:v>
                </c:pt>
                <c:pt idx="590">
                  <c:v>8.3194675540765387E-2</c:v>
                </c:pt>
                <c:pt idx="591">
                  <c:v>8.3056478405315617E-2</c:v>
                </c:pt>
                <c:pt idx="592">
                  <c:v>8.2918739635157557E-2</c:v>
                </c:pt>
                <c:pt idx="593">
                  <c:v>8.2781456953642391E-2</c:v>
                </c:pt>
                <c:pt idx="594">
                  <c:v>8.2644628099173556E-2</c:v>
                </c:pt>
                <c:pt idx="595">
                  <c:v>8.2508250825082508E-2</c:v>
                </c:pt>
                <c:pt idx="596">
                  <c:v>8.2372322899505759E-2</c:v>
                </c:pt>
                <c:pt idx="597">
                  <c:v>8.223684210526315E-2</c:v>
                </c:pt>
                <c:pt idx="598">
                  <c:v>8.2101806239737285E-2</c:v>
                </c:pt>
                <c:pt idx="599">
                  <c:v>8.1967213114754106E-2</c:v>
                </c:pt>
                <c:pt idx="600">
                  <c:v>8.1833060556464818E-2</c:v>
                </c:pt>
                <c:pt idx="601">
                  <c:v>8.1699346405228759E-2</c:v>
                </c:pt>
                <c:pt idx="602">
                  <c:v>8.1566068515497553E-2</c:v>
                </c:pt>
                <c:pt idx="603">
                  <c:v>8.1433224755700334E-2</c:v>
                </c:pt>
                <c:pt idx="604">
                  <c:v>8.1300813008130093E-2</c:v>
                </c:pt>
                <c:pt idx="605">
                  <c:v>8.1168831168831168E-2</c:v>
                </c:pt>
                <c:pt idx="606">
                  <c:v>8.1037277147487846E-2</c:v>
                </c:pt>
                <c:pt idx="607">
                  <c:v>8.0906148867313912E-2</c:v>
                </c:pt>
                <c:pt idx="608">
                  <c:v>8.0775444264943458E-2</c:v>
                </c:pt>
                <c:pt idx="609">
                  <c:v>8.0645161290322578E-2</c:v>
                </c:pt>
                <c:pt idx="610">
                  <c:v>8.0515297906602251E-2</c:v>
                </c:pt>
                <c:pt idx="611">
                  <c:v>8.0385852090032156E-2</c:v>
                </c:pt>
                <c:pt idx="612">
                  <c:v>8.0256821829855524E-2</c:v>
                </c:pt>
                <c:pt idx="613">
                  <c:v>8.0128205128205121E-2</c:v>
                </c:pt>
                <c:pt idx="614">
                  <c:v>0.08</c:v>
                </c:pt>
                <c:pt idx="615">
                  <c:v>7.9872204472843447E-2</c:v>
                </c:pt>
                <c:pt idx="616">
                  <c:v>7.9744816586921841E-2</c:v>
                </c:pt>
                <c:pt idx="617">
                  <c:v>7.9617834394904455E-2</c:v>
                </c:pt>
                <c:pt idx="618">
                  <c:v>7.9491255961844198E-2</c:v>
                </c:pt>
                <c:pt idx="619">
                  <c:v>7.9365079365079361E-2</c:v>
                </c:pt>
                <c:pt idx="620">
                  <c:v>7.9239302694136288E-2</c:v>
                </c:pt>
                <c:pt idx="621">
                  <c:v>7.9113924050632917E-2</c:v>
                </c:pt>
                <c:pt idx="622">
                  <c:v>7.8988941548183256E-2</c:v>
                </c:pt>
                <c:pt idx="623">
                  <c:v>7.8864353312302835E-2</c:v>
                </c:pt>
                <c:pt idx="624">
                  <c:v>7.874015748031496E-2</c:v>
                </c:pt>
                <c:pt idx="625">
                  <c:v>7.8616352201257858E-2</c:v>
                </c:pt>
                <c:pt idx="626">
                  <c:v>7.8492935635792765E-2</c:v>
                </c:pt>
                <c:pt idx="627">
                  <c:v>7.8369905956112845E-2</c:v>
                </c:pt>
                <c:pt idx="628">
                  <c:v>7.82472613458529E-2</c:v>
                </c:pt>
                <c:pt idx="629">
                  <c:v>7.8125E-2</c:v>
                </c:pt>
                <c:pt idx="630">
                  <c:v>7.8003120124804995E-2</c:v>
                </c:pt>
                <c:pt idx="631">
                  <c:v>7.7881619937694699E-2</c:v>
                </c:pt>
                <c:pt idx="632">
                  <c:v>7.7760497667185069E-2</c:v>
                </c:pt>
                <c:pt idx="633">
                  <c:v>7.7639751552795025E-2</c:v>
                </c:pt>
                <c:pt idx="634">
                  <c:v>7.7519379844961239E-2</c:v>
                </c:pt>
                <c:pt idx="635">
                  <c:v>7.7399380804953566E-2</c:v>
                </c:pt>
                <c:pt idx="636">
                  <c:v>7.7279752704791344E-2</c:v>
                </c:pt>
                <c:pt idx="637">
                  <c:v>7.716049382716049E-2</c:v>
                </c:pt>
                <c:pt idx="638">
                  <c:v>7.7041602465331274E-2</c:v>
                </c:pt>
                <c:pt idx="639">
                  <c:v>7.6923076923076927E-2</c:v>
                </c:pt>
                <c:pt idx="640">
                  <c:v>7.6804915514592939E-2</c:v>
                </c:pt>
                <c:pt idx="641">
                  <c:v>7.6687116564417179E-2</c:v>
                </c:pt>
                <c:pt idx="642">
                  <c:v>7.6569678407350683E-2</c:v>
                </c:pt>
                <c:pt idx="643">
                  <c:v>7.64525993883792E-2</c:v>
                </c:pt>
                <c:pt idx="644">
                  <c:v>7.6335877862595422E-2</c:v>
                </c:pt>
                <c:pt idx="645">
                  <c:v>7.621951219512195E-2</c:v>
                </c:pt>
                <c:pt idx="646">
                  <c:v>7.6103500761035003E-2</c:v>
                </c:pt>
                <c:pt idx="647">
                  <c:v>7.598784194528875E-2</c:v>
                </c:pt>
                <c:pt idx="648">
                  <c:v>7.5872534142640363E-2</c:v>
                </c:pt>
                <c:pt idx="649">
                  <c:v>7.575757575757576E-2</c:v>
                </c:pt>
                <c:pt idx="650">
                  <c:v>7.564296520423601E-2</c:v>
                </c:pt>
                <c:pt idx="651">
                  <c:v>7.552870090634442E-2</c:v>
                </c:pt>
                <c:pt idx="652">
                  <c:v>7.5414781297134234E-2</c:v>
                </c:pt>
                <c:pt idx="653">
                  <c:v>7.5301204819277101E-2</c:v>
                </c:pt>
                <c:pt idx="654">
                  <c:v>7.5187969924812026E-2</c:v>
                </c:pt>
                <c:pt idx="655">
                  <c:v>7.5075075075075076E-2</c:v>
                </c:pt>
                <c:pt idx="656">
                  <c:v>7.4962518740629688E-2</c:v>
                </c:pt>
                <c:pt idx="657">
                  <c:v>7.4850299401197612E-2</c:v>
                </c:pt>
                <c:pt idx="658">
                  <c:v>7.4738415545590436E-2</c:v>
                </c:pt>
                <c:pt idx="659">
                  <c:v>7.4626865671641784E-2</c:v>
                </c:pt>
                <c:pt idx="660">
                  <c:v>7.4515648286140088E-2</c:v>
                </c:pt>
                <c:pt idx="661">
                  <c:v>7.4404761904761904E-2</c:v>
                </c:pt>
                <c:pt idx="662">
                  <c:v>7.4294205052005943E-2</c:v>
                </c:pt>
                <c:pt idx="663">
                  <c:v>7.4183976261127604E-2</c:v>
                </c:pt>
                <c:pt idx="664">
                  <c:v>7.407407407407407E-2</c:v>
                </c:pt>
                <c:pt idx="665">
                  <c:v>7.3964497041420108E-2</c:v>
                </c:pt>
                <c:pt idx="666">
                  <c:v>7.3855243722304287E-2</c:v>
                </c:pt>
                <c:pt idx="667">
                  <c:v>7.3746312684365781E-2</c:v>
                </c:pt>
                <c:pt idx="668">
                  <c:v>7.3637702503681887E-2</c:v>
                </c:pt>
                <c:pt idx="669">
                  <c:v>7.3529411764705885E-2</c:v>
                </c:pt>
                <c:pt idx="670">
                  <c:v>7.3421439060205582E-2</c:v>
                </c:pt>
                <c:pt idx="671">
                  <c:v>7.331378299120235E-2</c:v>
                </c:pt>
                <c:pt idx="672">
                  <c:v>7.320644216691069E-2</c:v>
                </c:pt>
                <c:pt idx="673">
                  <c:v>7.3099415204678359E-2</c:v>
                </c:pt>
                <c:pt idx="674">
                  <c:v>7.2992700729927001E-2</c:v>
                </c:pt>
                <c:pt idx="675">
                  <c:v>7.2886297376093284E-2</c:v>
                </c:pt>
                <c:pt idx="676">
                  <c:v>7.2780203784570591E-2</c:v>
                </c:pt>
                <c:pt idx="677">
                  <c:v>7.2674418604651167E-2</c:v>
                </c:pt>
                <c:pt idx="678">
                  <c:v>7.2568940493468792E-2</c:v>
                </c:pt>
                <c:pt idx="679">
                  <c:v>7.2463768115942032E-2</c:v>
                </c:pt>
                <c:pt idx="680">
                  <c:v>7.2358900144717797E-2</c:v>
                </c:pt>
                <c:pt idx="681">
                  <c:v>7.2254335260115599E-2</c:v>
                </c:pt>
                <c:pt idx="682">
                  <c:v>7.2150072150072145E-2</c:v>
                </c:pt>
                <c:pt idx="683">
                  <c:v>7.2046109510086456E-2</c:v>
                </c:pt>
                <c:pt idx="684">
                  <c:v>7.1942446043165464E-2</c:v>
                </c:pt>
                <c:pt idx="685">
                  <c:v>7.183908045977011E-2</c:v>
                </c:pt>
                <c:pt idx="686">
                  <c:v>7.1736011477761832E-2</c:v>
                </c:pt>
                <c:pt idx="687">
                  <c:v>7.163323782234958E-2</c:v>
                </c:pt>
                <c:pt idx="688">
                  <c:v>7.1530758226037189E-2</c:v>
                </c:pt>
                <c:pt idx="689">
                  <c:v>7.1428571428571425E-2</c:v>
                </c:pt>
                <c:pt idx="690">
                  <c:v>7.1326676176890161E-2</c:v>
                </c:pt>
                <c:pt idx="691">
                  <c:v>7.1225071225071226E-2</c:v>
                </c:pt>
                <c:pt idx="692">
                  <c:v>7.1123755334281655E-2</c:v>
                </c:pt>
                <c:pt idx="693">
                  <c:v>7.1022727272727265E-2</c:v>
                </c:pt>
                <c:pt idx="694">
                  <c:v>7.0921985815602828E-2</c:v>
                </c:pt>
                <c:pt idx="695">
                  <c:v>7.0821529745042494E-2</c:v>
                </c:pt>
                <c:pt idx="696">
                  <c:v>7.0721357850070721E-2</c:v>
                </c:pt>
                <c:pt idx="697">
                  <c:v>7.0621468926553674E-2</c:v>
                </c:pt>
                <c:pt idx="698">
                  <c:v>7.0521861777150918E-2</c:v>
                </c:pt>
                <c:pt idx="699">
                  <c:v>7.0422535211267609E-2</c:v>
                </c:pt>
                <c:pt idx="700">
                  <c:v>7.0323488045007029E-2</c:v>
                </c:pt>
                <c:pt idx="701">
                  <c:v>7.02247191011236E-2</c:v>
                </c:pt>
                <c:pt idx="702">
                  <c:v>7.0126227208976155E-2</c:v>
                </c:pt>
                <c:pt idx="703">
                  <c:v>7.0028011204481794E-2</c:v>
                </c:pt>
                <c:pt idx="704">
                  <c:v>6.9930069930069935E-2</c:v>
                </c:pt>
                <c:pt idx="705">
                  <c:v>6.9832402234636867E-2</c:v>
                </c:pt>
                <c:pt idx="706">
                  <c:v>6.9735006973500699E-2</c:v>
                </c:pt>
                <c:pt idx="707">
                  <c:v>6.9637883008356549E-2</c:v>
                </c:pt>
                <c:pt idx="708">
                  <c:v>6.9541029207232263E-2</c:v>
                </c:pt>
                <c:pt idx="709">
                  <c:v>6.9444444444444448E-2</c:v>
                </c:pt>
                <c:pt idx="710">
                  <c:v>6.9348127600554782E-2</c:v>
                </c:pt>
                <c:pt idx="711">
                  <c:v>6.9252077562326875E-2</c:v>
                </c:pt>
                <c:pt idx="712">
                  <c:v>6.9156293222683268E-2</c:v>
                </c:pt>
                <c:pt idx="713">
                  <c:v>6.9060773480662974E-2</c:v>
                </c:pt>
                <c:pt idx="714">
                  <c:v>6.8965517241379309E-2</c:v>
                </c:pt>
                <c:pt idx="715">
                  <c:v>6.8870523415977963E-2</c:v>
                </c:pt>
                <c:pt idx="716">
                  <c:v>6.8775790921595595E-2</c:v>
                </c:pt>
                <c:pt idx="717">
                  <c:v>6.8681318681318687E-2</c:v>
                </c:pt>
                <c:pt idx="718">
                  <c:v>6.8587105624142664E-2</c:v>
                </c:pt>
                <c:pt idx="719">
                  <c:v>6.8493150684931503E-2</c:v>
                </c:pt>
                <c:pt idx="720">
                  <c:v>6.8399452804377564E-2</c:v>
                </c:pt>
                <c:pt idx="721">
                  <c:v>6.8306010928961741E-2</c:v>
                </c:pt>
                <c:pt idx="722">
                  <c:v>6.8212824010914053E-2</c:v>
                </c:pt>
                <c:pt idx="723">
                  <c:v>6.8119891008174394E-2</c:v>
                </c:pt>
                <c:pt idx="724">
                  <c:v>6.8027210884353734E-2</c:v>
                </c:pt>
                <c:pt idx="725">
                  <c:v>6.7934782608695649E-2</c:v>
                </c:pt>
                <c:pt idx="726">
                  <c:v>6.7842605156037988E-2</c:v>
                </c:pt>
                <c:pt idx="727">
                  <c:v>6.7750677506775075E-2</c:v>
                </c:pt>
                <c:pt idx="728">
                  <c:v>6.7658998646820026E-2</c:v>
                </c:pt>
                <c:pt idx="729">
                  <c:v>6.7567567567567571E-2</c:v>
                </c:pt>
                <c:pt idx="730">
                  <c:v>6.7476383265856948E-2</c:v>
                </c:pt>
                <c:pt idx="731">
                  <c:v>6.7385444743935319E-2</c:v>
                </c:pt>
                <c:pt idx="732">
                  <c:v>6.7294751009421269E-2</c:v>
                </c:pt>
                <c:pt idx="733">
                  <c:v>6.7204301075268813E-2</c:v>
                </c:pt>
                <c:pt idx="734">
                  <c:v>6.7114093959731544E-2</c:v>
                </c:pt>
                <c:pt idx="735">
                  <c:v>6.7024128686327081E-2</c:v>
                </c:pt>
                <c:pt idx="736">
                  <c:v>6.6934404283801874E-2</c:v>
                </c:pt>
                <c:pt idx="737">
                  <c:v>6.684491978609626E-2</c:v>
                </c:pt>
                <c:pt idx="738">
                  <c:v>6.6755674232309742E-2</c:v>
                </c:pt>
                <c:pt idx="739">
                  <c:v>6.6666666666666666E-2</c:v>
                </c:pt>
                <c:pt idx="740">
                  <c:v>6.6577896138482029E-2</c:v>
                </c:pt>
                <c:pt idx="741">
                  <c:v>6.6489361702127658E-2</c:v>
                </c:pt>
                <c:pt idx="742">
                  <c:v>6.6401062416998669E-2</c:v>
                </c:pt>
                <c:pt idx="743">
                  <c:v>6.6312997347480113E-2</c:v>
                </c:pt>
                <c:pt idx="744">
                  <c:v>6.6225165562913912E-2</c:v>
                </c:pt>
                <c:pt idx="745">
                  <c:v>6.6137566137566134E-2</c:v>
                </c:pt>
                <c:pt idx="746">
                  <c:v>6.6050198150594458E-2</c:v>
                </c:pt>
                <c:pt idx="747">
                  <c:v>6.5963060686015831E-2</c:v>
                </c:pt>
                <c:pt idx="748">
                  <c:v>6.5876152832674575E-2</c:v>
                </c:pt>
                <c:pt idx="749">
                  <c:v>6.5789473684210523E-2</c:v>
                </c:pt>
                <c:pt idx="750">
                  <c:v>6.5703022339027597E-2</c:v>
                </c:pt>
                <c:pt idx="751">
                  <c:v>6.5616797900262466E-2</c:v>
                </c:pt>
                <c:pt idx="752">
                  <c:v>6.5530799475753604E-2</c:v>
                </c:pt>
                <c:pt idx="753">
                  <c:v>6.5445026178010471E-2</c:v>
                </c:pt>
                <c:pt idx="754">
                  <c:v>6.535947712418301E-2</c:v>
                </c:pt>
                <c:pt idx="755">
                  <c:v>6.5274151436031325E-2</c:v>
                </c:pt>
                <c:pt idx="756">
                  <c:v>6.51890482398957E-2</c:v>
                </c:pt>
                <c:pt idx="757">
                  <c:v>6.5104166666666671E-2</c:v>
                </c:pt>
                <c:pt idx="758">
                  <c:v>6.5019505851755519E-2</c:v>
                </c:pt>
                <c:pt idx="759">
                  <c:v>6.4935064935064943E-2</c:v>
                </c:pt>
                <c:pt idx="760">
                  <c:v>6.4850843060959798E-2</c:v>
                </c:pt>
                <c:pt idx="761">
                  <c:v>6.4766839378238336E-2</c:v>
                </c:pt>
                <c:pt idx="762">
                  <c:v>6.4683053040103494E-2</c:v>
                </c:pt>
                <c:pt idx="763">
                  <c:v>6.4599483204134361E-2</c:v>
                </c:pt>
                <c:pt idx="764">
                  <c:v>6.4516129032258063E-2</c:v>
                </c:pt>
                <c:pt idx="765">
                  <c:v>6.4432989690721643E-2</c:v>
                </c:pt>
                <c:pt idx="766">
                  <c:v>6.4350064350064351E-2</c:v>
                </c:pt>
                <c:pt idx="767">
                  <c:v>6.4267352185089971E-2</c:v>
                </c:pt>
                <c:pt idx="768">
                  <c:v>6.4184852374839535E-2</c:v>
                </c:pt>
                <c:pt idx="769">
                  <c:v>6.4102564102564097E-2</c:v>
                </c:pt>
                <c:pt idx="770">
                  <c:v>6.4020486555697823E-2</c:v>
                </c:pt>
                <c:pt idx="771">
                  <c:v>6.3938618925831206E-2</c:v>
                </c:pt>
                <c:pt idx="772">
                  <c:v>6.3856960408684549E-2</c:v>
                </c:pt>
                <c:pt idx="773">
                  <c:v>6.3775510204081634E-2</c:v>
                </c:pt>
                <c:pt idx="774">
                  <c:v>6.3694267515923567E-2</c:v>
                </c:pt>
                <c:pt idx="775">
                  <c:v>6.3613231552162849E-2</c:v>
                </c:pt>
                <c:pt idx="776">
                  <c:v>6.353240152477764E-2</c:v>
                </c:pt>
                <c:pt idx="777">
                  <c:v>6.3451776649746189E-2</c:v>
                </c:pt>
                <c:pt idx="778">
                  <c:v>6.3371356147021551E-2</c:v>
                </c:pt>
                <c:pt idx="779">
                  <c:v>6.3291139240506333E-2</c:v>
                </c:pt>
                <c:pt idx="780">
                  <c:v>6.3211125158027806E-2</c:v>
                </c:pt>
                <c:pt idx="781">
                  <c:v>6.3131313131313135E-2</c:v>
                </c:pt>
                <c:pt idx="782">
                  <c:v>6.3051702395964693E-2</c:v>
                </c:pt>
                <c:pt idx="783">
                  <c:v>6.2972292191435769E-2</c:v>
                </c:pt>
                <c:pt idx="784">
                  <c:v>6.2893081761006289E-2</c:v>
                </c:pt>
                <c:pt idx="785">
                  <c:v>6.2814070351758802E-2</c:v>
                </c:pt>
                <c:pt idx="786">
                  <c:v>6.2735257214554585E-2</c:v>
                </c:pt>
                <c:pt idx="787">
                  <c:v>6.2656641604010022E-2</c:v>
                </c:pt>
                <c:pt idx="788">
                  <c:v>6.2578222778473094E-2</c:v>
                </c:pt>
                <c:pt idx="789">
                  <c:v>6.25E-2</c:v>
                </c:pt>
                <c:pt idx="790">
                  <c:v>6.2421972534332085E-2</c:v>
                </c:pt>
                <c:pt idx="791">
                  <c:v>6.2344139650872821E-2</c:v>
                </c:pt>
                <c:pt idx="792">
                  <c:v>6.2266500622665005E-2</c:v>
                </c:pt>
                <c:pt idx="793">
                  <c:v>6.2189054726368161E-2</c:v>
                </c:pt>
                <c:pt idx="794">
                  <c:v>6.2111801242236017E-2</c:v>
                </c:pt>
                <c:pt idx="795">
                  <c:v>6.2034739454094295E-2</c:v>
                </c:pt>
                <c:pt idx="796">
                  <c:v>6.1957868649318466E-2</c:v>
                </c:pt>
                <c:pt idx="797">
                  <c:v>6.1881188118811881E-2</c:v>
                </c:pt>
                <c:pt idx="798">
                  <c:v>6.1804697156983932E-2</c:v>
                </c:pt>
                <c:pt idx="799">
                  <c:v>6.1728395061728392E-2</c:v>
                </c:pt>
                <c:pt idx="800">
                  <c:v>6.1652281134401972E-2</c:v>
                </c:pt>
                <c:pt idx="801">
                  <c:v>6.1576354679802957E-2</c:v>
                </c:pt>
                <c:pt idx="802">
                  <c:v>6.1500615006150061E-2</c:v>
                </c:pt>
                <c:pt idx="803">
                  <c:v>6.142506142506142E-2</c:v>
                </c:pt>
                <c:pt idx="804">
                  <c:v>6.1349693251533742E-2</c:v>
                </c:pt>
                <c:pt idx="805">
                  <c:v>6.1274509803921566E-2</c:v>
                </c:pt>
                <c:pt idx="806">
                  <c:v>6.1199510403916774E-2</c:v>
                </c:pt>
                <c:pt idx="807">
                  <c:v>6.1124694376528121E-2</c:v>
                </c:pt>
                <c:pt idx="808">
                  <c:v>6.1050061050061048E-2</c:v>
                </c:pt>
                <c:pt idx="809">
                  <c:v>6.097560975609756E-2</c:v>
                </c:pt>
                <c:pt idx="810">
                  <c:v>6.0901339829476243E-2</c:v>
                </c:pt>
                <c:pt idx="811">
                  <c:v>6.0827250608272508E-2</c:v>
                </c:pt>
                <c:pt idx="812">
                  <c:v>6.0753341433778862E-2</c:v>
                </c:pt>
                <c:pt idx="813">
                  <c:v>6.0679611650485438E-2</c:v>
                </c:pt>
                <c:pt idx="814">
                  <c:v>6.0606060606060608E-2</c:v>
                </c:pt>
                <c:pt idx="815">
                  <c:v>6.0532687651331719E-2</c:v>
                </c:pt>
                <c:pt idx="816">
                  <c:v>6.0459492140266025E-2</c:v>
                </c:pt>
                <c:pt idx="817">
                  <c:v>6.0386473429951688E-2</c:v>
                </c:pt>
                <c:pt idx="818">
                  <c:v>6.0313630880579006E-2</c:v>
                </c:pt>
                <c:pt idx="819">
                  <c:v>6.0240963855421686E-2</c:v>
                </c:pt>
                <c:pt idx="820">
                  <c:v>6.0168471720818295E-2</c:v>
                </c:pt>
                <c:pt idx="821">
                  <c:v>6.0096153846153848E-2</c:v>
                </c:pt>
                <c:pt idx="822">
                  <c:v>6.0024009603841535E-2</c:v>
                </c:pt>
                <c:pt idx="823">
                  <c:v>5.9952038369304558E-2</c:v>
                </c:pt>
                <c:pt idx="824">
                  <c:v>5.9880239520958084E-2</c:v>
                </c:pt>
                <c:pt idx="825">
                  <c:v>5.9808612440191387E-2</c:v>
                </c:pt>
                <c:pt idx="826">
                  <c:v>5.9737156511350059E-2</c:v>
                </c:pt>
                <c:pt idx="827">
                  <c:v>5.9665871121718374E-2</c:v>
                </c:pt>
                <c:pt idx="828">
                  <c:v>5.9594755661501783E-2</c:v>
                </c:pt>
                <c:pt idx="829">
                  <c:v>5.9523809523809521E-2</c:v>
                </c:pt>
                <c:pt idx="830">
                  <c:v>5.9453032104637343E-2</c:v>
                </c:pt>
                <c:pt idx="831">
                  <c:v>5.9382422802850353E-2</c:v>
                </c:pt>
                <c:pt idx="832">
                  <c:v>5.9311981020166077E-2</c:v>
                </c:pt>
                <c:pt idx="833">
                  <c:v>5.9241706161137435E-2</c:v>
                </c:pt>
                <c:pt idx="834">
                  <c:v>5.9171597633136092E-2</c:v>
                </c:pt>
                <c:pt idx="835">
                  <c:v>5.9101654846335699E-2</c:v>
                </c:pt>
                <c:pt idx="836">
                  <c:v>5.9031877213695391E-2</c:v>
                </c:pt>
                <c:pt idx="837">
                  <c:v>5.8962264150943397E-2</c:v>
                </c:pt>
                <c:pt idx="838">
                  <c:v>5.8892815076560662E-2</c:v>
                </c:pt>
                <c:pt idx="839">
                  <c:v>5.8823529411764705E-2</c:v>
                </c:pt>
                <c:pt idx="840">
                  <c:v>5.8754406580493537E-2</c:v>
                </c:pt>
                <c:pt idx="841">
                  <c:v>5.8685446009389672E-2</c:v>
                </c:pt>
                <c:pt idx="842">
                  <c:v>5.8616647127784291E-2</c:v>
                </c:pt>
                <c:pt idx="843">
                  <c:v>5.8548009367681501E-2</c:v>
                </c:pt>
                <c:pt idx="844">
                  <c:v>5.8479532163742687E-2</c:v>
                </c:pt>
                <c:pt idx="845">
                  <c:v>5.8411214953271028E-2</c:v>
                </c:pt>
                <c:pt idx="846">
                  <c:v>5.8343057176196034E-2</c:v>
                </c:pt>
                <c:pt idx="847">
                  <c:v>5.8275058275058279E-2</c:v>
                </c:pt>
                <c:pt idx="848">
                  <c:v>5.8207217694994179E-2</c:v>
                </c:pt>
                <c:pt idx="849">
                  <c:v>5.8139534883720929E-2</c:v>
                </c:pt>
                <c:pt idx="850">
                  <c:v>5.8072009291521488E-2</c:v>
                </c:pt>
                <c:pt idx="851">
                  <c:v>5.8004640371229696E-2</c:v>
                </c:pt>
                <c:pt idx="852">
                  <c:v>5.7937427578215531E-2</c:v>
                </c:pt>
                <c:pt idx="853">
                  <c:v>5.7870370370370364E-2</c:v>
                </c:pt>
                <c:pt idx="854">
                  <c:v>5.7803468208092484E-2</c:v>
                </c:pt>
                <c:pt idx="855">
                  <c:v>5.7736720554272522E-2</c:v>
                </c:pt>
                <c:pt idx="856">
                  <c:v>5.7670126874279123E-2</c:v>
                </c:pt>
                <c:pt idx="857">
                  <c:v>5.7603686635944701E-2</c:v>
                </c:pt>
                <c:pt idx="858">
                  <c:v>5.7537399309551207E-2</c:v>
                </c:pt>
                <c:pt idx="859">
                  <c:v>5.7471264367816091E-2</c:v>
                </c:pt>
                <c:pt idx="860">
                  <c:v>5.7405281285878303E-2</c:v>
                </c:pt>
                <c:pt idx="861">
                  <c:v>5.7339449541284407E-2</c:v>
                </c:pt>
                <c:pt idx="862">
                  <c:v>5.7273768613974797E-2</c:v>
                </c:pt>
                <c:pt idx="863">
                  <c:v>5.7208237986270019E-2</c:v>
                </c:pt>
                <c:pt idx="864">
                  <c:v>5.7142857142857141E-2</c:v>
                </c:pt>
                <c:pt idx="865">
                  <c:v>5.7077625570776253E-2</c:v>
                </c:pt>
                <c:pt idx="866">
                  <c:v>5.7012542759407071E-2</c:v>
                </c:pt>
                <c:pt idx="867">
                  <c:v>5.6947608200455586E-2</c:v>
                </c:pt>
                <c:pt idx="868">
                  <c:v>5.6882821387940839E-2</c:v>
                </c:pt>
                <c:pt idx="869">
                  <c:v>5.6818181818181823E-2</c:v>
                </c:pt>
                <c:pt idx="870">
                  <c:v>5.6753688989784334E-2</c:v>
                </c:pt>
                <c:pt idx="871">
                  <c:v>5.6689342403628121E-2</c:v>
                </c:pt>
                <c:pt idx="872">
                  <c:v>5.6625141562853906E-2</c:v>
                </c:pt>
                <c:pt idx="873">
                  <c:v>5.6561085972850679E-2</c:v>
                </c:pt>
                <c:pt idx="874">
                  <c:v>5.6497175141242938E-2</c:v>
                </c:pt>
                <c:pt idx="875">
                  <c:v>5.6433408577878104E-2</c:v>
                </c:pt>
                <c:pt idx="876">
                  <c:v>5.6369785794813977E-2</c:v>
                </c:pt>
                <c:pt idx="877">
                  <c:v>5.63063063063063E-2</c:v>
                </c:pt>
                <c:pt idx="878">
                  <c:v>5.6242969628796394E-2</c:v>
                </c:pt>
                <c:pt idx="879">
                  <c:v>5.6179775280898875E-2</c:v>
                </c:pt>
                <c:pt idx="880">
                  <c:v>5.6116722783389444E-2</c:v>
                </c:pt>
                <c:pt idx="881">
                  <c:v>5.605381165919282E-2</c:v>
                </c:pt>
                <c:pt idx="882">
                  <c:v>5.5991041433370657E-2</c:v>
                </c:pt>
                <c:pt idx="883">
                  <c:v>5.5928411633109625E-2</c:v>
                </c:pt>
                <c:pt idx="884">
                  <c:v>5.5865921787709501E-2</c:v>
                </c:pt>
                <c:pt idx="885">
                  <c:v>5.5803571428571432E-2</c:v>
                </c:pt>
                <c:pt idx="886">
                  <c:v>5.5741360089186176E-2</c:v>
                </c:pt>
                <c:pt idx="887">
                  <c:v>5.5679287305122491E-2</c:v>
                </c:pt>
                <c:pt idx="888">
                  <c:v>5.5617352614015576E-2</c:v>
                </c:pt>
                <c:pt idx="889">
                  <c:v>5.5555555555555559E-2</c:v>
                </c:pt>
                <c:pt idx="890">
                  <c:v>5.549389567147614E-2</c:v>
                </c:pt>
                <c:pt idx="891">
                  <c:v>5.543237250554324E-2</c:v>
                </c:pt>
                <c:pt idx="892">
                  <c:v>5.5370985603543747E-2</c:v>
                </c:pt>
                <c:pt idx="893">
                  <c:v>5.5309734513274339E-2</c:v>
                </c:pt>
                <c:pt idx="894">
                  <c:v>5.5248618784530384E-2</c:v>
                </c:pt>
                <c:pt idx="895">
                  <c:v>5.5187637969094927E-2</c:v>
                </c:pt>
                <c:pt idx="896">
                  <c:v>5.5126791620727672E-2</c:v>
                </c:pt>
                <c:pt idx="897">
                  <c:v>5.506607929515419E-2</c:v>
                </c:pt>
                <c:pt idx="898">
                  <c:v>5.5005500550055007E-2</c:v>
                </c:pt>
                <c:pt idx="899">
                  <c:v>5.4945054945054951E-2</c:v>
                </c:pt>
                <c:pt idx="900">
                  <c:v>5.4884742041712412E-2</c:v>
                </c:pt>
                <c:pt idx="901">
                  <c:v>5.4824561403508769E-2</c:v>
                </c:pt>
                <c:pt idx="902">
                  <c:v>5.4764512595837894E-2</c:v>
                </c:pt>
                <c:pt idx="903">
                  <c:v>5.4704595185995623E-2</c:v>
                </c:pt>
                <c:pt idx="904">
                  <c:v>5.4644808743169397E-2</c:v>
                </c:pt>
                <c:pt idx="905">
                  <c:v>5.4585152838427943E-2</c:v>
                </c:pt>
                <c:pt idx="906">
                  <c:v>5.4525627044711013E-2</c:v>
                </c:pt>
                <c:pt idx="907">
                  <c:v>5.4466230936819175E-2</c:v>
                </c:pt>
                <c:pt idx="908">
                  <c:v>5.4406964091403699E-2</c:v>
                </c:pt>
                <c:pt idx="909">
                  <c:v>5.434782608695652E-2</c:v>
                </c:pt>
                <c:pt idx="910">
                  <c:v>5.4288816503800214E-2</c:v>
                </c:pt>
                <c:pt idx="911">
                  <c:v>5.4229934924078092E-2</c:v>
                </c:pt>
                <c:pt idx="912">
                  <c:v>5.4171180931744313E-2</c:v>
                </c:pt>
                <c:pt idx="913">
                  <c:v>5.4112554112554112E-2</c:v>
                </c:pt>
                <c:pt idx="914">
                  <c:v>5.4054054054054057E-2</c:v>
                </c:pt>
                <c:pt idx="915">
                  <c:v>5.3995680345572353E-2</c:v>
                </c:pt>
                <c:pt idx="916">
                  <c:v>5.3937432578209279E-2</c:v>
                </c:pt>
                <c:pt idx="917">
                  <c:v>5.387931034482759E-2</c:v>
                </c:pt>
                <c:pt idx="918">
                  <c:v>5.3821313240043064E-2</c:v>
                </c:pt>
                <c:pt idx="919">
                  <c:v>5.3763440860215062E-2</c:v>
                </c:pt>
                <c:pt idx="920">
                  <c:v>5.3705692803437163E-2</c:v>
                </c:pt>
                <c:pt idx="921">
                  <c:v>5.3648068669527899E-2</c:v>
                </c:pt>
                <c:pt idx="922">
                  <c:v>5.3590568060021437E-2</c:v>
                </c:pt>
                <c:pt idx="923">
                  <c:v>5.3533190578158453E-2</c:v>
                </c:pt>
                <c:pt idx="924">
                  <c:v>5.3475935828877004E-2</c:v>
                </c:pt>
                <c:pt idx="925">
                  <c:v>5.3418803418803423E-2</c:v>
                </c:pt>
                <c:pt idx="926">
                  <c:v>5.3361792956243333E-2</c:v>
                </c:pt>
                <c:pt idx="927">
                  <c:v>5.3304904051172705E-2</c:v>
                </c:pt>
                <c:pt idx="928">
                  <c:v>5.3248136315228969E-2</c:v>
                </c:pt>
                <c:pt idx="929">
                  <c:v>5.3191489361702128E-2</c:v>
                </c:pt>
                <c:pt idx="930">
                  <c:v>5.3134962805526036E-2</c:v>
                </c:pt>
                <c:pt idx="931">
                  <c:v>5.3078556263269634E-2</c:v>
                </c:pt>
                <c:pt idx="932">
                  <c:v>5.3022269353128315E-2</c:v>
                </c:pt>
                <c:pt idx="933">
                  <c:v>5.2966101694915252E-2</c:v>
                </c:pt>
                <c:pt idx="934">
                  <c:v>5.2910052910052907E-2</c:v>
                </c:pt>
                <c:pt idx="935">
                  <c:v>5.2854122621564484E-2</c:v>
                </c:pt>
                <c:pt idx="936">
                  <c:v>5.2798310454065467E-2</c:v>
                </c:pt>
                <c:pt idx="937">
                  <c:v>5.2742616033755269E-2</c:v>
                </c:pt>
                <c:pt idx="938">
                  <c:v>5.2687038988408846E-2</c:v>
                </c:pt>
                <c:pt idx="939">
                  <c:v>5.2631578947368418E-2</c:v>
                </c:pt>
                <c:pt idx="940">
                  <c:v>5.2576235541535232E-2</c:v>
                </c:pt>
                <c:pt idx="941">
                  <c:v>5.2521008403361352E-2</c:v>
                </c:pt>
                <c:pt idx="942">
                  <c:v>5.2465897166841552E-2</c:v>
                </c:pt>
                <c:pt idx="943">
                  <c:v>5.2410901467505246E-2</c:v>
                </c:pt>
                <c:pt idx="944">
                  <c:v>5.2356020942408377E-2</c:v>
                </c:pt>
                <c:pt idx="945">
                  <c:v>5.2301255230125521E-2</c:v>
                </c:pt>
                <c:pt idx="946">
                  <c:v>5.2246603970741906E-2</c:v>
                </c:pt>
                <c:pt idx="947">
                  <c:v>5.2192066805845511E-2</c:v>
                </c:pt>
                <c:pt idx="948">
                  <c:v>5.213764337851929E-2</c:v>
                </c:pt>
                <c:pt idx="949">
                  <c:v>5.2083333333333329E-2</c:v>
                </c:pt>
                <c:pt idx="950">
                  <c:v>5.2029136316337148E-2</c:v>
                </c:pt>
                <c:pt idx="951">
                  <c:v>5.1975051975051978E-2</c:v>
                </c:pt>
                <c:pt idx="952">
                  <c:v>5.1921079958463137E-2</c:v>
                </c:pt>
                <c:pt idx="953">
                  <c:v>5.1867219917012444E-2</c:v>
                </c:pt>
                <c:pt idx="954">
                  <c:v>5.1813471502590677E-2</c:v>
                </c:pt>
                <c:pt idx="955">
                  <c:v>5.1759834368530017E-2</c:v>
                </c:pt>
                <c:pt idx="956">
                  <c:v>5.170630816959669E-2</c:v>
                </c:pt>
                <c:pt idx="957">
                  <c:v>5.1652892561983473E-2</c:v>
                </c:pt>
                <c:pt idx="958">
                  <c:v>5.1599587203302377E-2</c:v>
                </c:pt>
                <c:pt idx="959">
                  <c:v>5.1546391752577317E-2</c:v>
                </c:pt>
                <c:pt idx="960">
                  <c:v>5.1493305870236872E-2</c:v>
                </c:pt>
                <c:pt idx="961">
                  <c:v>5.1440329218106998E-2</c:v>
                </c:pt>
                <c:pt idx="962">
                  <c:v>5.1387461459403906E-2</c:v>
                </c:pt>
                <c:pt idx="963">
                  <c:v>5.1334702258726897E-2</c:v>
                </c:pt>
                <c:pt idx="964">
                  <c:v>5.128205128205128E-2</c:v>
                </c:pt>
                <c:pt idx="965">
                  <c:v>5.1229508196721306E-2</c:v>
                </c:pt>
                <c:pt idx="966">
                  <c:v>5.1177072671443197E-2</c:v>
                </c:pt>
                <c:pt idx="967">
                  <c:v>5.112474437627812E-2</c:v>
                </c:pt>
                <c:pt idx="968">
                  <c:v>5.1072522982635343E-2</c:v>
                </c:pt>
                <c:pt idx="969">
                  <c:v>5.10204081632653E-2</c:v>
                </c:pt>
                <c:pt idx="970">
                  <c:v>5.0968399592252807E-2</c:v>
                </c:pt>
                <c:pt idx="971">
                  <c:v>5.0916496945010187E-2</c:v>
                </c:pt>
                <c:pt idx="972">
                  <c:v>5.0864699898270603E-2</c:v>
                </c:pt>
                <c:pt idx="973">
                  <c:v>5.08130081300813E-2</c:v>
                </c:pt>
                <c:pt idx="974">
                  <c:v>5.0761421319796954E-2</c:v>
                </c:pt>
                <c:pt idx="975">
                  <c:v>5.0709939148073022E-2</c:v>
                </c:pt>
                <c:pt idx="976">
                  <c:v>5.0658561296859167E-2</c:v>
                </c:pt>
                <c:pt idx="977">
                  <c:v>5.0607287449392711E-2</c:v>
                </c:pt>
                <c:pt idx="978">
                  <c:v>5.0556117290192111E-2</c:v>
                </c:pt>
                <c:pt idx="979">
                  <c:v>5.0505050505050511E-2</c:v>
                </c:pt>
                <c:pt idx="980">
                  <c:v>5.0454086781029264E-2</c:v>
                </c:pt>
                <c:pt idx="981">
                  <c:v>5.040322580645161E-2</c:v>
                </c:pt>
                <c:pt idx="982">
                  <c:v>5.0352467270896276E-2</c:v>
                </c:pt>
                <c:pt idx="983">
                  <c:v>5.0301810865191143E-2</c:v>
                </c:pt>
                <c:pt idx="984">
                  <c:v>5.0251256281407038E-2</c:v>
                </c:pt>
                <c:pt idx="985">
                  <c:v>5.0200803212851405E-2</c:v>
                </c:pt>
                <c:pt idx="986">
                  <c:v>5.0150451354062181E-2</c:v>
                </c:pt>
                <c:pt idx="987">
                  <c:v>5.0100200400801598E-2</c:v>
                </c:pt>
                <c:pt idx="988">
                  <c:v>5.0050050050050046E-2</c:v>
                </c:pt>
                <c:pt idx="989">
                  <c:v>0.05</c:v>
                </c:pt>
                <c:pt idx="990">
                  <c:v>4.9950049950049952E-2</c:v>
                </c:pt>
                <c:pt idx="991">
                  <c:v>4.9900199600798403E-2</c:v>
                </c:pt>
                <c:pt idx="992">
                  <c:v>4.9850448654037885E-2</c:v>
                </c:pt>
                <c:pt idx="993">
                  <c:v>4.9800796812749001E-2</c:v>
                </c:pt>
                <c:pt idx="994">
                  <c:v>4.9751243781094523E-2</c:v>
                </c:pt>
                <c:pt idx="995">
                  <c:v>4.9701789264413522E-2</c:v>
                </c:pt>
                <c:pt idx="996">
                  <c:v>4.9652432969215496E-2</c:v>
                </c:pt>
                <c:pt idx="997">
                  <c:v>4.96031746031746E-2</c:v>
                </c:pt>
                <c:pt idx="998">
                  <c:v>4.9554013875123884E-2</c:v>
                </c:pt>
                <c:pt idx="999">
                  <c:v>4.9504950495049507E-2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CC8-4525-A4B3-6028685972DB}"/>
            </c:ext>
          </c:extLst>
        </c:ser>
        <c:ser>
          <c:idx val="2"/>
          <c:order val="2"/>
          <c:tx>
            <c:strRef>
              <c:f>Sheet1!$R$1</c:f>
              <c:strCache>
                <c:ptCount val="1"/>
                <c:pt idx="0">
                  <c:v>Vout (R2=2.2kΩ)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Sheet1!$R$2:$R$1119</c:f>
              <c:numCache>
                <c:formatCode>General</c:formatCode>
                <c:ptCount val="1118"/>
                <c:pt idx="0">
                  <c:v>4.7826086956521738</c:v>
                </c:pt>
                <c:pt idx="1">
                  <c:v>4.583333333333333</c:v>
                </c:pt>
                <c:pt idx="2">
                  <c:v>4.4000000000000004</c:v>
                </c:pt>
                <c:pt idx="3">
                  <c:v>4.2307692307692308</c:v>
                </c:pt>
                <c:pt idx="4">
                  <c:v>4.0740740740740735</c:v>
                </c:pt>
                <c:pt idx="5">
                  <c:v>3.9285714285714284</c:v>
                </c:pt>
                <c:pt idx="6">
                  <c:v>3.7931034482758621</c:v>
                </c:pt>
                <c:pt idx="7">
                  <c:v>3.6666666666666665</c:v>
                </c:pt>
                <c:pt idx="8">
                  <c:v>3.5483870967741939</c:v>
                </c:pt>
                <c:pt idx="9">
                  <c:v>3.4375</c:v>
                </c:pt>
                <c:pt idx="10">
                  <c:v>3.333333333333333</c:v>
                </c:pt>
                <c:pt idx="11">
                  <c:v>3.2352941176470589</c:v>
                </c:pt>
                <c:pt idx="12">
                  <c:v>3.1428571428571428</c:v>
                </c:pt>
                <c:pt idx="13">
                  <c:v>3.0555555555555558</c:v>
                </c:pt>
                <c:pt idx="14">
                  <c:v>2.9729729729729732</c:v>
                </c:pt>
                <c:pt idx="15">
                  <c:v>2.8947368421052633</c:v>
                </c:pt>
                <c:pt idx="16">
                  <c:v>2.8205128205128203</c:v>
                </c:pt>
                <c:pt idx="17">
                  <c:v>2.75</c:v>
                </c:pt>
                <c:pt idx="18">
                  <c:v>2.6829268292682928</c:v>
                </c:pt>
                <c:pt idx="19">
                  <c:v>2.6190476190476191</c:v>
                </c:pt>
                <c:pt idx="20">
                  <c:v>2.558139534883721</c:v>
                </c:pt>
                <c:pt idx="21">
                  <c:v>2.5</c:v>
                </c:pt>
                <c:pt idx="22">
                  <c:v>2.4444444444444442</c:v>
                </c:pt>
                <c:pt idx="23">
                  <c:v>2.3913043478260869</c:v>
                </c:pt>
                <c:pt idx="24">
                  <c:v>2.3404255319148937</c:v>
                </c:pt>
                <c:pt idx="25">
                  <c:v>2.2916666666666665</c:v>
                </c:pt>
                <c:pt idx="26">
                  <c:v>2.2448979591836733</c:v>
                </c:pt>
                <c:pt idx="27">
                  <c:v>2.2000000000000002</c:v>
                </c:pt>
                <c:pt idx="28">
                  <c:v>2.1568627450980395</c:v>
                </c:pt>
                <c:pt idx="29">
                  <c:v>2.1153846153846154</c:v>
                </c:pt>
                <c:pt idx="30">
                  <c:v>2.0754716981132075</c:v>
                </c:pt>
                <c:pt idx="31">
                  <c:v>2.0370370370370368</c:v>
                </c:pt>
                <c:pt idx="32">
                  <c:v>2</c:v>
                </c:pt>
                <c:pt idx="33">
                  <c:v>1.9642857142857142</c:v>
                </c:pt>
                <c:pt idx="34">
                  <c:v>1.9298245614035086</c:v>
                </c:pt>
                <c:pt idx="35">
                  <c:v>1.896551724137931</c:v>
                </c:pt>
                <c:pt idx="36">
                  <c:v>1.8644067796610169</c:v>
                </c:pt>
                <c:pt idx="37">
                  <c:v>1.8333333333333333</c:v>
                </c:pt>
                <c:pt idx="38">
                  <c:v>1.8032786885245902</c:v>
                </c:pt>
                <c:pt idx="39">
                  <c:v>1.774193548387097</c:v>
                </c:pt>
                <c:pt idx="40">
                  <c:v>1.746031746031746</c:v>
                </c:pt>
                <c:pt idx="41">
                  <c:v>1.71875</c:v>
                </c:pt>
                <c:pt idx="42">
                  <c:v>1.6923076923076925</c:v>
                </c:pt>
                <c:pt idx="43">
                  <c:v>1.6666666666666665</c:v>
                </c:pt>
                <c:pt idx="44">
                  <c:v>1.6417910447761195</c:v>
                </c:pt>
                <c:pt idx="45">
                  <c:v>1.6176470588235294</c:v>
                </c:pt>
                <c:pt idx="46">
                  <c:v>1.5942028985507246</c:v>
                </c:pt>
                <c:pt idx="47">
                  <c:v>1.5714285714285714</c:v>
                </c:pt>
                <c:pt idx="48">
                  <c:v>1.5492957746478873</c:v>
                </c:pt>
                <c:pt idx="49">
                  <c:v>1.5277777777777779</c:v>
                </c:pt>
                <c:pt idx="50">
                  <c:v>1.506849315068493</c:v>
                </c:pt>
                <c:pt idx="51">
                  <c:v>1.4864864864864866</c:v>
                </c:pt>
                <c:pt idx="52">
                  <c:v>1.4666666666666668</c:v>
                </c:pt>
                <c:pt idx="53">
                  <c:v>1.4473684210526316</c:v>
                </c:pt>
                <c:pt idx="54">
                  <c:v>1.4285714285714284</c:v>
                </c:pt>
                <c:pt idx="55">
                  <c:v>1.4102564102564101</c:v>
                </c:pt>
                <c:pt idx="56">
                  <c:v>1.3924050632911391</c:v>
                </c:pt>
                <c:pt idx="57">
                  <c:v>1.375</c:v>
                </c:pt>
                <c:pt idx="58">
                  <c:v>1.3580246913580245</c:v>
                </c:pt>
                <c:pt idx="59">
                  <c:v>1.3414634146341464</c:v>
                </c:pt>
                <c:pt idx="60">
                  <c:v>1.3253012048192772</c:v>
                </c:pt>
                <c:pt idx="61">
                  <c:v>1.3095238095238095</c:v>
                </c:pt>
                <c:pt idx="62">
                  <c:v>1.2941176470588236</c:v>
                </c:pt>
                <c:pt idx="63">
                  <c:v>1.2790697674418605</c:v>
                </c:pt>
                <c:pt idx="64">
                  <c:v>1.264367816091954</c:v>
                </c:pt>
                <c:pt idx="65">
                  <c:v>1.25</c:v>
                </c:pt>
                <c:pt idx="66">
                  <c:v>1.2359550561797752</c:v>
                </c:pt>
                <c:pt idx="67">
                  <c:v>1.2222222222222221</c:v>
                </c:pt>
                <c:pt idx="68">
                  <c:v>1.2087912087912087</c:v>
                </c:pt>
                <c:pt idx="69">
                  <c:v>1.1956521739130435</c:v>
                </c:pt>
                <c:pt idx="70">
                  <c:v>1.1827956989247312</c:v>
                </c:pt>
                <c:pt idx="71">
                  <c:v>1.1702127659574468</c:v>
                </c:pt>
                <c:pt idx="72">
                  <c:v>1.1578947368421053</c:v>
                </c:pt>
                <c:pt idx="73">
                  <c:v>1.1458333333333333</c:v>
                </c:pt>
                <c:pt idx="74">
                  <c:v>1.134020618556701</c:v>
                </c:pt>
                <c:pt idx="75">
                  <c:v>1.1224489795918366</c:v>
                </c:pt>
                <c:pt idx="76">
                  <c:v>1.1111111111111112</c:v>
                </c:pt>
                <c:pt idx="77">
                  <c:v>1.1000000000000001</c:v>
                </c:pt>
                <c:pt idx="78">
                  <c:v>1.0891089108910892</c:v>
                </c:pt>
                <c:pt idx="79">
                  <c:v>1.0784313725490198</c:v>
                </c:pt>
                <c:pt idx="80">
                  <c:v>1.0679611650485437</c:v>
                </c:pt>
                <c:pt idx="81">
                  <c:v>1.0576923076923077</c:v>
                </c:pt>
                <c:pt idx="82">
                  <c:v>1.0476190476190477</c:v>
                </c:pt>
                <c:pt idx="83">
                  <c:v>1.0377358490566038</c:v>
                </c:pt>
                <c:pt idx="84">
                  <c:v>1.02803738317757</c:v>
                </c:pt>
                <c:pt idx="85">
                  <c:v>1.0185185185185184</c:v>
                </c:pt>
                <c:pt idx="86">
                  <c:v>1.0091743119266057</c:v>
                </c:pt>
                <c:pt idx="87">
                  <c:v>1</c:v>
                </c:pt>
                <c:pt idx="88">
                  <c:v>0.99099099099099097</c:v>
                </c:pt>
                <c:pt idx="89">
                  <c:v>0.9821428571428571</c:v>
                </c:pt>
                <c:pt idx="90">
                  <c:v>0.97345132743362828</c:v>
                </c:pt>
                <c:pt idx="91">
                  <c:v>0.96491228070175428</c:v>
                </c:pt>
                <c:pt idx="92">
                  <c:v>0.95652173913043481</c:v>
                </c:pt>
                <c:pt idx="93">
                  <c:v>0.94827586206896552</c:v>
                </c:pt>
                <c:pt idx="94">
                  <c:v>0.94017094017094016</c:v>
                </c:pt>
                <c:pt idx="95">
                  <c:v>0.93220338983050843</c:v>
                </c:pt>
                <c:pt idx="96">
                  <c:v>0.92436974789915971</c:v>
                </c:pt>
                <c:pt idx="97">
                  <c:v>0.91666666666666663</c:v>
                </c:pt>
                <c:pt idx="98">
                  <c:v>0.90909090909090917</c:v>
                </c:pt>
                <c:pt idx="99">
                  <c:v>0.90163934426229508</c:v>
                </c:pt>
                <c:pt idx="100">
                  <c:v>0.89430894308943087</c:v>
                </c:pt>
                <c:pt idx="101">
                  <c:v>0.88709677419354849</c:v>
                </c:pt>
                <c:pt idx="102">
                  <c:v>0.87999999999999989</c:v>
                </c:pt>
                <c:pt idx="103">
                  <c:v>0.87301587301587302</c:v>
                </c:pt>
                <c:pt idx="104">
                  <c:v>0.86614173228346458</c:v>
                </c:pt>
                <c:pt idx="105">
                  <c:v>0.859375</c:v>
                </c:pt>
                <c:pt idx="106">
                  <c:v>0.8527131782945736</c:v>
                </c:pt>
                <c:pt idx="107">
                  <c:v>0.84615384615384626</c:v>
                </c:pt>
                <c:pt idx="108">
                  <c:v>0.83969465648854968</c:v>
                </c:pt>
                <c:pt idx="109">
                  <c:v>0.83333333333333326</c:v>
                </c:pt>
                <c:pt idx="110">
                  <c:v>0.82706766917293228</c:v>
                </c:pt>
                <c:pt idx="111">
                  <c:v>0.82089552238805974</c:v>
                </c:pt>
                <c:pt idx="112">
                  <c:v>0.81481481481481488</c:v>
                </c:pt>
                <c:pt idx="113">
                  <c:v>0.80882352941176472</c:v>
                </c:pt>
                <c:pt idx="114">
                  <c:v>0.8029197080291971</c:v>
                </c:pt>
                <c:pt idx="115">
                  <c:v>0.79710144927536231</c:v>
                </c:pt>
                <c:pt idx="116">
                  <c:v>0.79136690647482011</c:v>
                </c:pt>
                <c:pt idx="117">
                  <c:v>0.7857142857142857</c:v>
                </c:pt>
                <c:pt idx="118">
                  <c:v>0.78014184397163122</c:v>
                </c:pt>
                <c:pt idx="119">
                  <c:v>0.77464788732394363</c:v>
                </c:pt>
                <c:pt idx="120">
                  <c:v>0.76923076923076927</c:v>
                </c:pt>
                <c:pt idx="121">
                  <c:v>0.76388888888888895</c:v>
                </c:pt>
                <c:pt idx="122">
                  <c:v>0.75862068965517238</c:v>
                </c:pt>
                <c:pt idx="123">
                  <c:v>0.75342465753424648</c:v>
                </c:pt>
                <c:pt idx="124">
                  <c:v>0.7482993197278911</c:v>
                </c:pt>
                <c:pt idx="125">
                  <c:v>0.74324324324324331</c:v>
                </c:pt>
                <c:pt idx="126">
                  <c:v>0.73825503355704702</c:v>
                </c:pt>
                <c:pt idx="127">
                  <c:v>0.73333333333333339</c:v>
                </c:pt>
                <c:pt idx="128">
                  <c:v>0.72847682119205293</c:v>
                </c:pt>
                <c:pt idx="129">
                  <c:v>0.72368421052631582</c:v>
                </c:pt>
                <c:pt idx="130">
                  <c:v>0.71895424836601296</c:v>
                </c:pt>
                <c:pt idx="131">
                  <c:v>0.71428571428571419</c:v>
                </c:pt>
                <c:pt idx="132">
                  <c:v>0.70967741935483875</c:v>
                </c:pt>
                <c:pt idx="133">
                  <c:v>0.70512820512820507</c:v>
                </c:pt>
                <c:pt idx="134">
                  <c:v>0.70063694267515919</c:v>
                </c:pt>
                <c:pt idx="135">
                  <c:v>0.69620253164556956</c:v>
                </c:pt>
                <c:pt idx="136">
                  <c:v>0.69182389937106914</c:v>
                </c:pt>
                <c:pt idx="137">
                  <c:v>0.6875</c:v>
                </c:pt>
                <c:pt idx="138">
                  <c:v>0.68322981366459634</c:v>
                </c:pt>
                <c:pt idx="139">
                  <c:v>0.67901234567901225</c:v>
                </c:pt>
                <c:pt idx="140">
                  <c:v>0.67484662576687116</c:v>
                </c:pt>
                <c:pt idx="141">
                  <c:v>0.67073170731707321</c:v>
                </c:pt>
                <c:pt idx="142">
                  <c:v>0.66666666666666663</c:v>
                </c:pt>
                <c:pt idx="143">
                  <c:v>0.66265060240963858</c:v>
                </c:pt>
                <c:pt idx="144">
                  <c:v>0.65868263473053901</c:v>
                </c:pt>
                <c:pt idx="145">
                  <c:v>0.65476190476190477</c:v>
                </c:pt>
                <c:pt idx="146">
                  <c:v>0.65088757396449703</c:v>
                </c:pt>
                <c:pt idx="147">
                  <c:v>0.6470588235294118</c:v>
                </c:pt>
                <c:pt idx="148">
                  <c:v>0.64327485380116955</c:v>
                </c:pt>
                <c:pt idx="149">
                  <c:v>0.63953488372093026</c:v>
                </c:pt>
                <c:pt idx="150">
                  <c:v>0.63583815028901736</c:v>
                </c:pt>
                <c:pt idx="151">
                  <c:v>0.63218390804597702</c:v>
                </c:pt>
                <c:pt idx="152">
                  <c:v>0.62857142857142856</c:v>
                </c:pt>
                <c:pt idx="153">
                  <c:v>0.625</c:v>
                </c:pt>
                <c:pt idx="154">
                  <c:v>0.62146892655367236</c:v>
                </c:pt>
                <c:pt idx="155">
                  <c:v>0.6179775280898876</c:v>
                </c:pt>
                <c:pt idx="156">
                  <c:v>0.61452513966480449</c:v>
                </c:pt>
                <c:pt idx="157">
                  <c:v>0.61111111111111105</c:v>
                </c:pt>
                <c:pt idx="158">
                  <c:v>0.60773480662983426</c:v>
                </c:pt>
                <c:pt idx="159">
                  <c:v>0.60439560439560436</c:v>
                </c:pt>
                <c:pt idx="160">
                  <c:v>0.60109289617486339</c:v>
                </c:pt>
                <c:pt idx="161">
                  <c:v>0.59782608695652173</c:v>
                </c:pt>
                <c:pt idx="162">
                  <c:v>0.59459459459459463</c:v>
                </c:pt>
                <c:pt idx="163">
                  <c:v>0.59139784946236562</c:v>
                </c:pt>
                <c:pt idx="164">
                  <c:v>0.58823529411764708</c:v>
                </c:pt>
                <c:pt idx="165">
                  <c:v>0.58510638297872342</c:v>
                </c:pt>
                <c:pt idx="166">
                  <c:v>0.58201058201058198</c:v>
                </c:pt>
                <c:pt idx="167">
                  <c:v>0.57894736842105265</c:v>
                </c:pt>
                <c:pt idx="168">
                  <c:v>0.57591623036649209</c:v>
                </c:pt>
                <c:pt idx="169">
                  <c:v>0.57291666666666663</c:v>
                </c:pt>
                <c:pt idx="170">
                  <c:v>0.56994818652849744</c:v>
                </c:pt>
                <c:pt idx="171">
                  <c:v>0.5670103092783505</c:v>
                </c:pt>
                <c:pt idx="172">
                  <c:v>0.5641025641025641</c:v>
                </c:pt>
                <c:pt idx="173">
                  <c:v>0.56122448979591832</c:v>
                </c:pt>
                <c:pt idx="174">
                  <c:v>0.55837563451776651</c:v>
                </c:pt>
                <c:pt idx="175">
                  <c:v>0.55555555555555558</c:v>
                </c:pt>
                <c:pt idx="176">
                  <c:v>0.55276381909547745</c:v>
                </c:pt>
                <c:pt idx="177">
                  <c:v>0.55000000000000004</c:v>
                </c:pt>
                <c:pt idx="178">
                  <c:v>0.54726368159203975</c:v>
                </c:pt>
                <c:pt idx="179">
                  <c:v>0.54455445544554459</c:v>
                </c:pt>
                <c:pt idx="180">
                  <c:v>0.54187192118226601</c:v>
                </c:pt>
                <c:pt idx="181">
                  <c:v>0.53921568627450989</c:v>
                </c:pt>
                <c:pt idx="182">
                  <c:v>0.53658536585365857</c:v>
                </c:pt>
                <c:pt idx="183">
                  <c:v>0.53398058252427183</c:v>
                </c:pt>
                <c:pt idx="184">
                  <c:v>0.53140096618357491</c:v>
                </c:pt>
                <c:pt idx="185">
                  <c:v>0.52884615384615385</c:v>
                </c:pt>
                <c:pt idx="186">
                  <c:v>0.52631578947368418</c:v>
                </c:pt>
                <c:pt idx="187">
                  <c:v>0.52380952380952384</c:v>
                </c:pt>
                <c:pt idx="188">
                  <c:v>0.52132701421800942</c:v>
                </c:pt>
                <c:pt idx="189">
                  <c:v>0.51886792452830188</c:v>
                </c:pt>
                <c:pt idx="190">
                  <c:v>0.51643192488262912</c:v>
                </c:pt>
                <c:pt idx="191">
                  <c:v>0.51401869158878499</c:v>
                </c:pt>
                <c:pt idx="192">
                  <c:v>0.51162790697674421</c:v>
                </c:pt>
                <c:pt idx="193">
                  <c:v>0.50925925925925919</c:v>
                </c:pt>
                <c:pt idx="194">
                  <c:v>0.50691244239631339</c:v>
                </c:pt>
                <c:pt idx="195">
                  <c:v>0.50458715596330284</c:v>
                </c:pt>
                <c:pt idx="196">
                  <c:v>0.50228310502283102</c:v>
                </c:pt>
                <c:pt idx="197">
                  <c:v>0.5</c:v>
                </c:pt>
                <c:pt idx="198">
                  <c:v>0.49773755656108593</c:v>
                </c:pt>
                <c:pt idx="199">
                  <c:v>0.49549549549549549</c:v>
                </c:pt>
                <c:pt idx="200">
                  <c:v>0.49327354260089684</c:v>
                </c:pt>
                <c:pt idx="201">
                  <c:v>0.49107142857142855</c:v>
                </c:pt>
                <c:pt idx="202">
                  <c:v>0.48888888888888893</c:v>
                </c:pt>
                <c:pt idx="203">
                  <c:v>0.48672566371681414</c:v>
                </c:pt>
                <c:pt idx="204">
                  <c:v>0.48458149779735682</c:v>
                </c:pt>
                <c:pt idx="205">
                  <c:v>0.48245614035087714</c:v>
                </c:pt>
                <c:pt idx="206">
                  <c:v>0.48034934497816595</c:v>
                </c:pt>
                <c:pt idx="207">
                  <c:v>0.47826086956521741</c:v>
                </c:pt>
                <c:pt idx="208">
                  <c:v>0.47619047619047616</c:v>
                </c:pt>
                <c:pt idx="209">
                  <c:v>0.47413793103448276</c:v>
                </c:pt>
                <c:pt idx="210">
                  <c:v>0.47210300429184554</c:v>
                </c:pt>
                <c:pt idx="211">
                  <c:v>0.47008547008547008</c:v>
                </c:pt>
                <c:pt idx="212">
                  <c:v>0.46808510638297873</c:v>
                </c:pt>
                <c:pt idx="213">
                  <c:v>0.46610169491525422</c:v>
                </c:pt>
                <c:pt idx="214">
                  <c:v>0.46413502109704641</c:v>
                </c:pt>
                <c:pt idx="215">
                  <c:v>0.46218487394957986</c:v>
                </c:pt>
                <c:pt idx="216">
                  <c:v>0.46025104602510464</c:v>
                </c:pt>
                <c:pt idx="217">
                  <c:v>0.45833333333333331</c:v>
                </c:pt>
                <c:pt idx="218">
                  <c:v>0.45643153526970953</c:v>
                </c:pt>
                <c:pt idx="219">
                  <c:v>0.45454545454545459</c:v>
                </c:pt>
                <c:pt idx="220">
                  <c:v>0.45267489711934161</c:v>
                </c:pt>
                <c:pt idx="221">
                  <c:v>0.45081967213114754</c:v>
                </c:pt>
                <c:pt idx="222">
                  <c:v>0.44897959183673464</c:v>
                </c:pt>
                <c:pt idx="223">
                  <c:v>0.44715447154471544</c:v>
                </c:pt>
                <c:pt idx="224">
                  <c:v>0.44534412955465585</c:v>
                </c:pt>
                <c:pt idx="225">
                  <c:v>0.44354838709677424</c:v>
                </c:pt>
                <c:pt idx="226">
                  <c:v>0.44176706827309237</c:v>
                </c:pt>
                <c:pt idx="227">
                  <c:v>0.43999999999999995</c:v>
                </c:pt>
                <c:pt idx="228">
                  <c:v>0.43824701195219129</c:v>
                </c:pt>
                <c:pt idx="229">
                  <c:v>0.43650793650793651</c:v>
                </c:pt>
                <c:pt idx="230">
                  <c:v>0.43478260869565216</c:v>
                </c:pt>
                <c:pt idx="231">
                  <c:v>0.43307086614173229</c:v>
                </c:pt>
                <c:pt idx="232">
                  <c:v>0.43137254901960786</c:v>
                </c:pt>
                <c:pt idx="233">
                  <c:v>0.4296875</c:v>
                </c:pt>
                <c:pt idx="234">
                  <c:v>0.42801556420233466</c:v>
                </c:pt>
                <c:pt idx="235">
                  <c:v>0.4263565891472868</c:v>
                </c:pt>
                <c:pt idx="236">
                  <c:v>0.42471042471042469</c:v>
                </c:pt>
                <c:pt idx="237">
                  <c:v>0.42307692307692313</c:v>
                </c:pt>
                <c:pt idx="238">
                  <c:v>0.42145593869731801</c:v>
                </c:pt>
                <c:pt idx="239">
                  <c:v>0.41984732824427484</c:v>
                </c:pt>
                <c:pt idx="240">
                  <c:v>0.41825095057034217</c:v>
                </c:pt>
                <c:pt idx="241">
                  <c:v>0.41666666666666663</c:v>
                </c:pt>
                <c:pt idx="242">
                  <c:v>0.41509433962264147</c:v>
                </c:pt>
                <c:pt idx="243">
                  <c:v>0.41353383458646614</c:v>
                </c:pt>
                <c:pt idx="244">
                  <c:v>0.41198501872659171</c:v>
                </c:pt>
                <c:pt idx="245">
                  <c:v>0.41044776119402987</c:v>
                </c:pt>
                <c:pt idx="246">
                  <c:v>0.40892193308550184</c:v>
                </c:pt>
                <c:pt idx="247">
                  <c:v>0.40740740740740744</c:v>
                </c:pt>
                <c:pt idx="248">
                  <c:v>0.4059040590405904</c:v>
                </c:pt>
                <c:pt idx="249">
                  <c:v>0.40441176470588236</c:v>
                </c:pt>
                <c:pt idx="250">
                  <c:v>0.40293040293040294</c:v>
                </c:pt>
                <c:pt idx="251">
                  <c:v>0.40145985401459855</c:v>
                </c:pt>
                <c:pt idx="252">
                  <c:v>0.4</c:v>
                </c:pt>
                <c:pt idx="253">
                  <c:v>0.39855072463768115</c:v>
                </c:pt>
                <c:pt idx="254">
                  <c:v>0.39711191335740076</c:v>
                </c:pt>
                <c:pt idx="255">
                  <c:v>0.39568345323741005</c:v>
                </c:pt>
                <c:pt idx="256">
                  <c:v>0.39426523297491034</c:v>
                </c:pt>
                <c:pt idx="257">
                  <c:v>0.39285714285714285</c:v>
                </c:pt>
                <c:pt idx="258">
                  <c:v>0.39145907473309605</c:v>
                </c:pt>
                <c:pt idx="259">
                  <c:v>0.39007092198581561</c:v>
                </c:pt>
                <c:pt idx="260">
                  <c:v>0.38869257950530034</c:v>
                </c:pt>
                <c:pt idx="261">
                  <c:v>0.38732394366197181</c:v>
                </c:pt>
                <c:pt idx="262">
                  <c:v>0.38596491228070179</c:v>
                </c:pt>
                <c:pt idx="263">
                  <c:v>0.38461538461538464</c:v>
                </c:pt>
                <c:pt idx="264">
                  <c:v>0.38327526132404177</c:v>
                </c:pt>
                <c:pt idx="265">
                  <c:v>0.38194444444444448</c:v>
                </c:pt>
                <c:pt idx="266">
                  <c:v>0.38062283737024222</c:v>
                </c:pt>
                <c:pt idx="267">
                  <c:v>0.37931034482758619</c:v>
                </c:pt>
                <c:pt idx="268">
                  <c:v>0.37800687285223367</c:v>
                </c:pt>
                <c:pt idx="269">
                  <c:v>0.37671232876712324</c:v>
                </c:pt>
                <c:pt idx="270">
                  <c:v>0.37542662116040959</c:v>
                </c:pt>
                <c:pt idx="271">
                  <c:v>0.37414965986394555</c:v>
                </c:pt>
                <c:pt idx="272">
                  <c:v>0.3728813559322034</c:v>
                </c:pt>
                <c:pt idx="273">
                  <c:v>0.37162162162162166</c:v>
                </c:pt>
                <c:pt idx="274">
                  <c:v>0.37037037037037035</c:v>
                </c:pt>
                <c:pt idx="275">
                  <c:v>0.36912751677852351</c:v>
                </c:pt>
                <c:pt idx="276">
                  <c:v>0.3678929765886288</c:v>
                </c:pt>
                <c:pt idx="277">
                  <c:v>0.3666666666666667</c:v>
                </c:pt>
                <c:pt idx="278">
                  <c:v>0.36544850498338877</c:v>
                </c:pt>
                <c:pt idx="279">
                  <c:v>0.36423841059602646</c:v>
                </c:pt>
                <c:pt idx="280">
                  <c:v>0.36303630363036304</c:v>
                </c:pt>
                <c:pt idx="281">
                  <c:v>0.36184210526315791</c:v>
                </c:pt>
                <c:pt idx="282">
                  <c:v>0.36065573770491804</c:v>
                </c:pt>
                <c:pt idx="283">
                  <c:v>0.35947712418300648</c:v>
                </c:pt>
                <c:pt idx="284">
                  <c:v>0.35830618892508148</c:v>
                </c:pt>
                <c:pt idx="285">
                  <c:v>0.3571428571428571</c:v>
                </c:pt>
                <c:pt idx="286">
                  <c:v>0.35598705501618122</c:v>
                </c:pt>
                <c:pt idx="287">
                  <c:v>0.35483870967741937</c:v>
                </c:pt>
                <c:pt idx="288">
                  <c:v>0.3536977491961415</c:v>
                </c:pt>
                <c:pt idx="289">
                  <c:v>0.35256410256410253</c:v>
                </c:pt>
                <c:pt idx="290">
                  <c:v>0.3514376996805112</c:v>
                </c:pt>
                <c:pt idx="291">
                  <c:v>0.3503184713375796</c:v>
                </c:pt>
                <c:pt idx="292">
                  <c:v>0.34920634920634919</c:v>
                </c:pt>
                <c:pt idx="293">
                  <c:v>0.34810126582278478</c:v>
                </c:pt>
                <c:pt idx="294">
                  <c:v>0.3470031545741325</c:v>
                </c:pt>
                <c:pt idx="295">
                  <c:v>0.34591194968553457</c:v>
                </c:pt>
                <c:pt idx="296">
                  <c:v>0.34482758620689657</c:v>
                </c:pt>
                <c:pt idx="297">
                  <c:v>0.34375</c:v>
                </c:pt>
                <c:pt idx="298">
                  <c:v>0.34267912772585668</c:v>
                </c:pt>
                <c:pt idx="299">
                  <c:v>0.34161490683229817</c:v>
                </c:pt>
                <c:pt idx="300">
                  <c:v>0.34055727554179566</c:v>
                </c:pt>
                <c:pt idx="301">
                  <c:v>0.33950617283950613</c:v>
                </c:pt>
                <c:pt idx="302">
                  <c:v>0.33846153846153848</c:v>
                </c:pt>
                <c:pt idx="303">
                  <c:v>0.33742331288343558</c:v>
                </c:pt>
                <c:pt idx="304">
                  <c:v>0.33639143730886845</c:v>
                </c:pt>
                <c:pt idx="305">
                  <c:v>0.33536585365853661</c:v>
                </c:pt>
                <c:pt idx="306">
                  <c:v>0.33434650455927051</c:v>
                </c:pt>
                <c:pt idx="307">
                  <c:v>0.33333333333333331</c:v>
                </c:pt>
                <c:pt idx="308">
                  <c:v>0.33232628398791542</c:v>
                </c:pt>
                <c:pt idx="309">
                  <c:v>0.33132530120481929</c:v>
                </c:pt>
                <c:pt idx="310">
                  <c:v>0.33033033033033032</c:v>
                </c:pt>
                <c:pt idx="311">
                  <c:v>0.3293413173652695</c:v>
                </c:pt>
                <c:pt idx="312">
                  <c:v>0.32835820895522388</c:v>
                </c:pt>
                <c:pt idx="313">
                  <c:v>0.32738095238095238</c:v>
                </c:pt>
                <c:pt idx="314">
                  <c:v>0.32640949554896148</c:v>
                </c:pt>
                <c:pt idx="315">
                  <c:v>0.32544378698224852</c:v>
                </c:pt>
                <c:pt idx="316">
                  <c:v>0.32448377581120946</c:v>
                </c:pt>
                <c:pt idx="317">
                  <c:v>0.3235294117647059</c:v>
                </c:pt>
                <c:pt idx="318">
                  <c:v>0.32258064516129031</c:v>
                </c:pt>
                <c:pt idx="319">
                  <c:v>0.32163742690058478</c:v>
                </c:pt>
                <c:pt idx="320">
                  <c:v>0.32069970845481049</c:v>
                </c:pt>
                <c:pt idx="321">
                  <c:v>0.31976744186046513</c:v>
                </c:pt>
                <c:pt idx="322">
                  <c:v>0.3188405797101449</c:v>
                </c:pt>
                <c:pt idx="323">
                  <c:v>0.31791907514450868</c:v>
                </c:pt>
                <c:pt idx="324">
                  <c:v>0.31700288184438041</c:v>
                </c:pt>
                <c:pt idx="325">
                  <c:v>0.31609195402298851</c:v>
                </c:pt>
                <c:pt idx="326">
                  <c:v>0.31518624641833809</c:v>
                </c:pt>
                <c:pt idx="327">
                  <c:v>0.31428571428571428</c:v>
                </c:pt>
                <c:pt idx="328">
                  <c:v>0.31339031339031342</c:v>
                </c:pt>
                <c:pt idx="329">
                  <c:v>0.3125</c:v>
                </c:pt>
                <c:pt idx="330">
                  <c:v>0.31161473087818697</c:v>
                </c:pt>
                <c:pt idx="331">
                  <c:v>0.31073446327683618</c:v>
                </c:pt>
                <c:pt idx="332">
                  <c:v>0.3098591549295775</c:v>
                </c:pt>
                <c:pt idx="333">
                  <c:v>0.3089887640449438</c:v>
                </c:pt>
                <c:pt idx="334">
                  <c:v>0.3081232492997199</c:v>
                </c:pt>
                <c:pt idx="335">
                  <c:v>0.30726256983240224</c:v>
                </c:pt>
                <c:pt idx="336">
                  <c:v>0.30640668523676878</c:v>
                </c:pt>
                <c:pt idx="337">
                  <c:v>0.30555555555555552</c:v>
                </c:pt>
                <c:pt idx="338">
                  <c:v>0.3047091412742382</c:v>
                </c:pt>
                <c:pt idx="339">
                  <c:v>0.30386740331491713</c:v>
                </c:pt>
                <c:pt idx="340">
                  <c:v>0.30303030303030304</c:v>
                </c:pt>
                <c:pt idx="341">
                  <c:v>0.30219780219780218</c:v>
                </c:pt>
                <c:pt idx="342">
                  <c:v>0.30136986301369861</c:v>
                </c:pt>
                <c:pt idx="343">
                  <c:v>0.30054644808743169</c:v>
                </c:pt>
                <c:pt idx="344">
                  <c:v>0.29972752043596729</c:v>
                </c:pt>
                <c:pt idx="345">
                  <c:v>0.29891304347826086</c:v>
                </c:pt>
                <c:pt idx="346">
                  <c:v>0.29810298102981031</c:v>
                </c:pt>
                <c:pt idx="347">
                  <c:v>0.29729729729729731</c:v>
                </c:pt>
                <c:pt idx="348">
                  <c:v>0.29649595687331537</c:v>
                </c:pt>
                <c:pt idx="349">
                  <c:v>0.29569892473118281</c:v>
                </c:pt>
                <c:pt idx="350">
                  <c:v>0.29490616621983912</c:v>
                </c:pt>
                <c:pt idx="351">
                  <c:v>0.29411764705882354</c:v>
                </c:pt>
                <c:pt idx="352">
                  <c:v>0.29333333333333333</c:v>
                </c:pt>
                <c:pt idx="353">
                  <c:v>0.29255319148936171</c:v>
                </c:pt>
                <c:pt idx="354">
                  <c:v>0.29177718832891247</c:v>
                </c:pt>
                <c:pt idx="355">
                  <c:v>0.29100529100529099</c:v>
                </c:pt>
                <c:pt idx="356">
                  <c:v>0.29023746701846964</c:v>
                </c:pt>
                <c:pt idx="357">
                  <c:v>0.28947368421052633</c:v>
                </c:pt>
                <c:pt idx="358">
                  <c:v>0.28871391076115482</c:v>
                </c:pt>
                <c:pt idx="359">
                  <c:v>0.28795811518324604</c:v>
                </c:pt>
                <c:pt idx="360">
                  <c:v>0.28720626631853785</c:v>
                </c:pt>
                <c:pt idx="361">
                  <c:v>0.28645833333333331</c:v>
                </c:pt>
                <c:pt idx="362">
                  <c:v>0.2857142857142857</c:v>
                </c:pt>
                <c:pt idx="363">
                  <c:v>0.28497409326424872</c:v>
                </c:pt>
                <c:pt idx="364">
                  <c:v>0.2842377260981912</c:v>
                </c:pt>
                <c:pt idx="365">
                  <c:v>0.28350515463917525</c:v>
                </c:pt>
                <c:pt idx="366">
                  <c:v>0.28277634961439585</c:v>
                </c:pt>
                <c:pt idx="367">
                  <c:v>0.28205128205128205</c:v>
                </c:pt>
                <c:pt idx="368">
                  <c:v>0.28132992327365725</c:v>
                </c:pt>
                <c:pt idx="369">
                  <c:v>0.28061224489795916</c:v>
                </c:pt>
                <c:pt idx="370">
                  <c:v>0.27989821882951654</c:v>
                </c:pt>
                <c:pt idx="371">
                  <c:v>0.27918781725888325</c:v>
                </c:pt>
                <c:pt idx="372">
                  <c:v>0.27848101265822783</c:v>
                </c:pt>
                <c:pt idx="373">
                  <c:v>0.27777777777777779</c:v>
                </c:pt>
                <c:pt idx="374">
                  <c:v>0.2770780856423174</c:v>
                </c:pt>
                <c:pt idx="375">
                  <c:v>0.27638190954773872</c:v>
                </c:pt>
                <c:pt idx="376">
                  <c:v>0.27568922305764409</c:v>
                </c:pt>
                <c:pt idx="377">
                  <c:v>0.27500000000000002</c:v>
                </c:pt>
                <c:pt idx="378">
                  <c:v>0.27431421446384041</c:v>
                </c:pt>
                <c:pt idx="379">
                  <c:v>0.27363184079601988</c:v>
                </c:pt>
                <c:pt idx="380">
                  <c:v>0.27295285359801491</c:v>
                </c:pt>
                <c:pt idx="381">
                  <c:v>0.2722772277227723</c:v>
                </c:pt>
                <c:pt idx="382">
                  <c:v>0.27160493827160492</c:v>
                </c:pt>
                <c:pt idx="383">
                  <c:v>0.27093596059113301</c:v>
                </c:pt>
                <c:pt idx="384">
                  <c:v>0.27027027027027029</c:v>
                </c:pt>
                <c:pt idx="385">
                  <c:v>0.26960784313725494</c:v>
                </c:pt>
                <c:pt idx="386">
                  <c:v>0.26894865525672373</c:v>
                </c:pt>
                <c:pt idx="387">
                  <c:v>0.26829268292682928</c:v>
                </c:pt>
                <c:pt idx="388">
                  <c:v>0.26763990267639903</c:v>
                </c:pt>
                <c:pt idx="389">
                  <c:v>0.26699029126213591</c:v>
                </c:pt>
                <c:pt idx="390">
                  <c:v>0.26634382566585957</c:v>
                </c:pt>
                <c:pt idx="391">
                  <c:v>0.26570048309178745</c:v>
                </c:pt>
                <c:pt idx="392">
                  <c:v>0.26506024096385539</c:v>
                </c:pt>
                <c:pt idx="393">
                  <c:v>0.26442307692307693</c:v>
                </c:pt>
                <c:pt idx="394">
                  <c:v>0.26378896882494002</c:v>
                </c:pt>
                <c:pt idx="395">
                  <c:v>0.26315789473684209</c:v>
                </c:pt>
                <c:pt idx="396">
                  <c:v>0.26252983293556087</c:v>
                </c:pt>
                <c:pt idx="397">
                  <c:v>0.26190476190476192</c:v>
                </c:pt>
                <c:pt idx="398">
                  <c:v>0.26128266033254155</c:v>
                </c:pt>
                <c:pt idx="399">
                  <c:v>0.26066350710900471</c:v>
                </c:pt>
                <c:pt idx="400">
                  <c:v>0.26004728132387706</c:v>
                </c:pt>
                <c:pt idx="401">
                  <c:v>0.25943396226415094</c:v>
                </c:pt>
                <c:pt idx="402">
                  <c:v>0.25882352941176473</c:v>
                </c:pt>
                <c:pt idx="403">
                  <c:v>0.25821596244131456</c:v>
                </c:pt>
                <c:pt idx="404">
                  <c:v>0.2576112412177986</c:v>
                </c:pt>
                <c:pt idx="405">
                  <c:v>0.2570093457943925</c:v>
                </c:pt>
                <c:pt idx="406">
                  <c:v>0.25641025641025639</c:v>
                </c:pt>
                <c:pt idx="407">
                  <c:v>0.2558139534883721</c:v>
                </c:pt>
                <c:pt idx="408">
                  <c:v>0.25522041763341063</c:v>
                </c:pt>
                <c:pt idx="409">
                  <c:v>0.25462962962962959</c:v>
                </c:pt>
                <c:pt idx="410">
                  <c:v>0.25404157043879905</c:v>
                </c:pt>
                <c:pt idx="411">
                  <c:v>0.25345622119815669</c:v>
                </c:pt>
                <c:pt idx="412">
                  <c:v>0.25287356321839083</c:v>
                </c:pt>
                <c:pt idx="413">
                  <c:v>0.25229357798165142</c:v>
                </c:pt>
                <c:pt idx="414">
                  <c:v>0.25171624713958807</c:v>
                </c:pt>
                <c:pt idx="415">
                  <c:v>0.25114155251141551</c:v>
                </c:pt>
                <c:pt idx="416">
                  <c:v>0.25056947608200453</c:v>
                </c:pt>
                <c:pt idx="417">
                  <c:v>0.25</c:v>
                </c:pt>
                <c:pt idx="418">
                  <c:v>0.24943310657596374</c:v>
                </c:pt>
                <c:pt idx="419">
                  <c:v>0.24886877828054296</c:v>
                </c:pt>
                <c:pt idx="420">
                  <c:v>0.24830699774266363</c:v>
                </c:pt>
                <c:pt idx="421">
                  <c:v>0.24774774774774774</c:v>
                </c:pt>
                <c:pt idx="422">
                  <c:v>0.24719101123595505</c:v>
                </c:pt>
                <c:pt idx="423">
                  <c:v>0.24663677130044842</c:v>
                </c:pt>
                <c:pt idx="424">
                  <c:v>0.24608501118568232</c:v>
                </c:pt>
                <c:pt idx="425">
                  <c:v>0.24553571428571427</c:v>
                </c:pt>
                <c:pt idx="426">
                  <c:v>0.24498886414253895</c:v>
                </c:pt>
                <c:pt idx="427">
                  <c:v>0.24444444444444446</c:v>
                </c:pt>
                <c:pt idx="428">
                  <c:v>0.24390243902439024</c:v>
                </c:pt>
                <c:pt idx="429">
                  <c:v>0.24336283185840707</c:v>
                </c:pt>
                <c:pt idx="430">
                  <c:v>0.24282560706401765</c:v>
                </c:pt>
                <c:pt idx="431">
                  <c:v>0.24229074889867841</c:v>
                </c:pt>
                <c:pt idx="432">
                  <c:v>0.24175824175824176</c:v>
                </c:pt>
                <c:pt idx="433">
                  <c:v>0.24122807017543857</c:v>
                </c:pt>
                <c:pt idx="434">
                  <c:v>0.24070021881838075</c:v>
                </c:pt>
                <c:pt idx="435">
                  <c:v>0.24017467248908297</c:v>
                </c:pt>
                <c:pt idx="436">
                  <c:v>0.23965141612200436</c:v>
                </c:pt>
                <c:pt idx="437">
                  <c:v>0.2391304347826087</c:v>
                </c:pt>
                <c:pt idx="438">
                  <c:v>0.23861171366594358</c:v>
                </c:pt>
                <c:pt idx="439">
                  <c:v>0.23809523809523808</c:v>
                </c:pt>
                <c:pt idx="440">
                  <c:v>0.23758099352051837</c:v>
                </c:pt>
                <c:pt idx="441">
                  <c:v>0.23706896551724138</c:v>
                </c:pt>
                <c:pt idx="442">
                  <c:v>0.23655913978494622</c:v>
                </c:pt>
                <c:pt idx="443">
                  <c:v>0.23605150214592277</c:v>
                </c:pt>
                <c:pt idx="444">
                  <c:v>0.23554603854389722</c:v>
                </c:pt>
                <c:pt idx="445">
                  <c:v>0.23504273504273504</c:v>
                </c:pt>
                <c:pt idx="446">
                  <c:v>0.23454157782515994</c:v>
                </c:pt>
                <c:pt idx="447">
                  <c:v>0.23404255319148937</c:v>
                </c:pt>
                <c:pt idx="448">
                  <c:v>0.23354564755838639</c:v>
                </c:pt>
                <c:pt idx="449">
                  <c:v>0.23305084745762711</c:v>
                </c:pt>
                <c:pt idx="450">
                  <c:v>0.23255813953488372</c:v>
                </c:pt>
                <c:pt idx="451">
                  <c:v>0.2320675105485232</c:v>
                </c:pt>
                <c:pt idx="452">
                  <c:v>0.23157894736842105</c:v>
                </c:pt>
                <c:pt idx="453">
                  <c:v>0.23109243697478993</c:v>
                </c:pt>
                <c:pt idx="454">
                  <c:v>0.23060796645702306</c:v>
                </c:pt>
                <c:pt idx="455">
                  <c:v>0.23012552301255232</c:v>
                </c:pt>
                <c:pt idx="456">
                  <c:v>0.22964509394572025</c:v>
                </c:pt>
                <c:pt idx="457">
                  <c:v>0.22916666666666666</c:v>
                </c:pt>
                <c:pt idx="458">
                  <c:v>0.2286902286902287</c:v>
                </c:pt>
                <c:pt idx="459">
                  <c:v>0.22821576763485477</c:v>
                </c:pt>
                <c:pt idx="460">
                  <c:v>0.2277432712215321</c:v>
                </c:pt>
                <c:pt idx="461">
                  <c:v>0.22727272727272729</c:v>
                </c:pt>
                <c:pt idx="462">
                  <c:v>0.22680412371134021</c:v>
                </c:pt>
                <c:pt idx="463">
                  <c:v>0.22633744855967081</c:v>
                </c:pt>
                <c:pt idx="464">
                  <c:v>0.22587268993839837</c:v>
                </c:pt>
                <c:pt idx="465">
                  <c:v>0.22540983606557377</c:v>
                </c:pt>
                <c:pt idx="466">
                  <c:v>0.22494887525562374</c:v>
                </c:pt>
                <c:pt idx="467">
                  <c:v>0.22448979591836732</c:v>
                </c:pt>
                <c:pt idx="468">
                  <c:v>0.22403258655804478</c:v>
                </c:pt>
                <c:pt idx="469">
                  <c:v>0.22357723577235772</c:v>
                </c:pt>
                <c:pt idx="470">
                  <c:v>0.2231237322515213</c:v>
                </c:pt>
                <c:pt idx="471">
                  <c:v>0.22267206477732793</c:v>
                </c:pt>
                <c:pt idx="472">
                  <c:v>0.22222222222222224</c:v>
                </c:pt>
                <c:pt idx="473">
                  <c:v>0.22177419354838712</c:v>
                </c:pt>
                <c:pt idx="474">
                  <c:v>0.22132796780684105</c:v>
                </c:pt>
                <c:pt idx="475">
                  <c:v>0.22088353413654618</c:v>
                </c:pt>
                <c:pt idx="476">
                  <c:v>0.22044088176352705</c:v>
                </c:pt>
                <c:pt idx="477">
                  <c:v>0.21999999999999997</c:v>
                </c:pt>
                <c:pt idx="478">
                  <c:v>0.21956087824351297</c:v>
                </c:pt>
                <c:pt idx="479">
                  <c:v>0.21912350597609564</c:v>
                </c:pt>
                <c:pt idx="480">
                  <c:v>0.2186878727634195</c:v>
                </c:pt>
                <c:pt idx="481">
                  <c:v>0.21825396825396826</c:v>
                </c:pt>
                <c:pt idx="482">
                  <c:v>0.21782178217821779</c:v>
                </c:pt>
                <c:pt idx="483">
                  <c:v>0.21739130434782608</c:v>
                </c:pt>
                <c:pt idx="484">
                  <c:v>0.21696252465483234</c:v>
                </c:pt>
                <c:pt idx="485">
                  <c:v>0.21653543307086615</c:v>
                </c:pt>
                <c:pt idx="486">
                  <c:v>0.21611001964636542</c:v>
                </c:pt>
                <c:pt idx="487">
                  <c:v>0.21568627450980393</c:v>
                </c:pt>
                <c:pt idx="488">
                  <c:v>0.21526418786692758</c:v>
                </c:pt>
                <c:pt idx="489">
                  <c:v>0.21484375</c:v>
                </c:pt>
                <c:pt idx="490">
                  <c:v>0.21442495126705652</c:v>
                </c:pt>
                <c:pt idx="491">
                  <c:v>0.21400778210116733</c:v>
                </c:pt>
                <c:pt idx="492">
                  <c:v>0.21359223300970873</c:v>
                </c:pt>
                <c:pt idx="493">
                  <c:v>0.2131782945736434</c:v>
                </c:pt>
                <c:pt idx="494">
                  <c:v>0.21276595744680851</c:v>
                </c:pt>
                <c:pt idx="495">
                  <c:v>0.21235521235521235</c:v>
                </c:pt>
                <c:pt idx="496">
                  <c:v>0.2119460500963391</c:v>
                </c:pt>
                <c:pt idx="497">
                  <c:v>0.21153846153846156</c:v>
                </c:pt>
                <c:pt idx="498">
                  <c:v>0.21113243761996162</c:v>
                </c:pt>
                <c:pt idx="499">
                  <c:v>0.21072796934865901</c:v>
                </c:pt>
                <c:pt idx="500">
                  <c:v>0.21032504780114725</c:v>
                </c:pt>
                <c:pt idx="501">
                  <c:v>0.20992366412213742</c:v>
                </c:pt>
                <c:pt idx="502">
                  <c:v>0.2095238095238095</c:v>
                </c:pt>
                <c:pt idx="503">
                  <c:v>0.20912547528517109</c:v>
                </c:pt>
                <c:pt idx="504">
                  <c:v>0.20872865275142316</c:v>
                </c:pt>
                <c:pt idx="505">
                  <c:v>0.20833333333333331</c:v>
                </c:pt>
                <c:pt idx="506">
                  <c:v>0.20793950850661627</c:v>
                </c:pt>
                <c:pt idx="507">
                  <c:v>0.20754716981132074</c:v>
                </c:pt>
                <c:pt idx="508">
                  <c:v>0.2071563088512241</c:v>
                </c:pt>
                <c:pt idx="509">
                  <c:v>0.20676691729323307</c:v>
                </c:pt>
                <c:pt idx="510">
                  <c:v>0.20637898686679174</c:v>
                </c:pt>
                <c:pt idx="511">
                  <c:v>0.20599250936329586</c:v>
                </c:pt>
                <c:pt idx="512">
                  <c:v>0.20560747663551401</c:v>
                </c:pt>
                <c:pt idx="513">
                  <c:v>0.20522388059701493</c:v>
                </c:pt>
                <c:pt idx="514">
                  <c:v>0.2048417132216015</c:v>
                </c:pt>
                <c:pt idx="515">
                  <c:v>0.20446096654275092</c:v>
                </c:pt>
                <c:pt idx="516">
                  <c:v>0.2040816326530612</c:v>
                </c:pt>
                <c:pt idx="517">
                  <c:v>0.20370370370370372</c:v>
                </c:pt>
                <c:pt idx="518">
                  <c:v>0.20332717190388172</c:v>
                </c:pt>
                <c:pt idx="519">
                  <c:v>0.2029520295202952</c:v>
                </c:pt>
                <c:pt idx="520">
                  <c:v>0.20257826887661143</c:v>
                </c:pt>
                <c:pt idx="521">
                  <c:v>0.20220588235294118</c:v>
                </c:pt>
                <c:pt idx="522">
                  <c:v>0.20183486238532111</c:v>
                </c:pt>
                <c:pt idx="523">
                  <c:v>0.20146520146520147</c:v>
                </c:pt>
                <c:pt idx="524">
                  <c:v>0.20109689213893969</c:v>
                </c:pt>
                <c:pt idx="525">
                  <c:v>0.20072992700729927</c:v>
                </c:pt>
                <c:pt idx="526">
                  <c:v>0.20036429872495445</c:v>
                </c:pt>
                <c:pt idx="527">
                  <c:v>0.2</c:v>
                </c:pt>
                <c:pt idx="528">
                  <c:v>0.19963702359346641</c:v>
                </c:pt>
                <c:pt idx="529">
                  <c:v>0.19927536231884058</c:v>
                </c:pt>
                <c:pt idx="530">
                  <c:v>0.19891500904159132</c:v>
                </c:pt>
                <c:pt idx="531">
                  <c:v>0.19855595667870038</c:v>
                </c:pt>
                <c:pt idx="532">
                  <c:v>0.19819819819819817</c:v>
                </c:pt>
                <c:pt idx="533">
                  <c:v>0.19784172661870503</c:v>
                </c:pt>
                <c:pt idx="534">
                  <c:v>0.19748653500897664</c:v>
                </c:pt>
                <c:pt idx="535">
                  <c:v>0.19713261648745517</c:v>
                </c:pt>
                <c:pt idx="536">
                  <c:v>0.1967799642218247</c:v>
                </c:pt>
                <c:pt idx="537">
                  <c:v>0.19642857142857142</c:v>
                </c:pt>
                <c:pt idx="538">
                  <c:v>0.19607843137254902</c:v>
                </c:pt>
                <c:pt idx="539">
                  <c:v>0.19572953736654802</c:v>
                </c:pt>
                <c:pt idx="540">
                  <c:v>0.19538188277087035</c:v>
                </c:pt>
                <c:pt idx="541">
                  <c:v>0.19503546099290781</c:v>
                </c:pt>
                <c:pt idx="542">
                  <c:v>0.19469026548672566</c:v>
                </c:pt>
                <c:pt idx="543">
                  <c:v>0.19434628975265017</c:v>
                </c:pt>
                <c:pt idx="544">
                  <c:v>0.19400352733686066</c:v>
                </c:pt>
                <c:pt idx="545">
                  <c:v>0.19366197183098591</c:v>
                </c:pt>
                <c:pt idx="546">
                  <c:v>0.19332161687170474</c:v>
                </c:pt>
                <c:pt idx="547">
                  <c:v>0.19298245614035089</c:v>
                </c:pt>
                <c:pt idx="548">
                  <c:v>0.19264448336252188</c:v>
                </c:pt>
                <c:pt idx="549">
                  <c:v>0.19230769230769232</c:v>
                </c:pt>
                <c:pt idx="550">
                  <c:v>0.19197207678883071</c:v>
                </c:pt>
                <c:pt idx="551">
                  <c:v>0.19163763066202089</c:v>
                </c:pt>
                <c:pt idx="552">
                  <c:v>0.19130434782608696</c:v>
                </c:pt>
                <c:pt idx="553">
                  <c:v>0.19097222222222224</c:v>
                </c:pt>
                <c:pt idx="554">
                  <c:v>0.19064124783362218</c:v>
                </c:pt>
                <c:pt idx="555">
                  <c:v>0.19031141868512111</c:v>
                </c:pt>
                <c:pt idx="556">
                  <c:v>0.18998272884283246</c:v>
                </c:pt>
                <c:pt idx="557">
                  <c:v>0.18965517241379309</c:v>
                </c:pt>
                <c:pt idx="558">
                  <c:v>0.18932874354561102</c:v>
                </c:pt>
                <c:pt idx="559">
                  <c:v>0.18900343642611683</c:v>
                </c:pt>
                <c:pt idx="560">
                  <c:v>0.18867924528301885</c:v>
                </c:pt>
                <c:pt idx="561">
                  <c:v>0.18835616438356162</c:v>
                </c:pt>
                <c:pt idx="562">
                  <c:v>0.18803418803418803</c:v>
                </c:pt>
                <c:pt idx="563">
                  <c:v>0.1877133105802048</c:v>
                </c:pt>
                <c:pt idx="564">
                  <c:v>0.18739352640545145</c:v>
                </c:pt>
                <c:pt idx="565">
                  <c:v>0.18707482993197277</c:v>
                </c:pt>
                <c:pt idx="566">
                  <c:v>0.18675721561969438</c:v>
                </c:pt>
                <c:pt idx="567">
                  <c:v>0.1864406779661017</c:v>
                </c:pt>
                <c:pt idx="568">
                  <c:v>0.18612521150592215</c:v>
                </c:pt>
                <c:pt idx="569">
                  <c:v>0.18581081081081083</c:v>
                </c:pt>
                <c:pt idx="570">
                  <c:v>0.18549747048903881</c:v>
                </c:pt>
                <c:pt idx="571">
                  <c:v>0.18518518518518517</c:v>
                </c:pt>
                <c:pt idx="572">
                  <c:v>0.18487394957983194</c:v>
                </c:pt>
                <c:pt idx="573">
                  <c:v>0.18456375838926176</c:v>
                </c:pt>
                <c:pt idx="574">
                  <c:v>0.18425460636515914</c:v>
                </c:pt>
                <c:pt idx="575">
                  <c:v>0.1839464882943144</c:v>
                </c:pt>
                <c:pt idx="576">
                  <c:v>0.18363939899833054</c:v>
                </c:pt>
                <c:pt idx="577">
                  <c:v>0.18333333333333335</c:v>
                </c:pt>
                <c:pt idx="578">
                  <c:v>0.18302828618968386</c:v>
                </c:pt>
                <c:pt idx="579">
                  <c:v>0.18272425249169438</c:v>
                </c:pt>
                <c:pt idx="580">
                  <c:v>0.1824212271973466</c:v>
                </c:pt>
                <c:pt idx="581">
                  <c:v>0.18211920529801323</c:v>
                </c:pt>
                <c:pt idx="582">
                  <c:v>0.18181818181818182</c:v>
                </c:pt>
                <c:pt idx="583">
                  <c:v>0.18151815181518152</c:v>
                </c:pt>
                <c:pt idx="584">
                  <c:v>0.18121911037891267</c:v>
                </c:pt>
                <c:pt idx="585">
                  <c:v>0.18092105263157895</c:v>
                </c:pt>
                <c:pt idx="586">
                  <c:v>0.180623973727422</c:v>
                </c:pt>
                <c:pt idx="587">
                  <c:v>0.18032786885245902</c:v>
                </c:pt>
                <c:pt idx="588">
                  <c:v>0.18003273322422259</c:v>
                </c:pt>
                <c:pt idx="589">
                  <c:v>0.17973856209150324</c:v>
                </c:pt>
                <c:pt idx="590">
                  <c:v>0.17944535073409459</c:v>
                </c:pt>
                <c:pt idx="591">
                  <c:v>0.17915309446254074</c:v>
                </c:pt>
                <c:pt idx="592">
                  <c:v>0.17886178861788618</c:v>
                </c:pt>
                <c:pt idx="593">
                  <c:v>0.17857142857142855</c:v>
                </c:pt>
                <c:pt idx="594">
                  <c:v>0.17828200972447328</c:v>
                </c:pt>
                <c:pt idx="595">
                  <c:v>0.17799352750809061</c:v>
                </c:pt>
                <c:pt idx="596">
                  <c:v>0.17770597738287564</c:v>
                </c:pt>
                <c:pt idx="597">
                  <c:v>0.17741935483870969</c:v>
                </c:pt>
                <c:pt idx="598">
                  <c:v>0.17713365539452494</c:v>
                </c:pt>
                <c:pt idx="599">
                  <c:v>0.17684887459807075</c:v>
                </c:pt>
                <c:pt idx="600">
                  <c:v>0.1765650080256822</c:v>
                </c:pt>
                <c:pt idx="601">
                  <c:v>0.17628205128205127</c:v>
                </c:pt>
                <c:pt idx="602">
                  <c:v>0.17600000000000002</c:v>
                </c:pt>
                <c:pt idx="603">
                  <c:v>0.1757188498402556</c:v>
                </c:pt>
                <c:pt idx="604">
                  <c:v>0.17543859649122806</c:v>
                </c:pt>
                <c:pt idx="605">
                  <c:v>0.1751592356687898</c:v>
                </c:pt>
                <c:pt idx="606">
                  <c:v>0.17488076311605721</c:v>
                </c:pt>
                <c:pt idx="607">
                  <c:v>0.17460317460317459</c:v>
                </c:pt>
                <c:pt idx="608">
                  <c:v>0.17432646592709986</c:v>
                </c:pt>
                <c:pt idx="609">
                  <c:v>0.17405063291139239</c:v>
                </c:pt>
                <c:pt idx="610">
                  <c:v>0.17377567140600317</c:v>
                </c:pt>
                <c:pt idx="611">
                  <c:v>0.17350157728706625</c:v>
                </c:pt>
                <c:pt idx="612">
                  <c:v>0.17322834645669291</c:v>
                </c:pt>
                <c:pt idx="613">
                  <c:v>0.17295597484276728</c:v>
                </c:pt>
                <c:pt idx="614">
                  <c:v>0.17268445839874411</c:v>
                </c:pt>
                <c:pt idx="615">
                  <c:v>0.17241379310344829</c:v>
                </c:pt>
                <c:pt idx="616">
                  <c:v>0.17214397496087636</c:v>
                </c:pt>
                <c:pt idx="617">
                  <c:v>0.171875</c:v>
                </c:pt>
                <c:pt idx="618">
                  <c:v>0.171606864274571</c:v>
                </c:pt>
                <c:pt idx="619">
                  <c:v>0.17133956386292834</c:v>
                </c:pt>
                <c:pt idx="620">
                  <c:v>0.17107309486780714</c:v>
                </c:pt>
                <c:pt idx="621">
                  <c:v>0.17080745341614909</c:v>
                </c:pt>
                <c:pt idx="622">
                  <c:v>0.17054263565891473</c:v>
                </c:pt>
                <c:pt idx="623">
                  <c:v>0.17027863777089783</c:v>
                </c:pt>
                <c:pt idx="624">
                  <c:v>0.17001545595054096</c:v>
                </c:pt>
                <c:pt idx="625">
                  <c:v>0.16975308641975306</c:v>
                </c:pt>
                <c:pt idx="626">
                  <c:v>0.16949152542372881</c:v>
                </c:pt>
                <c:pt idx="627">
                  <c:v>0.16923076923076924</c:v>
                </c:pt>
                <c:pt idx="628">
                  <c:v>0.16897081413210446</c:v>
                </c:pt>
                <c:pt idx="629">
                  <c:v>0.16871165644171779</c:v>
                </c:pt>
                <c:pt idx="630">
                  <c:v>0.16845329249617153</c:v>
                </c:pt>
                <c:pt idx="631">
                  <c:v>0.16819571865443422</c:v>
                </c:pt>
                <c:pt idx="632">
                  <c:v>0.16793893129770993</c:v>
                </c:pt>
                <c:pt idx="633">
                  <c:v>0.1676829268292683</c:v>
                </c:pt>
                <c:pt idx="634">
                  <c:v>0.16742770167427701</c:v>
                </c:pt>
                <c:pt idx="635">
                  <c:v>0.16717325227963525</c:v>
                </c:pt>
                <c:pt idx="636">
                  <c:v>0.16691957511380878</c:v>
                </c:pt>
                <c:pt idx="637">
                  <c:v>0.16666666666666666</c:v>
                </c:pt>
                <c:pt idx="638">
                  <c:v>0.1664145234493192</c:v>
                </c:pt>
                <c:pt idx="639">
                  <c:v>0.16616314199395771</c:v>
                </c:pt>
                <c:pt idx="640">
                  <c:v>0.16591251885369532</c:v>
                </c:pt>
                <c:pt idx="641">
                  <c:v>0.16566265060240964</c:v>
                </c:pt>
                <c:pt idx="642">
                  <c:v>0.16541353383458646</c:v>
                </c:pt>
                <c:pt idx="643">
                  <c:v>0.16516516516516516</c:v>
                </c:pt>
                <c:pt idx="644">
                  <c:v>0.16491754122938532</c:v>
                </c:pt>
                <c:pt idx="645">
                  <c:v>0.16467065868263475</c:v>
                </c:pt>
                <c:pt idx="646">
                  <c:v>0.16442451420029897</c:v>
                </c:pt>
                <c:pt idx="647">
                  <c:v>0.16417910447761194</c:v>
                </c:pt>
                <c:pt idx="648">
                  <c:v>0.16393442622950821</c:v>
                </c:pt>
                <c:pt idx="649">
                  <c:v>0.16369047619047619</c:v>
                </c:pt>
                <c:pt idx="650">
                  <c:v>0.16344725111441308</c:v>
                </c:pt>
                <c:pt idx="651">
                  <c:v>0.16320474777448074</c:v>
                </c:pt>
                <c:pt idx="652">
                  <c:v>0.16296296296296295</c:v>
                </c:pt>
                <c:pt idx="653">
                  <c:v>0.16272189349112426</c:v>
                </c:pt>
                <c:pt idx="654">
                  <c:v>0.16248153618906941</c:v>
                </c:pt>
                <c:pt idx="655">
                  <c:v>0.16224188790560473</c:v>
                </c:pt>
                <c:pt idx="656">
                  <c:v>0.16200294550810015</c:v>
                </c:pt>
                <c:pt idx="657">
                  <c:v>0.16176470588235295</c:v>
                </c:pt>
                <c:pt idx="658">
                  <c:v>0.16152716593245228</c:v>
                </c:pt>
                <c:pt idx="659">
                  <c:v>0.16129032258064516</c:v>
                </c:pt>
                <c:pt idx="660">
                  <c:v>0.16105417276720352</c:v>
                </c:pt>
                <c:pt idx="661">
                  <c:v>0.16081871345029239</c:v>
                </c:pt>
                <c:pt idx="662">
                  <c:v>0.16058394160583941</c:v>
                </c:pt>
                <c:pt idx="663">
                  <c:v>0.16034985422740525</c:v>
                </c:pt>
                <c:pt idx="664">
                  <c:v>0.16011644832605532</c:v>
                </c:pt>
                <c:pt idx="665">
                  <c:v>0.15988372093023256</c:v>
                </c:pt>
                <c:pt idx="666">
                  <c:v>0.15965166908563133</c:v>
                </c:pt>
                <c:pt idx="667">
                  <c:v>0.15942028985507245</c:v>
                </c:pt>
                <c:pt idx="668">
                  <c:v>0.15918958031837915</c:v>
                </c:pt>
                <c:pt idx="669">
                  <c:v>0.15895953757225434</c:v>
                </c:pt>
                <c:pt idx="670">
                  <c:v>0.15873015873015872</c:v>
                </c:pt>
                <c:pt idx="671">
                  <c:v>0.15850144092219021</c:v>
                </c:pt>
                <c:pt idx="672">
                  <c:v>0.15827338129496404</c:v>
                </c:pt>
                <c:pt idx="673">
                  <c:v>0.15804597701149425</c:v>
                </c:pt>
                <c:pt idx="674">
                  <c:v>0.15781922525107603</c:v>
                </c:pt>
                <c:pt idx="675">
                  <c:v>0.15759312320916904</c:v>
                </c:pt>
                <c:pt idx="676">
                  <c:v>0.15736766809728184</c:v>
                </c:pt>
                <c:pt idx="677">
                  <c:v>0.15714285714285714</c:v>
                </c:pt>
                <c:pt idx="678">
                  <c:v>0.15691868758915833</c:v>
                </c:pt>
                <c:pt idx="679">
                  <c:v>0.15669515669515671</c:v>
                </c:pt>
                <c:pt idx="680">
                  <c:v>0.15647226173541962</c:v>
                </c:pt>
                <c:pt idx="681">
                  <c:v>0.15625</c:v>
                </c:pt>
                <c:pt idx="682">
                  <c:v>0.15602836879432624</c:v>
                </c:pt>
                <c:pt idx="683">
                  <c:v>0.15580736543909349</c:v>
                </c:pt>
                <c:pt idx="684">
                  <c:v>0.15558698727015557</c:v>
                </c:pt>
                <c:pt idx="685">
                  <c:v>0.15536723163841809</c:v>
                </c:pt>
                <c:pt idx="686">
                  <c:v>0.15514809590973203</c:v>
                </c:pt>
                <c:pt idx="687">
                  <c:v>0.15492957746478875</c:v>
                </c:pt>
                <c:pt idx="688">
                  <c:v>0.15471167369901548</c:v>
                </c:pt>
                <c:pt idx="689">
                  <c:v>0.1544943820224719</c:v>
                </c:pt>
                <c:pt idx="690">
                  <c:v>0.15427769985974754</c:v>
                </c:pt>
                <c:pt idx="691">
                  <c:v>0.15406162464985995</c:v>
                </c:pt>
                <c:pt idx="692">
                  <c:v>0.15384615384615385</c:v>
                </c:pt>
                <c:pt idx="693">
                  <c:v>0.15363128491620112</c:v>
                </c:pt>
                <c:pt idx="694">
                  <c:v>0.15341701534170155</c:v>
                </c:pt>
                <c:pt idx="695">
                  <c:v>0.15320334261838439</c:v>
                </c:pt>
                <c:pt idx="696">
                  <c:v>0.152990264255911</c:v>
                </c:pt>
                <c:pt idx="697">
                  <c:v>0.15277777777777776</c:v>
                </c:pt>
                <c:pt idx="698">
                  <c:v>0.15256588072122051</c:v>
                </c:pt>
                <c:pt idx="699">
                  <c:v>0.1523545706371191</c:v>
                </c:pt>
                <c:pt idx="700">
                  <c:v>0.15214384508990317</c:v>
                </c:pt>
                <c:pt idx="701">
                  <c:v>0.15193370165745856</c:v>
                </c:pt>
                <c:pt idx="702">
                  <c:v>0.15172413793103448</c:v>
                </c:pt>
                <c:pt idx="703">
                  <c:v>0.15151515151515152</c:v>
                </c:pt>
                <c:pt idx="704">
                  <c:v>0.15130674002751032</c:v>
                </c:pt>
                <c:pt idx="705">
                  <c:v>0.15109890109890109</c:v>
                </c:pt>
                <c:pt idx="706">
                  <c:v>0.15089163237311384</c:v>
                </c:pt>
                <c:pt idx="707">
                  <c:v>0.15068493150684931</c:v>
                </c:pt>
                <c:pt idx="708">
                  <c:v>0.15047879616963064</c:v>
                </c:pt>
                <c:pt idx="709">
                  <c:v>0.15027322404371585</c:v>
                </c:pt>
                <c:pt idx="710">
                  <c:v>0.15006821282401092</c:v>
                </c:pt>
                <c:pt idx="711">
                  <c:v>0.14986376021798364</c:v>
                </c:pt>
                <c:pt idx="712">
                  <c:v>0.14965986394557823</c:v>
                </c:pt>
                <c:pt idx="713">
                  <c:v>0.14945652173913043</c:v>
                </c:pt>
                <c:pt idx="714">
                  <c:v>0.14925373134328357</c:v>
                </c:pt>
                <c:pt idx="715">
                  <c:v>0.14905149051490515</c:v>
                </c:pt>
                <c:pt idx="716">
                  <c:v>0.14884979702300408</c:v>
                </c:pt>
                <c:pt idx="717">
                  <c:v>0.14864864864864866</c:v>
                </c:pt>
                <c:pt idx="718">
                  <c:v>0.14844804318488528</c:v>
                </c:pt>
                <c:pt idx="719">
                  <c:v>0.14824797843665768</c:v>
                </c:pt>
                <c:pt idx="720">
                  <c:v>0.1480484522207268</c:v>
                </c:pt>
                <c:pt idx="721">
                  <c:v>0.14784946236559141</c:v>
                </c:pt>
                <c:pt idx="722">
                  <c:v>0.1476510067114094</c:v>
                </c:pt>
                <c:pt idx="723">
                  <c:v>0.14745308310991956</c:v>
                </c:pt>
                <c:pt idx="724">
                  <c:v>0.14725568942436412</c:v>
                </c:pt>
                <c:pt idx="725">
                  <c:v>0.14705882352941177</c:v>
                </c:pt>
                <c:pt idx="726">
                  <c:v>0.14686248331108143</c:v>
                </c:pt>
                <c:pt idx="727">
                  <c:v>0.14666666666666667</c:v>
                </c:pt>
                <c:pt idx="728">
                  <c:v>0.14647137150466044</c:v>
                </c:pt>
                <c:pt idx="729">
                  <c:v>0.14627659574468085</c:v>
                </c:pt>
                <c:pt idx="730">
                  <c:v>0.14608233731739706</c:v>
                </c:pt>
                <c:pt idx="731">
                  <c:v>0.14588859416445624</c:v>
                </c:pt>
                <c:pt idx="732">
                  <c:v>0.14569536423841062</c:v>
                </c:pt>
                <c:pt idx="733">
                  <c:v>0.14550264550264549</c:v>
                </c:pt>
                <c:pt idx="734">
                  <c:v>0.1453104359313078</c:v>
                </c:pt>
                <c:pt idx="735">
                  <c:v>0.14511873350923482</c:v>
                </c:pt>
                <c:pt idx="736">
                  <c:v>0.14492753623188406</c:v>
                </c:pt>
                <c:pt idx="737">
                  <c:v>0.14473684210526316</c:v>
                </c:pt>
                <c:pt idx="738">
                  <c:v>0.14454664914586071</c:v>
                </c:pt>
                <c:pt idx="739">
                  <c:v>0.14435695538057741</c:v>
                </c:pt>
                <c:pt idx="740">
                  <c:v>0.14416775884665795</c:v>
                </c:pt>
                <c:pt idx="741">
                  <c:v>0.14397905759162302</c:v>
                </c:pt>
                <c:pt idx="742">
                  <c:v>0.1437908496732026</c:v>
                </c:pt>
                <c:pt idx="743">
                  <c:v>0.14360313315926893</c:v>
                </c:pt>
                <c:pt idx="744">
                  <c:v>0.14341590612777053</c:v>
                </c:pt>
                <c:pt idx="745">
                  <c:v>0.14322916666666666</c:v>
                </c:pt>
                <c:pt idx="746">
                  <c:v>0.14304291287386217</c:v>
                </c:pt>
                <c:pt idx="747">
                  <c:v>0.14285714285714285</c:v>
                </c:pt>
                <c:pt idx="748">
                  <c:v>0.14267185473411154</c:v>
                </c:pt>
                <c:pt idx="749">
                  <c:v>0.14248704663212436</c:v>
                </c:pt>
                <c:pt idx="750">
                  <c:v>0.14230271668822769</c:v>
                </c:pt>
                <c:pt idx="751">
                  <c:v>0.1421188630490956</c:v>
                </c:pt>
                <c:pt idx="752">
                  <c:v>0.14193548387096774</c:v>
                </c:pt>
                <c:pt idx="753">
                  <c:v>0.14175257731958762</c:v>
                </c:pt>
                <c:pt idx="754">
                  <c:v>0.14157014157014158</c:v>
                </c:pt>
                <c:pt idx="755">
                  <c:v>0.14138817480719792</c:v>
                </c:pt>
                <c:pt idx="756">
                  <c:v>0.14120667522464697</c:v>
                </c:pt>
                <c:pt idx="757">
                  <c:v>0.14102564102564102</c:v>
                </c:pt>
                <c:pt idx="758">
                  <c:v>0.14084507042253522</c:v>
                </c:pt>
                <c:pt idx="759">
                  <c:v>0.14066496163682862</c:v>
                </c:pt>
                <c:pt idx="760">
                  <c:v>0.14048531289910601</c:v>
                </c:pt>
                <c:pt idx="761">
                  <c:v>0.14030612244897958</c:v>
                </c:pt>
                <c:pt idx="762">
                  <c:v>0.14012738853503184</c:v>
                </c:pt>
                <c:pt idx="763">
                  <c:v>0.13994910941475827</c:v>
                </c:pt>
                <c:pt idx="764">
                  <c:v>0.13977128335451081</c:v>
                </c:pt>
                <c:pt idx="765">
                  <c:v>0.13959390862944163</c:v>
                </c:pt>
                <c:pt idx="766">
                  <c:v>0.13941698352344742</c:v>
                </c:pt>
                <c:pt idx="767">
                  <c:v>0.13924050632911392</c:v>
                </c:pt>
                <c:pt idx="768">
                  <c:v>0.1390644753476612</c:v>
                </c:pt>
                <c:pt idx="769">
                  <c:v>0.1388888888888889</c:v>
                </c:pt>
                <c:pt idx="770">
                  <c:v>0.13871374527112232</c:v>
                </c:pt>
                <c:pt idx="771">
                  <c:v>0.1385390428211587</c:v>
                </c:pt>
                <c:pt idx="772">
                  <c:v>0.13836477987421383</c:v>
                </c:pt>
                <c:pt idx="773">
                  <c:v>0.13819095477386936</c:v>
                </c:pt>
                <c:pt idx="774">
                  <c:v>0.13801756587202008</c:v>
                </c:pt>
                <c:pt idx="775">
                  <c:v>0.13784461152882205</c:v>
                </c:pt>
                <c:pt idx="776">
                  <c:v>0.13767209011264081</c:v>
                </c:pt>
                <c:pt idx="777">
                  <c:v>0.13750000000000001</c:v>
                </c:pt>
                <c:pt idx="778">
                  <c:v>0.13732833957553059</c:v>
                </c:pt>
                <c:pt idx="779">
                  <c:v>0.13715710723192021</c:v>
                </c:pt>
                <c:pt idx="780">
                  <c:v>0.13698630136986301</c:v>
                </c:pt>
                <c:pt idx="781">
                  <c:v>0.13681592039800994</c:v>
                </c:pt>
                <c:pt idx="782">
                  <c:v>0.13664596273291924</c:v>
                </c:pt>
                <c:pt idx="783">
                  <c:v>0.13647642679900746</c:v>
                </c:pt>
                <c:pt idx="784">
                  <c:v>0.13630731102850063</c:v>
                </c:pt>
                <c:pt idx="785">
                  <c:v>0.13613861386138615</c:v>
                </c:pt>
                <c:pt idx="786">
                  <c:v>0.13597033374536463</c:v>
                </c:pt>
                <c:pt idx="787">
                  <c:v>0.13580246913580246</c:v>
                </c:pt>
                <c:pt idx="788">
                  <c:v>0.13563501849568432</c:v>
                </c:pt>
                <c:pt idx="789">
                  <c:v>0.1354679802955665</c:v>
                </c:pt>
                <c:pt idx="790">
                  <c:v>0.13530135301353013</c:v>
                </c:pt>
                <c:pt idx="791">
                  <c:v>0.13513513513513514</c:v>
                </c:pt>
                <c:pt idx="792">
                  <c:v>0.13496932515337423</c:v>
                </c:pt>
                <c:pt idx="793">
                  <c:v>0.13480392156862747</c:v>
                </c:pt>
                <c:pt idx="794">
                  <c:v>0.1346389228886169</c:v>
                </c:pt>
                <c:pt idx="795">
                  <c:v>0.13447432762836187</c:v>
                </c:pt>
                <c:pt idx="796">
                  <c:v>0.13431013431013433</c:v>
                </c:pt>
                <c:pt idx="797">
                  <c:v>0.13414634146341464</c:v>
                </c:pt>
                <c:pt idx="798">
                  <c:v>0.13398294762484775</c:v>
                </c:pt>
                <c:pt idx="799">
                  <c:v>0.13381995133819952</c:v>
                </c:pt>
                <c:pt idx="800">
                  <c:v>0.13365735115431349</c:v>
                </c:pt>
                <c:pt idx="801">
                  <c:v>0.13349514563106796</c:v>
                </c:pt>
                <c:pt idx="802">
                  <c:v>0.13333333333333333</c:v>
                </c:pt>
                <c:pt idx="803">
                  <c:v>0.13317191283292978</c:v>
                </c:pt>
                <c:pt idx="804">
                  <c:v>0.13301088270858524</c:v>
                </c:pt>
                <c:pt idx="805">
                  <c:v>0.13285024154589373</c:v>
                </c:pt>
                <c:pt idx="806">
                  <c:v>0.13268998793727382</c:v>
                </c:pt>
                <c:pt idx="807">
                  <c:v>0.13253012048192769</c:v>
                </c:pt>
                <c:pt idx="808">
                  <c:v>0.13237063778580024</c:v>
                </c:pt>
                <c:pt idx="809">
                  <c:v>0.13221153846153846</c:v>
                </c:pt>
                <c:pt idx="810">
                  <c:v>0.13205282112845138</c:v>
                </c:pt>
                <c:pt idx="811">
                  <c:v>0.13189448441247001</c:v>
                </c:pt>
                <c:pt idx="812">
                  <c:v>0.13173652694610777</c:v>
                </c:pt>
                <c:pt idx="813">
                  <c:v>0.13157894736842105</c:v>
                </c:pt>
                <c:pt idx="814">
                  <c:v>0.13142174432497014</c:v>
                </c:pt>
                <c:pt idx="815">
                  <c:v>0.13126491646778043</c:v>
                </c:pt>
                <c:pt idx="816">
                  <c:v>0.13110846245530394</c:v>
                </c:pt>
                <c:pt idx="817">
                  <c:v>0.13095238095238096</c:v>
                </c:pt>
                <c:pt idx="818">
                  <c:v>0.13079667063020214</c:v>
                </c:pt>
                <c:pt idx="819">
                  <c:v>0.13064133016627077</c:v>
                </c:pt>
                <c:pt idx="820">
                  <c:v>0.13048635824436536</c:v>
                </c:pt>
                <c:pt idx="821">
                  <c:v>0.13033175355450236</c:v>
                </c:pt>
                <c:pt idx="822">
                  <c:v>0.13017751479289941</c:v>
                </c:pt>
                <c:pt idx="823">
                  <c:v>0.13002364066193853</c:v>
                </c:pt>
                <c:pt idx="824">
                  <c:v>0.12987012987012989</c:v>
                </c:pt>
                <c:pt idx="825">
                  <c:v>0.12971698113207547</c:v>
                </c:pt>
                <c:pt idx="826">
                  <c:v>0.12956419316843346</c:v>
                </c:pt>
                <c:pt idx="827">
                  <c:v>0.12941176470588237</c:v>
                </c:pt>
                <c:pt idx="828">
                  <c:v>0.12925969447708577</c:v>
                </c:pt>
                <c:pt idx="829">
                  <c:v>0.12910798122065728</c:v>
                </c:pt>
                <c:pt idx="830">
                  <c:v>0.12895662368112545</c:v>
                </c:pt>
                <c:pt idx="831">
                  <c:v>0.1288056206088993</c:v>
                </c:pt>
                <c:pt idx="832">
                  <c:v>0.12865497076023391</c:v>
                </c:pt>
                <c:pt idx="833">
                  <c:v>0.12850467289719625</c:v>
                </c:pt>
                <c:pt idx="834">
                  <c:v>0.12835472578763127</c:v>
                </c:pt>
                <c:pt idx="835">
                  <c:v>0.12820512820512819</c:v>
                </c:pt>
                <c:pt idx="836">
                  <c:v>0.12805587892898718</c:v>
                </c:pt>
                <c:pt idx="837">
                  <c:v>0.12790697674418605</c:v>
                </c:pt>
                <c:pt idx="838">
                  <c:v>0.12775842044134728</c:v>
                </c:pt>
                <c:pt idx="839">
                  <c:v>0.12761020881670532</c:v>
                </c:pt>
                <c:pt idx="840">
                  <c:v>0.12746234067207415</c:v>
                </c:pt>
                <c:pt idx="841">
                  <c:v>0.1273148148148148</c:v>
                </c:pt>
                <c:pt idx="842">
                  <c:v>0.12716763005780346</c:v>
                </c:pt>
                <c:pt idx="843">
                  <c:v>0.12702078521939952</c:v>
                </c:pt>
                <c:pt idx="844">
                  <c:v>0.12687427912341406</c:v>
                </c:pt>
                <c:pt idx="845">
                  <c:v>0.12672811059907835</c:v>
                </c:pt>
                <c:pt idx="846">
                  <c:v>0.12658227848101267</c:v>
                </c:pt>
                <c:pt idx="847">
                  <c:v>0.12643678160919541</c:v>
                </c:pt>
                <c:pt idx="848">
                  <c:v>0.12629161882893225</c:v>
                </c:pt>
                <c:pt idx="849">
                  <c:v>0.12614678899082571</c:v>
                </c:pt>
                <c:pt idx="850">
                  <c:v>0.12600229095074456</c:v>
                </c:pt>
                <c:pt idx="851">
                  <c:v>0.12585812356979403</c:v>
                </c:pt>
                <c:pt idx="852">
                  <c:v>0.12571428571428572</c:v>
                </c:pt>
                <c:pt idx="853">
                  <c:v>0.12557077625570776</c:v>
                </c:pt>
                <c:pt idx="854">
                  <c:v>0.12542759407069556</c:v>
                </c:pt>
                <c:pt idx="855">
                  <c:v>0.12528473804100226</c:v>
                </c:pt>
                <c:pt idx="856">
                  <c:v>0.12514220705346984</c:v>
                </c:pt>
                <c:pt idx="857">
                  <c:v>0.125</c:v>
                </c:pt>
                <c:pt idx="858">
                  <c:v>0.12485811577752554</c:v>
                </c:pt>
                <c:pt idx="859">
                  <c:v>0.12471655328798187</c:v>
                </c:pt>
                <c:pt idx="860">
                  <c:v>0.1245753114382786</c:v>
                </c:pt>
                <c:pt idx="861">
                  <c:v>0.12443438914027148</c:v>
                </c:pt>
                <c:pt idx="862">
                  <c:v>0.12429378531073447</c:v>
                </c:pt>
                <c:pt idx="863">
                  <c:v>0.12415349887133181</c:v>
                </c:pt>
                <c:pt idx="864">
                  <c:v>0.12401352874859076</c:v>
                </c:pt>
                <c:pt idx="865">
                  <c:v>0.12387387387387387</c:v>
                </c:pt>
                <c:pt idx="866">
                  <c:v>0.12373453318335209</c:v>
                </c:pt>
                <c:pt idx="867">
                  <c:v>0.12359550561797752</c:v>
                </c:pt>
                <c:pt idx="868">
                  <c:v>0.12345679012345678</c:v>
                </c:pt>
                <c:pt idx="869">
                  <c:v>0.12331838565022421</c:v>
                </c:pt>
                <c:pt idx="870">
                  <c:v>0.12318029115341544</c:v>
                </c:pt>
                <c:pt idx="871">
                  <c:v>0.12304250559284116</c:v>
                </c:pt>
                <c:pt idx="872">
                  <c:v>0.12290502793296089</c:v>
                </c:pt>
                <c:pt idx="873">
                  <c:v>0.12276785714285714</c:v>
                </c:pt>
                <c:pt idx="874">
                  <c:v>0.12263099219620958</c:v>
                </c:pt>
                <c:pt idx="875">
                  <c:v>0.12249443207126948</c:v>
                </c:pt>
                <c:pt idx="876">
                  <c:v>0.12235817575083427</c:v>
                </c:pt>
                <c:pt idx="877">
                  <c:v>0.12222222222222223</c:v>
                </c:pt>
                <c:pt idx="878">
                  <c:v>0.12208657047724751</c:v>
                </c:pt>
                <c:pt idx="879">
                  <c:v>0.12195121951219512</c:v>
                </c:pt>
                <c:pt idx="880">
                  <c:v>0.12181616832779624</c:v>
                </c:pt>
                <c:pt idx="881">
                  <c:v>0.12168141592920353</c:v>
                </c:pt>
                <c:pt idx="882">
                  <c:v>0.12154696132596685</c:v>
                </c:pt>
                <c:pt idx="883">
                  <c:v>0.12141280353200883</c:v>
                </c:pt>
                <c:pt idx="884">
                  <c:v>0.12127894156560087</c:v>
                </c:pt>
                <c:pt idx="885">
                  <c:v>0.1211453744493392</c:v>
                </c:pt>
                <c:pt idx="886">
                  <c:v>0.12101210121012101</c:v>
                </c:pt>
                <c:pt idx="887">
                  <c:v>0.12087912087912088</c:v>
                </c:pt>
                <c:pt idx="888">
                  <c:v>0.12074643249176729</c:v>
                </c:pt>
                <c:pt idx="889">
                  <c:v>0.12061403508771928</c:v>
                </c:pt>
                <c:pt idx="890">
                  <c:v>0.12048192771084337</c:v>
                </c:pt>
                <c:pt idx="891">
                  <c:v>0.12035010940919037</c:v>
                </c:pt>
                <c:pt idx="892">
                  <c:v>0.12021857923497269</c:v>
                </c:pt>
                <c:pt idx="893">
                  <c:v>0.12008733624454149</c:v>
                </c:pt>
                <c:pt idx="894">
                  <c:v>0.11995637949836423</c:v>
                </c:pt>
                <c:pt idx="895">
                  <c:v>0.11982570806100218</c:v>
                </c:pt>
                <c:pt idx="896">
                  <c:v>0.11969532100108814</c:v>
                </c:pt>
                <c:pt idx="897">
                  <c:v>0.11956521739130435</c:v>
                </c:pt>
                <c:pt idx="898">
                  <c:v>0.11943539630836048</c:v>
                </c:pt>
                <c:pt idx="899">
                  <c:v>0.11930585683297179</c:v>
                </c:pt>
                <c:pt idx="900">
                  <c:v>0.11917659804983749</c:v>
                </c:pt>
                <c:pt idx="901">
                  <c:v>0.11904761904761904</c:v>
                </c:pt>
                <c:pt idx="902">
                  <c:v>0.11891891891891893</c:v>
                </c:pt>
                <c:pt idx="903">
                  <c:v>0.11879049676025918</c:v>
                </c:pt>
                <c:pt idx="904">
                  <c:v>0.11866235167206042</c:v>
                </c:pt>
                <c:pt idx="905">
                  <c:v>0.11853448275862069</c:v>
                </c:pt>
                <c:pt idx="906">
                  <c:v>0.11840688912809472</c:v>
                </c:pt>
                <c:pt idx="907">
                  <c:v>0.11827956989247311</c:v>
                </c:pt>
                <c:pt idx="908">
                  <c:v>0.11815252416756176</c:v>
                </c:pt>
                <c:pt idx="909">
                  <c:v>0.11802575107296139</c:v>
                </c:pt>
                <c:pt idx="910">
                  <c:v>0.11789924973204717</c:v>
                </c:pt>
                <c:pt idx="911">
                  <c:v>0.11777301927194861</c:v>
                </c:pt>
                <c:pt idx="912">
                  <c:v>0.11764705882352941</c:v>
                </c:pt>
                <c:pt idx="913">
                  <c:v>0.11752136752136752</c:v>
                </c:pt>
                <c:pt idx="914">
                  <c:v>0.11739594450373533</c:v>
                </c:pt>
                <c:pt idx="915">
                  <c:v>0.11727078891257997</c:v>
                </c:pt>
                <c:pt idx="916">
                  <c:v>0.11714589989350374</c:v>
                </c:pt>
                <c:pt idx="917">
                  <c:v>0.11702127659574468</c:v>
                </c:pt>
                <c:pt idx="918">
                  <c:v>0.11689691817215728</c:v>
                </c:pt>
                <c:pt idx="919">
                  <c:v>0.11677282377919319</c:v>
                </c:pt>
                <c:pt idx="920">
                  <c:v>0.1166489925768823</c:v>
                </c:pt>
                <c:pt idx="921">
                  <c:v>0.11652542372881355</c:v>
                </c:pt>
                <c:pt idx="922">
                  <c:v>0.1164021164021164</c:v>
                </c:pt>
                <c:pt idx="923">
                  <c:v>0.11627906976744186</c:v>
                </c:pt>
                <c:pt idx="924">
                  <c:v>0.11615628299894404</c:v>
                </c:pt>
                <c:pt idx="925">
                  <c:v>0.1160337552742616</c:v>
                </c:pt>
                <c:pt idx="926">
                  <c:v>0.11591148577449947</c:v>
                </c:pt>
                <c:pt idx="927">
                  <c:v>0.11578947368421053</c:v>
                </c:pt>
                <c:pt idx="928">
                  <c:v>0.11566771819137749</c:v>
                </c:pt>
                <c:pt idx="929">
                  <c:v>0.11554621848739496</c:v>
                </c:pt>
                <c:pt idx="930">
                  <c:v>0.11542497376705141</c:v>
                </c:pt>
                <c:pt idx="931">
                  <c:v>0.11530398322851153</c:v>
                </c:pt>
                <c:pt idx="932">
                  <c:v>0.11518324607329843</c:v>
                </c:pt>
                <c:pt idx="933">
                  <c:v>0.11506276150627616</c:v>
                </c:pt>
                <c:pt idx="934">
                  <c:v>0.11494252873563218</c:v>
                </c:pt>
                <c:pt idx="935">
                  <c:v>0.11482254697286012</c:v>
                </c:pt>
                <c:pt idx="936">
                  <c:v>0.11470281543274244</c:v>
                </c:pt>
                <c:pt idx="937">
                  <c:v>0.11458333333333333</c:v>
                </c:pt>
                <c:pt idx="938">
                  <c:v>0.11446409989594174</c:v>
                </c:pt>
                <c:pt idx="939">
                  <c:v>0.11434511434511435</c:v>
                </c:pt>
                <c:pt idx="940">
                  <c:v>0.11422637590861889</c:v>
                </c:pt>
                <c:pt idx="941">
                  <c:v>0.11410788381742738</c:v>
                </c:pt>
                <c:pt idx="942">
                  <c:v>0.11398963730569948</c:v>
                </c:pt>
                <c:pt idx="943">
                  <c:v>0.11387163561076605</c:v>
                </c:pt>
                <c:pt idx="944">
                  <c:v>0.11375387797311272</c:v>
                </c:pt>
                <c:pt idx="945">
                  <c:v>0.11363636363636365</c:v>
                </c:pt>
                <c:pt idx="946">
                  <c:v>0.11351909184726522</c:v>
                </c:pt>
                <c:pt idx="947">
                  <c:v>0.1134020618556701</c:v>
                </c:pt>
                <c:pt idx="948">
                  <c:v>0.1132852729145211</c:v>
                </c:pt>
                <c:pt idx="949">
                  <c:v>0.1131687242798354</c:v>
                </c:pt>
                <c:pt idx="950">
                  <c:v>0.11305241521068859</c:v>
                </c:pt>
                <c:pt idx="951">
                  <c:v>0.11293634496919919</c:v>
                </c:pt>
                <c:pt idx="952">
                  <c:v>0.11282051282051284</c:v>
                </c:pt>
                <c:pt idx="953">
                  <c:v>0.11270491803278689</c:v>
                </c:pt>
                <c:pt idx="954">
                  <c:v>0.11258955987717503</c:v>
                </c:pt>
                <c:pt idx="955">
                  <c:v>0.11247443762781187</c:v>
                </c:pt>
                <c:pt idx="956">
                  <c:v>0.11235955056179775</c:v>
                </c:pt>
                <c:pt idx="957">
                  <c:v>0.11224489795918366</c:v>
                </c:pt>
                <c:pt idx="958">
                  <c:v>0.11213047910295618</c:v>
                </c:pt>
                <c:pt idx="959">
                  <c:v>0.11201629327902239</c:v>
                </c:pt>
                <c:pt idx="960">
                  <c:v>0.11190233977619532</c:v>
                </c:pt>
                <c:pt idx="961">
                  <c:v>0.11178861788617886</c:v>
                </c:pt>
                <c:pt idx="962">
                  <c:v>0.1116751269035533</c:v>
                </c:pt>
                <c:pt idx="963">
                  <c:v>0.11156186612576065</c:v>
                </c:pt>
                <c:pt idx="964">
                  <c:v>0.11144883485309016</c:v>
                </c:pt>
                <c:pt idx="965">
                  <c:v>0.11133603238866396</c:v>
                </c:pt>
                <c:pt idx="966">
                  <c:v>0.11122345803842264</c:v>
                </c:pt>
                <c:pt idx="967">
                  <c:v>0.11111111111111112</c:v>
                </c:pt>
                <c:pt idx="968">
                  <c:v>0.11099899091826439</c:v>
                </c:pt>
                <c:pt idx="969">
                  <c:v>0.11088709677419356</c:v>
                </c:pt>
                <c:pt idx="970">
                  <c:v>0.11077542799597181</c:v>
                </c:pt>
                <c:pt idx="971">
                  <c:v>0.11066398390342053</c:v>
                </c:pt>
                <c:pt idx="972">
                  <c:v>0.11055276381909548</c:v>
                </c:pt>
                <c:pt idx="973">
                  <c:v>0.11044176706827309</c:v>
                </c:pt>
                <c:pt idx="974">
                  <c:v>0.11033099297893681</c:v>
                </c:pt>
                <c:pt idx="975">
                  <c:v>0.11022044088176353</c:v>
                </c:pt>
                <c:pt idx="976">
                  <c:v>0.11011011011011011</c:v>
                </c:pt>
                <c:pt idx="977">
                  <c:v>0.10999999999999999</c:v>
                </c:pt>
                <c:pt idx="978">
                  <c:v>0.1098901098901099</c:v>
                </c:pt>
                <c:pt idx="979">
                  <c:v>0.10978043912175649</c:v>
                </c:pt>
                <c:pt idx="980">
                  <c:v>0.10967098703888334</c:v>
                </c:pt>
                <c:pt idx="981">
                  <c:v>0.10956175298804782</c:v>
                </c:pt>
                <c:pt idx="982">
                  <c:v>0.10945273631840796</c:v>
                </c:pt>
                <c:pt idx="983">
                  <c:v>0.10934393638170975</c:v>
                </c:pt>
                <c:pt idx="984">
                  <c:v>0.10923535253227408</c:v>
                </c:pt>
                <c:pt idx="985">
                  <c:v>0.10912698412698413</c:v>
                </c:pt>
                <c:pt idx="986">
                  <c:v>0.10901883052527254</c:v>
                </c:pt>
                <c:pt idx="987">
                  <c:v>0.1089108910891089</c:v>
                </c:pt>
                <c:pt idx="988">
                  <c:v>0.10880316518298713</c:v>
                </c:pt>
                <c:pt idx="989">
                  <c:v>0.10869565217391304</c:v>
                </c:pt>
                <c:pt idx="990">
                  <c:v>0.10858835143139191</c:v>
                </c:pt>
                <c:pt idx="991">
                  <c:v>0.10848126232741617</c:v>
                </c:pt>
                <c:pt idx="992">
                  <c:v>0.10837438423645319</c:v>
                </c:pt>
                <c:pt idx="993">
                  <c:v>0.10826771653543307</c:v>
                </c:pt>
                <c:pt idx="994">
                  <c:v>0.10816125860373649</c:v>
                </c:pt>
                <c:pt idx="995">
                  <c:v>0.10805500982318271</c:v>
                </c:pt>
                <c:pt idx="996">
                  <c:v>0.10794896957801767</c:v>
                </c:pt>
                <c:pt idx="997">
                  <c:v>0.10784313725490197</c:v>
                </c:pt>
                <c:pt idx="998">
                  <c:v>0.10773751224289911</c:v>
                </c:pt>
                <c:pt idx="999">
                  <c:v>0.10763209393346379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CC8-4525-A4B3-6028685972DB}"/>
            </c:ext>
          </c:extLst>
        </c:ser>
        <c:ser>
          <c:idx val="3"/>
          <c:order val="3"/>
          <c:tx>
            <c:strRef>
              <c:f>Sheet1!$S$1</c:f>
              <c:strCache>
                <c:ptCount val="1"/>
                <c:pt idx="0">
                  <c:v>Vout (R2=10kΩ)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Sheet1!$S$2:$S$1119</c:f>
              <c:numCache>
                <c:formatCode>General</c:formatCode>
                <c:ptCount val="1118"/>
                <c:pt idx="0">
                  <c:v>4.895833333333333</c:v>
                </c:pt>
                <c:pt idx="1">
                  <c:v>4.795918367346939</c:v>
                </c:pt>
                <c:pt idx="2">
                  <c:v>4.6999999999999993</c:v>
                </c:pt>
                <c:pt idx="3">
                  <c:v>4.6078431372549016</c:v>
                </c:pt>
                <c:pt idx="4">
                  <c:v>4.5192307692307692</c:v>
                </c:pt>
                <c:pt idx="5">
                  <c:v>4.433962264150944</c:v>
                </c:pt>
                <c:pt idx="6">
                  <c:v>4.3518518518518521</c:v>
                </c:pt>
                <c:pt idx="7">
                  <c:v>4.2727272727272725</c:v>
                </c:pt>
                <c:pt idx="8">
                  <c:v>4.1964285714285712</c:v>
                </c:pt>
                <c:pt idx="9">
                  <c:v>4.1228070175438596</c:v>
                </c:pt>
                <c:pt idx="10">
                  <c:v>4.0517241379310338</c:v>
                </c:pt>
                <c:pt idx="11">
                  <c:v>3.9830508474576272</c:v>
                </c:pt>
                <c:pt idx="12">
                  <c:v>3.9166666666666665</c:v>
                </c:pt>
                <c:pt idx="13">
                  <c:v>3.8524590163934427</c:v>
                </c:pt>
                <c:pt idx="14">
                  <c:v>3.790322580645161</c:v>
                </c:pt>
                <c:pt idx="15">
                  <c:v>3.7301587301587302</c:v>
                </c:pt>
                <c:pt idx="16">
                  <c:v>3.671875</c:v>
                </c:pt>
                <c:pt idx="17">
                  <c:v>3.6153846153846154</c:v>
                </c:pt>
                <c:pt idx="18">
                  <c:v>3.5606060606060606</c:v>
                </c:pt>
                <c:pt idx="19">
                  <c:v>3.5074626865671643</c:v>
                </c:pt>
                <c:pt idx="20">
                  <c:v>3.4558823529411766</c:v>
                </c:pt>
                <c:pt idx="21">
                  <c:v>3.4057971014492754</c:v>
                </c:pt>
                <c:pt idx="22">
                  <c:v>3.3571428571428568</c:v>
                </c:pt>
                <c:pt idx="23">
                  <c:v>3.3098591549295775</c:v>
                </c:pt>
                <c:pt idx="24">
                  <c:v>3.2638888888888888</c:v>
                </c:pt>
                <c:pt idx="25">
                  <c:v>3.2191780821917808</c:v>
                </c:pt>
                <c:pt idx="26">
                  <c:v>3.1756756756756754</c:v>
                </c:pt>
                <c:pt idx="27">
                  <c:v>3.1333333333333337</c:v>
                </c:pt>
                <c:pt idx="28">
                  <c:v>3.0921052631578947</c:v>
                </c:pt>
                <c:pt idx="29">
                  <c:v>3.051948051948052</c:v>
                </c:pt>
                <c:pt idx="30">
                  <c:v>3.0128205128205128</c:v>
                </c:pt>
                <c:pt idx="31">
                  <c:v>2.9746835443037973</c:v>
                </c:pt>
                <c:pt idx="32">
                  <c:v>2.9375</c:v>
                </c:pt>
                <c:pt idx="33">
                  <c:v>2.9012345679012346</c:v>
                </c:pt>
                <c:pt idx="34">
                  <c:v>2.8658536585365852</c:v>
                </c:pt>
                <c:pt idx="35">
                  <c:v>2.8313253012048194</c:v>
                </c:pt>
                <c:pt idx="36">
                  <c:v>2.7976190476190474</c:v>
                </c:pt>
                <c:pt idx="37">
                  <c:v>2.7647058823529411</c:v>
                </c:pt>
                <c:pt idx="38">
                  <c:v>2.7325581395348837</c:v>
                </c:pt>
                <c:pt idx="39">
                  <c:v>2.7011494252873565</c:v>
                </c:pt>
                <c:pt idx="40">
                  <c:v>2.6704545454545454</c:v>
                </c:pt>
                <c:pt idx="41">
                  <c:v>2.6404494382022472</c:v>
                </c:pt>
                <c:pt idx="42">
                  <c:v>2.6111111111111112</c:v>
                </c:pt>
                <c:pt idx="43">
                  <c:v>2.5824175824175826</c:v>
                </c:pt>
                <c:pt idx="44">
                  <c:v>2.554347826086957</c:v>
                </c:pt>
                <c:pt idx="45">
                  <c:v>2.5268817204301075</c:v>
                </c:pt>
                <c:pt idx="46">
                  <c:v>2.5</c:v>
                </c:pt>
                <c:pt idx="47">
                  <c:v>2.4736842105263159</c:v>
                </c:pt>
                <c:pt idx="48">
                  <c:v>2.4479166666666665</c:v>
                </c:pt>
                <c:pt idx="49">
                  <c:v>2.4226804123711339</c:v>
                </c:pt>
                <c:pt idx="50">
                  <c:v>2.3979591836734695</c:v>
                </c:pt>
                <c:pt idx="51">
                  <c:v>2.3737373737373737</c:v>
                </c:pt>
                <c:pt idx="52">
                  <c:v>2.3499999999999996</c:v>
                </c:pt>
                <c:pt idx="53">
                  <c:v>2.326732673267327</c:v>
                </c:pt>
                <c:pt idx="54">
                  <c:v>2.3039215686274508</c:v>
                </c:pt>
                <c:pt idx="55">
                  <c:v>2.2815533980582527</c:v>
                </c:pt>
                <c:pt idx="56">
                  <c:v>2.2596153846153846</c:v>
                </c:pt>
                <c:pt idx="57">
                  <c:v>2.2380952380952381</c:v>
                </c:pt>
                <c:pt idx="58">
                  <c:v>2.216981132075472</c:v>
                </c:pt>
                <c:pt idx="59">
                  <c:v>2.1962616822429908</c:v>
                </c:pt>
                <c:pt idx="60">
                  <c:v>2.175925925925926</c:v>
                </c:pt>
                <c:pt idx="61">
                  <c:v>2.1559633027522938</c:v>
                </c:pt>
                <c:pt idx="62">
                  <c:v>2.1363636363636362</c:v>
                </c:pt>
                <c:pt idx="63">
                  <c:v>2.1171171171171173</c:v>
                </c:pt>
                <c:pt idx="64">
                  <c:v>2.0982142857142856</c:v>
                </c:pt>
                <c:pt idx="65">
                  <c:v>2.0796460176991149</c:v>
                </c:pt>
                <c:pt idx="66">
                  <c:v>2.0614035087719298</c:v>
                </c:pt>
                <c:pt idx="67">
                  <c:v>2.0434782608695654</c:v>
                </c:pt>
                <c:pt idx="68">
                  <c:v>2.0258620689655169</c:v>
                </c:pt>
                <c:pt idx="69">
                  <c:v>2.0085470085470085</c:v>
                </c:pt>
                <c:pt idx="70">
                  <c:v>1.9915254237288136</c:v>
                </c:pt>
                <c:pt idx="71">
                  <c:v>1.9747899159663864</c:v>
                </c:pt>
                <c:pt idx="72">
                  <c:v>1.9583333333333333</c:v>
                </c:pt>
                <c:pt idx="73">
                  <c:v>1.9421487603305785</c:v>
                </c:pt>
                <c:pt idx="74">
                  <c:v>1.9262295081967213</c:v>
                </c:pt>
                <c:pt idx="75">
                  <c:v>1.910569105691057</c:v>
                </c:pt>
                <c:pt idx="76">
                  <c:v>1.8951612903225805</c:v>
                </c:pt>
                <c:pt idx="77">
                  <c:v>1.88</c:v>
                </c:pt>
                <c:pt idx="78">
                  <c:v>1.8650793650793651</c:v>
                </c:pt>
                <c:pt idx="79">
                  <c:v>1.8503937007874016</c:v>
                </c:pt>
                <c:pt idx="80">
                  <c:v>1.8359375</c:v>
                </c:pt>
                <c:pt idx="81">
                  <c:v>1.8217054263565891</c:v>
                </c:pt>
                <c:pt idx="82">
                  <c:v>1.8076923076923077</c:v>
                </c:pt>
                <c:pt idx="83">
                  <c:v>1.7938931297709924</c:v>
                </c:pt>
                <c:pt idx="84">
                  <c:v>1.7803030303030303</c:v>
                </c:pt>
                <c:pt idx="85">
                  <c:v>1.7669172932330826</c:v>
                </c:pt>
                <c:pt idx="86">
                  <c:v>1.7537313432835822</c:v>
                </c:pt>
                <c:pt idx="87">
                  <c:v>1.7407407407407407</c:v>
                </c:pt>
                <c:pt idx="88">
                  <c:v>1.7279411764705883</c:v>
                </c:pt>
                <c:pt idx="89">
                  <c:v>1.7153284671532849</c:v>
                </c:pt>
                <c:pt idx="90">
                  <c:v>1.7028985507246377</c:v>
                </c:pt>
                <c:pt idx="91">
                  <c:v>1.6906474820143886</c:v>
                </c:pt>
                <c:pt idx="92">
                  <c:v>1.6785714285714284</c:v>
                </c:pt>
                <c:pt idx="93">
                  <c:v>1.6666666666666665</c:v>
                </c:pt>
                <c:pt idx="94">
                  <c:v>1.6549295774647887</c:v>
                </c:pt>
                <c:pt idx="95">
                  <c:v>1.6433566433566433</c:v>
                </c:pt>
                <c:pt idx="96">
                  <c:v>1.6319444444444444</c:v>
                </c:pt>
                <c:pt idx="97">
                  <c:v>1.6206896551724137</c:v>
                </c:pt>
                <c:pt idx="98">
                  <c:v>1.6095890410958904</c:v>
                </c:pt>
                <c:pt idx="99">
                  <c:v>1.5986394557823131</c:v>
                </c:pt>
                <c:pt idx="100">
                  <c:v>1.5878378378378377</c:v>
                </c:pt>
                <c:pt idx="101">
                  <c:v>1.5771812080536911</c:v>
                </c:pt>
                <c:pt idx="102">
                  <c:v>1.5666666666666669</c:v>
                </c:pt>
                <c:pt idx="103">
                  <c:v>1.5562913907284768</c:v>
                </c:pt>
                <c:pt idx="104">
                  <c:v>1.5460526315789473</c:v>
                </c:pt>
                <c:pt idx="105">
                  <c:v>1.5359477124183007</c:v>
                </c:pt>
                <c:pt idx="106">
                  <c:v>1.525974025974026</c:v>
                </c:pt>
                <c:pt idx="107">
                  <c:v>1.5161290322580645</c:v>
                </c:pt>
                <c:pt idx="108">
                  <c:v>1.5064102564102564</c:v>
                </c:pt>
                <c:pt idx="109">
                  <c:v>1.4968152866242037</c:v>
                </c:pt>
                <c:pt idx="110">
                  <c:v>1.4873417721518987</c:v>
                </c:pt>
                <c:pt idx="111">
                  <c:v>1.4779874213836477</c:v>
                </c:pt>
                <c:pt idx="112">
                  <c:v>1.46875</c:v>
                </c:pt>
                <c:pt idx="113">
                  <c:v>1.4596273291925466</c:v>
                </c:pt>
                <c:pt idx="114">
                  <c:v>1.4506172839506173</c:v>
                </c:pt>
                <c:pt idx="115">
                  <c:v>1.4417177914110431</c:v>
                </c:pt>
                <c:pt idx="116">
                  <c:v>1.4329268292682926</c:v>
                </c:pt>
                <c:pt idx="117">
                  <c:v>1.4242424242424243</c:v>
                </c:pt>
                <c:pt idx="118">
                  <c:v>1.4156626506024097</c:v>
                </c:pt>
                <c:pt idx="119">
                  <c:v>1.4071856287425151</c:v>
                </c:pt>
                <c:pt idx="120">
                  <c:v>1.3988095238095237</c:v>
                </c:pt>
                <c:pt idx="121">
                  <c:v>1.390532544378698</c:v>
                </c:pt>
                <c:pt idx="122">
                  <c:v>1.3823529411764706</c:v>
                </c:pt>
                <c:pt idx="123">
                  <c:v>1.3742690058479532</c:v>
                </c:pt>
                <c:pt idx="124">
                  <c:v>1.3662790697674418</c:v>
                </c:pt>
                <c:pt idx="125">
                  <c:v>1.3583815028901733</c:v>
                </c:pt>
                <c:pt idx="126">
                  <c:v>1.3505747126436782</c:v>
                </c:pt>
                <c:pt idx="127">
                  <c:v>1.342857142857143</c:v>
                </c:pt>
                <c:pt idx="128">
                  <c:v>1.3352272727272727</c:v>
                </c:pt>
                <c:pt idx="129">
                  <c:v>1.3276836158192089</c:v>
                </c:pt>
                <c:pt idx="130">
                  <c:v>1.3202247191011236</c:v>
                </c:pt>
                <c:pt idx="131">
                  <c:v>1.3128491620111733</c:v>
                </c:pt>
                <c:pt idx="132">
                  <c:v>1.3055555555555556</c:v>
                </c:pt>
                <c:pt idx="133">
                  <c:v>1.298342541436464</c:v>
                </c:pt>
                <c:pt idx="134">
                  <c:v>1.2912087912087913</c:v>
                </c:pt>
                <c:pt idx="135">
                  <c:v>1.284153005464481</c:v>
                </c:pt>
                <c:pt idx="136">
                  <c:v>1.2771739130434785</c:v>
                </c:pt>
                <c:pt idx="137">
                  <c:v>1.2702702702702704</c:v>
                </c:pt>
                <c:pt idx="138">
                  <c:v>1.2634408602150538</c:v>
                </c:pt>
                <c:pt idx="139">
                  <c:v>1.2566844919786098</c:v>
                </c:pt>
                <c:pt idx="140">
                  <c:v>1.25</c:v>
                </c:pt>
                <c:pt idx="141">
                  <c:v>1.2433862433862433</c:v>
                </c:pt>
                <c:pt idx="142">
                  <c:v>1.236842105263158</c:v>
                </c:pt>
                <c:pt idx="143">
                  <c:v>1.2303664921465969</c:v>
                </c:pt>
                <c:pt idx="144">
                  <c:v>1.2239583333333333</c:v>
                </c:pt>
                <c:pt idx="145">
                  <c:v>1.2176165803108809</c:v>
                </c:pt>
                <c:pt idx="146">
                  <c:v>1.2113402061855669</c:v>
                </c:pt>
                <c:pt idx="147">
                  <c:v>1.2051282051282051</c:v>
                </c:pt>
                <c:pt idx="148">
                  <c:v>1.1989795918367347</c:v>
                </c:pt>
                <c:pt idx="149">
                  <c:v>1.1928934010152283</c:v>
                </c:pt>
                <c:pt idx="150">
                  <c:v>1.1868686868686869</c:v>
                </c:pt>
                <c:pt idx="151">
                  <c:v>1.1809045226130652</c:v>
                </c:pt>
                <c:pt idx="152">
                  <c:v>1.1749999999999998</c:v>
                </c:pt>
                <c:pt idx="153">
                  <c:v>1.1691542288557213</c:v>
                </c:pt>
                <c:pt idx="154">
                  <c:v>1.1633663366336635</c:v>
                </c:pt>
                <c:pt idx="155">
                  <c:v>1.1576354679802956</c:v>
                </c:pt>
                <c:pt idx="156">
                  <c:v>1.1519607843137254</c:v>
                </c:pt>
                <c:pt idx="157">
                  <c:v>1.1463414634146343</c:v>
                </c:pt>
                <c:pt idx="158">
                  <c:v>1.1407766990291264</c:v>
                </c:pt>
                <c:pt idx="159">
                  <c:v>1.1352657004830919</c:v>
                </c:pt>
                <c:pt idx="160">
                  <c:v>1.1298076923076923</c:v>
                </c:pt>
                <c:pt idx="161">
                  <c:v>1.1244019138755981</c:v>
                </c:pt>
                <c:pt idx="162">
                  <c:v>1.1190476190476191</c:v>
                </c:pt>
                <c:pt idx="163">
                  <c:v>1.113744075829384</c:v>
                </c:pt>
                <c:pt idx="164">
                  <c:v>1.108490566037736</c:v>
                </c:pt>
                <c:pt idx="165">
                  <c:v>1.1032863849765258</c:v>
                </c:pt>
                <c:pt idx="166">
                  <c:v>1.0981308411214954</c:v>
                </c:pt>
                <c:pt idx="167">
                  <c:v>1.0930232558139537</c:v>
                </c:pt>
                <c:pt idx="168">
                  <c:v>1.087962962962963</c:v>
                </c:pt>
                <c:pt idx="169">
                  <c:v>1.0829493087557605</c:v>
                </c:pt>
                <c:pt idx="170">
                  <c:v>1.0779816513761469</c:v>
                </c:pt>
                <c:pt idx="171">
                  <c:v>1.0730593607305936</c:v>
                </c:pt>
                <c:pt idx="172">
                  <c:v>1.0681818181818181</c:v>
                </c:pt>
                <c:pt idx="173">
                  <c:v>1.0633484162895928</c:v>
                </c:pt>
                <c:pt idx="174">
                  <c:v>1.0585585585585586</c:v>
                </c:pt>
                <c:pt idx="175">
                  <c:v>1.053811659192825</c:v>
                </c:pt>
                <c:pt idx="176">
                  <c:v>1.0491071428571428</c:v>
                </c:pt>
                <c:pt idx="177">
                  <c:v>1.0444444444444445</c:v>
                </c:pt>
                <c:pt idx="178">
                  <c:v>1.0398230088495575</c:v>
                </c:pt>
                <c:pt idx="179">
                  <c:v>1.0352422907488987</c:v>
                </c:pt>
                <c:pt idx="180">
                  <c:v>1.0307017543859649</c:v>
                </c:pt>
                <c:pt idx="181">
                  <c:v>1.0262008733624455</c:v>
                </c:pt>
                <c:pt idx="182">
                  <c:v>1.0217391304347827</c:v>
                </c:pt>
                <c:pt idx="183">
                  <c:v>1.0173160173160172</c:v>
                </c:pt>
                <c:pt idx="184">
                  <c:v>1.0129310344827585</c:v>
                </c:pt>
                <c:pt idx="185">
                  <c:v>1.0085836909871244</c:v>
                </c:pt>
                <c:pt idx="186">
                  <c:v>1.0042735042735043</c:v>
                </c:pt>
                <c:pt idx="187">
                  <c:v>1</c:v>
                </c:pt>
                <c:pt idx="188">
                  <c:v>0.99576271186440679</c:v>
                </c:pt>
                <c:pt idx="189">
                  <c:v>0.99156118143459915</c:v>
                </c:pt>
                <c:pt idx="190">
                  <c:v>0.98739495798319321</c:v>
                </c:pt>
                <c:pt idx="191">
                  <c:v>0.9832635983263599</c:v>
                </c:pt>
                <c:pt idx="192">
                  <c:v>0.97916666666666663</c:v>
                </c:pt>
                <c:pt idx="193">
                  <c:v>0.975103734439834</c:v>
                </c:pt>
                <c:pt idx="194">
                  <c:v>0.97107438016528924</c:v>
                </c:pt>
                <c:pt idx="195">
                  <c:v>0.96707818930041156</c:v>
                </c:pt>
                <c:pt idx="196">
                  <c:v>0.96311475409836067</c:v>
                </c:pt>
                <c:pt idx="197">
                  <c:v>0.95918367346938771</c:v>
                </c:pt>
                <c:pt idx="198">
                  <c:v>0.95528455284552849</c:v>
                </c:pt>
                <c:pt idx="199">
                  <c:v>0.95141700404858298</c:v>
                </c:pt>
                <c:pt idx="200">
                  <c:v>0.94758064516129026</c:v>
                </c:pt>
                <c:pt idx="201">
                  <c:v>0.94377510040160639</c:v>
                </c:pt>
                <c:pt idx="202">
                  <c:v>0.94</c:v>
                </c:pt>
                <c:pt idx="203">
                  <c:v>0.93625498007968133</c:v>
                </c:pt>
                <c:pt idx="204">
                  <c:v>0.93253968253968256</c:v>
                </c:pt>
                <c:pt idx="205">
                  <c:v>0.92885375494071154</c:v>
                </c:pt>
                <c:pt idx="206">
                  <c:v>0.92519685039370081</c:v>
                </c:pt>
                <c:pt idx="207">
                  <c:v>0.92156862745098045</c:v>
                </c:pt>
                <c:pt idx="208">
                  <c:v>0.91796875</c:v>
                </c:pt>
                <c:pt idx="209">
                  <c:v>0.91439688715953304</c:v>
                </c:pt>
                <c:pt idx="210">
                  <c:v>0.91085271317829453</c:v>
                </c:pt>
                <c:pt idx="211">
                  <c:v>0.9073359073359073</c:v>
                </c:pt>
                <c:pt idx="212">
                  <c:v>0.90384615384615385</c:v>
                </c:pt>
                <c:pt idx="213">
                  <c:v>0.90038314176245204</c:v>
                </c:pt>
                <c:pt idx="214">
                  <c:v>0.89694656488549618</c:v>
                </c:pt>
                <c:pt idx="215">
                  <c:v>0.89353612167300378</c:v>
                </c:pt>
                <c:pt idx="216">
                  <c:v>0.89015151515151514</c:v>
                </c:pt>
                <c:pt idx="217">
                  <c:v>0.88679245283018859</c:v>
                </c:pt>
                <c:pt idx="218">
                  <c:v>0.88345864661654128</c:v>
                </c:pt>
                <c:pt idx="219">
                  <c:v>0.88014981273408244</c:v>
                </c:pt>
                <c:pt idx="220">
                  <c:v>0.87686567164179108</c:v>
                </c:pt>
                <c:pt idx="221">
                  <c:v>0.87360594795539037</c:v>
                </c:pt>
                <c:pt idx="222">
                  <c:v>0.87037037037037035</c:v>
                </c:pt>
                <c:pt idx="223">
                  <c:v>0.86715867158671589</c:v>
                </c:pt>
                <c:pt idx="224">
                  <c:v>0.86397058823529416</c:v>
                </c:pt>
                <c:pt idx="225">
                  <c:v>0.86080586080586086</c:v>
                </c:pt>
                <c:pt idx="226">
                  <c:v>0.85766423357664245</c:v>
                </c:pt>
                <c:pt idx="227">
                  <c:v>0.8545454545454545</c:v>
                </c:pt>
                <c:pt idx="228">
                  <c:v>0.85144927536231885</c:v>
                </c:pt>
                <c:pt idx="229">
                  <c:v>0.84837545126353786</c:v>
                </c:pt>
                <c:pt idx="230">
                  <c:v>0.84532374100719432</c:v>
                </c:pt>
                <c:pt idx="231">
                  <c:v>0.84229390681003591</c:v>
                </c:pt>
                <c:pt idx="232">
                  <c:v>0.83928571428571419</c:v>
                </c:pt>
                <c:pt idx="233">
                  <c:v>0.83629893238434161</c:v>
                </c:pt>
                <c:pt idx="234">
                  <c:v>0.83333333333333326</c:v>
                </c:pt>
                <c:pt idx="235">
                  <c:v>0.83038869257950521</c:v>
                </c:pt>
                <c:pt idx="236">
                  <c:v>0.82746478873239437</c:v>
                </c:pt>
                <c:pt idx="237">
                  <c:v>0.82456140350877205</c:v>
                </c:pt>
                <c:pt idx="238">
                  <c:v>0.82167832167832167</c:v>
                </c:pt>
                <c:pt idx="239">
                  <c:v>0.8188153310104529</c:v>
                </c:pt>
                <c:pt idx="240">
                  <c:v>0.81597222222222221</c:v>
                </c:pt>
                <c:pt idx="241">
                  <c:v>0.81314878892733566</c:v>
                </c:pt>
                <c:pt idx="242">
                  <c:v>0.81034482758620685</c:v>
                </c:pt>
                <c:pt idx="243">
                  <c:v>0.80756013745704469</c:v>
                </c:pt>
                <c:pt idx="244">
                  <c:v>0.8047945205479452</c:v>
                </c:pt>
                <c:pt idx="245">
                  <c:v>0.80204778156996581</c:v>
                </c:pt>
                <c:pt idx="246">
                  <c:v>0.79931972789115657</c:v>
                </c:pt>
                <c:pt idx="247">
                  <c:v>0.7966101694915253</c:v>
                </c:pt>
                <c:pt idx="248">
                  <c:v>0.79391891891891886</c:v>
                </c:pt>
                <c:pt idx="249">
                  <c:v>0.79124579124579131</c:v>
                </c:pt>
                <c:pt idx="250">
                  <c:v>0.78859060402684555</c:v>
                </c:pt>
                <c:pt idx="251">
                  <c:v>0.78595317725752512</c:v>
                </c:pt>
                <c:pt idx="252">
                  <c:v>0.78333333333333344</c:v>
                </c:pt>
                <c:pt idx="253">
                  <c:v>0.78073089700996678</c:v>
                </c:pt>
                <c:pt idx="254">
                  <c:v>0.77814569536423839</c:v>
                </c:pt>
                <c:pt idx="255">
                  <c:v>0.77557755775577553</c:v>
                </c:pt>
                <c:pt idx="256">
                  <c:v>0.77302631578947367</c:v>
                </c:pt>
                <c:pt idx="257">
                  <c:v>0.77049180327868849</c:v>
                </c:pt>
                <c:pt idx="258">
                  <c:v>0.76797385620915037</c:v>
                </c:pt>
                <c:pt idx="259">
                  <c:v>0.76547231270358318</c:v>
                </c:pt>
                <c:pt idx="260">
                  <c:v>0.76298701298701299</c:v>
                </c:pt>
                <c:pt idx="261">
                  <c:v>0.76051779935275077</c:v>
                </c:pt>
                <c:pt idx="262">
                  <c:v>0.75806451612903225</c:v>
                </c:pt>
                <c:pt idx="263">
                  <c:v>0.75562700964630225</c:v>
                </c:pt>
                <c:pt idx="264">
                  <c:v>0.75320512820512819</c:v>
                </c:pt>
                <c:pt idx="265">
                  <c:v>0.75079872204472853</c:v>
                </c:pt>
                <c:pt idx="266">
                  <c:v>0.74840764331210186</c:v>
                </c:pt>
                <c:pt idx="267">
                  <c:v>0.74603174603174605</c:v>
                </c:pt>
                <c:pt idx="268">
                  <c:v>0.74367088607594933</c:v>
                </c:pt>
                <c:pt idx="269">
                  <c:v>0.74132492113564663</c:v>
                </c:pt>
                <c:pt idx="270">
                  <c:v>0.73899371069182385</c:v>
                </c:pt>
                <c:pt idx="271">
                  <c:v>0.73667711598746077</c:v>
                </c:pt>
                <c:pt idx="272">
                  <c:v>0.734375</c:v>
                </c:pt>
                <c:pt idx="273">
                  <c:v>0.73208722741433019</c:v>
                </c:pt>
                <c:pt idx="274">
                  <c:v>0.72981366459627328</c:v>
                </c:pt>
                <c:pt idx="275">
                  <c:v>0.72755417956656343</c:v>
                </c:pt>
                <c:pt idx="276">
                  <c:v>0.72530864197530864</c:v>
                </c:pt>
                <c:pt idx="277">
                  <c:v>0.72307692307692306</c:v>
                </c:pt>
                <c:pt idx="278">
                  <c:v>0.72085889570552153</c:v>
                </c:pt>
                <c:pt idx="279">
                  <c:v>0.71865443425076447</c:v>
                </c:pt>
                <c:pt idx="280">
                  <c:v>0.71646341463414631</c:v>
                </c:pt>
                <c:pt idx="281">
                  <c:v>0.71428571428571419</c:v>
                </c:pt>
                <c:pt idx="282">
                  <c:v>0.71212121212121215</c:v>
                </c:pt>
                <c:pt idx="283">
                  <c:v>0.70996978851963755</c:v>
                </c:pt>
                <c:pt idx="284">
                  <c:v>0.70783132530120485</c:v>
                </c:pt>
                <c:pt idx="285">
                  <c:v>0.70570570570570579</c:v>
                </c:pt>
                <c:pt idx="286">
                  <c:v>0.70359281437125754</c:v>
                </c:pt>
                <c:pt idx="287">
                  <c:v>0.70149253731343286</c:v>
                </c:pt>
                <c:pt idx="288">
                  <c:v>0.69940476190476186</c:v>
                </c:pt>
                <c:pt idx="289">
                  <c:v>0.6973293768545995</c:v>
                </c:pt>
                <c:pt idx="290">
                  <c:v>0.695266272189349</c:v>
                </c:pt>
                <c:pt idx="291">
                  <c:v>0.69321533923303846</c:v>
                </c:pt>
                <c:pt idx="292">
                  <c:v>0.69117647058823528</c:v>
                </c:pt>
                <c:pt idx="293">
                  <c:v>0.689149560117302</c:v>
                </c:pt>
                <c:pt idx="294">
                  <c:v>0.6871345029239766</c:v>
                </c:pt>
                <c:pt idx="295">
                  <c:v>0.68513119533527689</c:v>
                </c:pt>
                <c:pt idx="296">
                  <c:v>0.68313953488372092</c:v>
                </c:pt>
                <c:pt idx="297">
                  <c:v>0.6811594202898551</c:v>
                </c:pt>
                <c:pt idx="298">
                  <c:v>0.67919075144508667</c:v>
                </c:pt>
                <c:pt idx="299">
                  <c:v>0.67723342939481257</c:v>
                </c:pt>
                <c:pt idx="300">
                  <c:v>0.67528735632183912</c:v>
                </c:pt>
                <c:pt idx="301">
                  <c:v>0.67335243553008595</c:v>
                </c:pt>
                <c:pt idx="302">
                  <c:v>0.67142857142857149</c:v>
                </c:pt>
                <c:pt idx="303">
                  <c:v>0.66951566951566954</c:v>
                </c:pt>
                <c:pt idx="304">
                  <c:v>0.66761363636363635</c:v>
                </c:pt>
                <c:pt idx="305">
                  <c:v>0.66572237960339942</c:v>
                </c:pt>
                <c:pt idx="306">
                  <c:v>0.66384180790960445</c:v>
                </c:pt>
                <c:pt idx="307">
                  <c:v>0.6619718309859155</c:v>
                </c:pt>
                <c:pt idx="308">
                  <c:v>0.6601123595505618</c:v>
                </c:pt>
                <c:pt idx="309">
                  <c:v>0.65826330532212884</c:v>
                </c:pt>
                <c:pt idx="310">
                  <c:v>0.65642458100558665</c:v>
                </c:pt>
                <c:pt idx="311">
                  <c:v>0.65459610027855153</c:v>
                </c:pt>
                <c:pt idx="312">
                  <c:v>0.65277777777777779</c:v>
                </c:pt>
                <c:pt idx="313">
                  <c:v>0.65096952908587258</c:v>
                </c:pt>
                <c:pt idx="314">
                  <c:v>0.649171270718232</c:v>
                </c:pt>
                <c:pt idx="315">
                  <c:v>0.64738292011019283</c:v>
                </c:pt>
                <c:pt idx="316">
                  <c:v>0.64560439560439564</c:v>
                </c:pt>
                <c:pt idx="317">
                  <c:v>0.64383561643835618</c:v>
                </c:pt>
                <c:pt idx="318">
                  <c:v>0.64207650273224048</c:v>
                </c:pt>
                <c:pt idx="319">
                  <c:v>0.64032697547683926</c:v>
                </c:pt>
                <c:pt idx="320">
                  <c:v>0.63858695652173925</c:v>
                </c:pt>
                <c:pt idx="321">
                  <c:v>0.63685636856368566</c:v>
                </c:pt>
                <c:pt idx="322">
                  <c:v>0.6351351351351352</c:v>
                </c:pt>
                <c:pt idx="323">
                  <c:v>0.63342318059299185</c:v>
                </c:pt>
                <c:pt idx="324">
                  <c:v>0.63172043010752688</c:v>
                </c:pt>
                <c:pt idx="325">
                  <c:v>0.63002680965147451</c:v>
                </c:pt>
                <c:pt idx="326">
                  <c:v>0.62834224598930488</c:v>
                </c:pt>
                <c:pt idx="327">
                  <c:v>0.62666666666666659</c:v>
                </c:pt>
                <c:pt idx="328">
                  <c:v>0.625</c:v>
                </c:pt>
                <c:pt idx="329">
                  <c:v>0.62334217506631295</c:v>
                </c:pt>
                <c:pt idx="330">
                  <c:v>0.62169312169312163</c:v>
                </c:pt>
                <c:pt idx="331">
                  <c:v>0.62005277044854878</c:v>
                </c:pt>
                <c:pt idx="332">
                  <c:v>0.61842105263157898</c:v>
                </c:pt>
                <c:pt idx="333">
                  <c:v>0.61679790026246717</c:v>
                </c:pt>
                <c:pt idx="334">
                  <c:v>0.61518324607329844</c:v>
                </c:pt>
                <c:pt idx="335">
                  <c:v>0.61357702349869458</c:v>
                </c:pt>
                <c:pt idx="336">
                  <c:v>0.61197916666666663</c:v>
                </c:pt>
                <c:pt idx="337">
                  <c:v>0.61038961038961037</c:v>
                </c:pt>
                <c:pt idx="338">
                  <c:v>0.60880829015544047</c:v>
                </c:pt>
                <c:pt idx="339">
                  <c:v>0.60723514211886309</c:v>
                </c:pt>
                <c:pt idx="340">
                  <c:v>0.60567010309278346</c:v>
                </c:pt>
                <c:pt idx="341">
                  <c:v>0.60411311053984573</c:v>
                </c:pt>
                <c:pt idx="342">
                  <c:v>0.60256410256410253</c:v>
                </c:pt>
                <c:pt idx="343">
                  <c:v>0.60102301790281332</c:v>
                </c:pt>
                <c:pt idx="344">
                  <c:v>0.59948979591836737</c:v>
                </c:pt>
                <c:pt idx="345">
                  <c:v>0.59796437659033075</c:v>
                </c:pt>
                <c:pt idx="346">
                  <c:v>0.59644670050761417</c:v>
                </c:pt>
                <c:pt idx="347">
                  <c:v>0.59493670886075944</c:v>
                </c:pt>
                <c:pt idx="348">
                  <c:v>0.59343434343434343</c:v>
                </c:pt>
                <c:pt idx="349">
                  <c:v>0.59193954659949621</c:v>
                </c:pt>
                <c:pt idx="350">
                  <c:v>0.59045226130653261</c:v>
                </c:pt>
                <c:pt idx="351">
                  <c:v>0.58897243107769426</c:v>
                </c:pt>
                <c:pt idx="352">
                  <c:v>0.58749999999999991</c:v>
                </c:pt>
                <c:pt idx="353">
                  <c:v>0.58603491271820451</c:v>
                </c:pt>
                <c:pt idx="354">
                  <c:v>0.58457711442786064</c:v>
                </c:pt>
                <c:pt idx="355">
                  <c:v>0.58312655086848642</c:v>
                </c:pt>
                <c:pt idx="356">
                  <c:v>0.58168316831683176</c:v>
                </c:pt>
                <c:pt idx="357">
                  <c:v>0.58024691358024694</c:v>
                </c:pt>
                <c:pt idx="358">
                  <c:v>0.5788177339901478</c:v>
                </c:pt>
                <c:pt idx="359">
                  <c:v>0.57739557739557734</c:v>
                </c:pt>
                <c:pt idx="360">
                  <c:v>0.5759803921568627</c:v>
                </c:pt>
                <c:pt idx="361">
                  <c:v>0.57457212713936434</c:v>
                </c:pt>
                <c:pt idx="362">
                  <c:v>0.57317073170731714</c:v>
                </c:pt>
                <c:pt idx="363">
                  <c:v>0.57177615571776153</c:v>
                </c:pt>
                <c:pt idx="364">
                  <c:v>0.57038834951456319</c:v>
                </c:pt>
                <c:pt idx="365">
                  <c:v>0.5690072639225181</c:v>
                </c:pt>
                <c:pt idx="366">
                  <c:v>0.56763285024154597</c:v>
                </c:pt>
                <c:pt idx="367">
                  <c:v>0.56626506024096379</c:v>
                </c:pt>
                <c:pt idx="368">
                  <c:v>0.56490384615384615</c:v>
                </c:pt>
                <c:pt idx="369">
                  <c:v>0.56354916067146277</c:v>
                </c:pt>
                <c:pt idx="370">
                  <c:v>0.56220095693779903</c:v>
                </c:pt>
                <c:pt idx="371">
                  <c:v>0.56085918854415273</c:v>
                </c:pt>
                <c:pt idx="372">
                  <c:v>0.55952380952380953</c:v>
                </c:pt>
                <c:pt idx="373">
                  <c:v>0.55819477434679332</c:v>
                </c:pt>
                <c:pt idx="374">
                  <c:v>0.55687203791469198</c:v>
                </c:pt>
                <c:pt idx="375">
                  <c:v>0.55555555555555558</c:v>
                </c:pt>
                <c:pt idx="376">
                  <c:v>0.554245283018868</c:v>
                </c:pt>
                <c:pt idx="377">
                  <c:v>0.55294117647058827</c:v>
                </c:pt>
                <c:pt idx="378">
                  <c:v>0.55164319248826288</c:v>
                </c:pt>
                <c:pt idx="379">
                  <c:v>0.55035128805620603</c:v>
                </c:pt>
                <c:pt idx="380">
                  <c:v>0.5490654205607477</c:v>
                </c:pt>
                <c:pt idx="381">
                  <c:v>0.54778554778554778</c:v>
                </c:pt>
                <c:pt idx="382">
                  <c:v>0.54651162790697683</c:v>
                </c:pt>
                <c:pt idx="383">
                  <c:v>0.54524361948955913</c:v>
                </c:pt>
                <c:pt idx="384">
                  <c:v>0.54398148148148151</c:v>
                </c:pt>
                <c:pt idx="385">
                  <c:v>0.54272517321016167</c:v>
                </c:pt>
                <c:pt idx="386">
                  <c:v>0.54147465437788023</c:v>
                </c:pt>
                <c:pt idx="387">
                  <c:v>0.54022988505747127</c:v>
                </c:pt>
                <c:pt idx="388">
                  <c:v>0.53899082568807344</c:v>
                </c:pt>
                <c:pt idx="389">
                  <c:v>0.53775743707093826</c:v>
                </c:pt>
                <c:pt idx="390">
                  <c:v>0.5365296803652968</c:v>
                </c:pt>
                <c:pt idx="391">
                  <c:v>0.53530751708428248</c:v>
                </c:pt>
                <c:pt idx="392">
                  <c:v>0.53409090909090906</c:v>
                </c:pt>
                <c:pt idx="393">
                  <c:v>0.53287981859410427</c:v>
                </c:pt>
                <c:pt idx="394">
                  <c:v>0.53167420814479638</c:v>
                </c:pt>
                <c:pt idx="395">
                  <c:v>0.53047404063205417</c:v>
                </c:pt>
                <c:pt idx="396">
                  <c:v>0.52927927927927931</c:v>
                </c:pt>
                <c:pt idx="397">
                  <c:v>0.52808988764044951</c:v>
                </c:pt>
                <c:pt idx="398">
                  <c:v>0.52690582959641252</c:v>
                </c:pt>
                <c:pt idx="399">
                  <c:v>0.52572706935123048</c:v>
                </c:pt>
                <c:pt idx="400">
                  <c:v>0.5245535714285714</c:v>
                </c:pt>
                <c:pt idx="401">
                  <c:v>0.52338530066815148</c:v>
                </c:pt>
                <c:pt idx="402">
                  <c:v>0.52222222222222225</c:v>
                </c:pt>
                <c:pt idx="403">
                  <c:v>0.52106430155210648</c:v>
                </c:pt>
                <c:pt idx="404">
                  <c:v>0.51991150442477874</c:v>
                </c:pt>
                <c:pt idx="405">
                  <c:v>0.51876379690949226</c:v>
                </c:pt>
                <c:pt idx="406">
                  <c:v>0.51762114537444937</c:v>
                </c:pt>
                <c:pt idx="407">
                  <c:v>0.51648351648351642</c:v>
                </c:pt>
                <c:pt idx="408">
                  <c:v>0.51535087719298245</c:v>
                </c:pt>
                <c:pt idx="409">
                  <c:v>0.51422319474835887</c:v>
                </c:pt>
                <c:pt idx="410">
                  <c:v>0.51310043668122274</c:v>
                </c:pt>
                <c:pt idx="411">
                  <c:v>0.51198257080610021</c:v>
                </c:pt>
                <c:pt idx="412">
                  <c:v>0.51086956521739135</c:v>
                </c:pt>
                <c:pt idx="413">
                  <c:v>0.50976138828633399</c:v>
                </c:pt>
                <c:pt idx="414">
                  <c:v>0.50865800865800859</c:v>
                </c:pt>
                <c:pt idx="415">
                  <c:v>0.50755939524838012</c:v>
                </c:pt>
                <c:pt idx="416">
                  <c:v>0.50646551724137923</c:v>
                </c:pt>
                <c:pt idx="417">
                  <c:v>0.5053763440860215</c:v>
                </c:pt>
                <c:pt idx="418">
                  <c:v>0.50429184549356221</c:v>
                </c:pt>
                <c:pt idx="419">
                  <c:v>0.50321199143468953</c:v>
                </c:pt>
                <c:pt idx="420">
                  <c:v>0.50213675213675213</c:v>
                </c:pt>
                <c:pt idx="421">
                  <c:v>0.50106609808102343</c:v>
                </c:pt>
                <c:pt idx="422">
                  <c:v>0.5</c:v>
                </c:pt>
                <c:pt idx="423">
                  <c:v>0.49893842887473461</c:v>
                </c:pt>
                <c:pt idx="424">
                  <c:v>0.4978813559322034</c:v>
                </c:pt>
                <c:pt idx="425">
                  <c:v>0.49682875264270615</c:v>
                </c:pt>
                <c:pt idx="426">
                  <c:v>0.49578059071729957</c:v>
                </c:pt>
                <c:pt idx="427">
                  <c:v>0.49473684210526314</c:v>
                </c:pt>
                <c:pt idx="428">
                  <c:v>0.49369747899159661</c:v>
                </c:pt>
                <c:pt idx="429">
                  <c:v>0.49266247379454925</c:v>
                </c:pt>
                <c:pt idx="430">
                  <c:v>0.49163179916317995</c:v>
                </c:pt>
                <c:pt idx="431">
                  <c:v>0.49060542797494783</c:v>
                </c:pt>
                <c:pt idx="432">
                  <c:v>0.48958333333333331</c:v>
                </c:pt>
                <c:pt idx="433">
                  <c:v>0.48856548856548859</c:v>
                </c:pt>
                <c:pt idx="434">
                  <c:v>0.487551867219917</c:v>
                </c:pt>
                <c:pt idx="435">
                  <c:v>0.48654244306418215</c:v>
                </c:pt>
                <c:pt idx="436">
                  <c:v>0.48553719008264462</c:v>
                </c:pt>
                <c:pt idx="437">
                  <c:v>0.4845360824742268</c:v>
                </c:pt>
                <c:pt idx="438">
                  <c:v>0.48353909465020578</c:v>
                </c:pt>
                <c:pt idx="439">
                  <c:v>0.48254620123203285</c:v>
                </c:pt>
                <c:pt idx="440">
                  <c:v>0.48155737704918034</c:v>
                </c:pt>
                <c:pt idx="441">
                  <c:v>0.48057259713701428</c:v>
                </c:pt>
                <c:pt idx="442">
                  <c:v>0.47959183673469385</c:v>
                </c:pt>
                <c:pt idx="443">
                  <c:v>0.47861507128309566</c:v>
                </c:pt>
                <c:pt idx="444">
                  <c:v>0.47764227642276424</c:v>
                </c:pt>
                <c:pt idx="445">
                  <c:v>0.47667342799188639</c:v>
                </c:pt>
                <c:pt idx="446">
                  <c:v>0.47570850202429149</c:v>
                </c:pt>
                <c:pt idx="447">
                  <c:v>0.47474747474747475</c:v>
                </c:pt>
                <c:pt idx="448">
                  <c:v>0.47379032258064513</c:v>
                </c:pt>
                <c:pt idx="449">
                  <c:v>0.47283702213279677</c:v>
                </c:pt>
                <c:pt idx="450">
                  <c:v>0.4718875502008032</c:v>
                </c:pt>
                <c:pt idx="451">
                  <c:v>0.47094188376753504</c:v>
                </c:pt>
                <c:pt idx="452">
                  <c:v>0.47</c:v>
                </c:pt>
                <c:pt idx="453">
                  <c:v>0.46906187624750495</c:v>
                </c:pt>
                <c:pt idx="454">
                  <c:v>0.46812749003984067</c:v>
                </c:pt>
                <c:pt idx="455">
                  <c:v>0.46719681908548705</c:v>
                </c:pt>
                <c:pt idx="456">
                  <c:v>0.46626984126984128</c:v>
                </c:pt>
                <c:pt idx="457">
                  <c:v>0.46534653465346532</c:v>
                </c:pt>
                <c:pt idx="458">
                  <c:v>0.46442687747035577</c:v>
                </c:pt>
                <c:pt idx="459">
                  <c:v>0.46351084812623278</c:v>
                </c:pt>
                <c:pt idx="460">
                  <c:v>0.4625984251968504</c:v>
                </c:pt>
                <c:pt idx="461">
                  <c:v>0.4616895874263261</c:v>
                </c:pt>
                <c:pt idx="462">
                  <c:v>0.46078431372549022</c:v>
                </c:pt>
                <c:pt idx="463">
                  <c:v>0.45988258317025438</c:v>
                </c:pt>
                <c:pt idx="464">
                  <c:v>0.458984375</c:v>
                </c:pt>
                <c:pt idx="465">
                  <c:v>0.45808966861598438</c:v>
                </c:pt>
                <c:pt idx="466">
                  <c:v>0.45719844357976652</c:v>
                </c:pt>
                <c:pt idx="467">
                  <c:v>0.4563106796116505</c:v>
                </c:pt>
                <c:pt idx="468">
                  <c:v>0.45542635658914726</c:v>
                </c:pt>
                <c:pt idx="469">
                  <c:v>0.45454545454545459</c:v>
                </c:pt>
                <c:pt idx="470">
                  <c:v>0.45366795366795365</c:v>
                </c:pt>
                <c:pt idx="471">
                  <c:v>0.45279383429672448</c:v>
                </c:pt>
                <c:pt idx="472">
                  <c:v>0.45192307692307693</c:v>
                </c:pt>
                <c:pt idx="473">
                  <c:v>0.45105566218809984</c:v>
                </c:pt>
                <c:pt idx="474">
                  <c:v>0.45019157088122602</c:v>
                </c:pt>
                <c:pt idx="475">
                  <c:v>0.44933078393881454</c:v>
                </c:pt>
                <c:pt idx="476">
                  <c:v>0.44847328244274809</c:v>
                </c:pt>
                <c:pt idx="477">
                  <c:v>0.44761904761904758</c:v>
                </c:pt>
                <c:pt idx="478">
                  <c:v>0.44676806083650189</c:v>
                </c:pt>
                <c:pt idx="479">
                  <c:v>0.4459203036053131</c:v>
                </c:pt>
                <c:pt idx="480">
                  <c:v>0.44507575757575757</c:v>
                </c:pt>
                <c:pt idx="481">
                  <c:v>0.44423440453686203</c:v>
                </c:pt>
                <c:pt idx="482">
                  <c:v>0.4433962264150943</c:v>
                </c:pt>
                <c:pt idx="483">
                  <c:v>0.44256120527306964</c:v>
                </c:pt>
                <c:pt idx="484">
                  <c:v>0.44172932330827064</c:v>
                </c:pt>
                <c:pt idx="485">
                  <c:v>0.44090056285178236</c:v>
                </c:pt>
                <c:pt idx="486">
                  <c:v>0.44007490636704122</c:v>
                </c:pt>
                <c:pt idx="487">
                  <c:v>0.43925233644859812</c:v>
                </c:pt>
                <c:pt idx="488">
                  <c:v>0.43843283582089554</c:v>
                </c:pt>
                <c:pt idx="489">
                  <c:v>0.43761638733705777</c:v>
                </c:pt>
                <c:pt idx="490">
                  <c:v>0.43680297397769519</c:v>
                </c:pt>
                <c:pt idx="491">
                  <c:v>0.43599257884972165</c:v>
                </c:pt>
                <c:pt idx="492">
                  <c:v>0.43518518518518517</c:v>
                </c:pt>
                <c:pt idx="493">
                  <c:v>0.43438077634011091</c:v>
                </c:pt>
                <c:pt idx="494">
                  <c:v>0.43357933579335795</c:v>
                </c:pt>
                <c:pt idx="495">
                  <c:v>0.43278084714548803</c:v>
                </c:pt>
                <c:pt idx="496">
                  <c:v>0.43198529411764708</c:v>
                </c:pt>
                <c:pt idx="497">
                  <c:v>0.43119266055045874</c:v>
                </c:pt>
                <c:pt idx="498">
                  <c:v>0.43040293040293043</c:v>
                </c:pt>
                <c:pt idx="499">
                  <c:v>0.42961608775137111</c:v>
                </c:pt>
                <c:pt idx="500">
                  <c:v>0.42883211678832123</c:v>
                </c:pt>
                <c:pt idx="501">
                  <c:v>0.42805100182149364</c:v>
                </c:pt>
                <c:pt idx="502">
                  <c:v>0.42727272727272725</c:v>
                </c:pt>
                <c:pt idx="503">
                  <c:v>0.426497277676951</c:v>
                </c:pt>
                <c:pt idx="504">
                  <c:v>0.42572463768115942</c:v>
                </c:pt>
                <c:pt idx="505">
                  <c:v>0.42495479204339964</c:v>
                </c:pt>
                <c:pt idx="506">
                  <c:v>0.42418772563176893</c:v>
                </c:pt>
                <c:pt idx="507">
                  <c:v>0.42342342342342343</c:v>
                </c:pt>
                <c:pt idx="508">
                  <c:v>0.42266187050359716</c:v>
                </c:pt>
                <c:pt idx="509">
                  <c:v>0.42190305206463197</c:v>
                </c:pt>
                <c:pt idx="510">
                  <c:v>0.42114695340501795</c:v>
                </c:pt>
                <c:pt idx="511">
                  <c:v>0.42039355992844363</c:v>
                </c:pt>
                <c:pt idx="512">
                  <c:v>0.4196428571428571</c:v>
                </c:pt>
                <c:pt idx="513">
                  <c:v>0.41889483065953659</c:v>
                </c:pt>
                <c:pt idx="514">
                  <c:v>0.4181494661921708</c:v>
                </c:pt>
                <c:pt idx="515">
                  <c:v>0.41740674955595025</c:v>
                </c:pt>
                <c:pt idx="516">
                  <c:v>0.41666666666666663</c:v>
                </c:pt>
                <c:pt idx="517">
                  <c:v>0.41592920353982299</c:v>
                </c:pt>
                <c:pt idx="518">
                  <c:v>0.4151943462897526</c:v>
                </c:pt>
                <c:pt idx="519">
                  <c:v>0.41446208112874777</c:v>
                </c:pt>
                <c:pt idx="520">
                  <c:v>0.41373239436619719</c:v>
                </c:pt>
                <c:pt idx="521">
                  <c:v>0.41300527240773288</c:v>
                </c:pt>
                <c:pt idx="522">
                  <c:v>0.41228070175438603</c:v>
                </c:pt>
                <c:pt idx="523">
                  <c:v>0.41155866900175131</c:v>
                </c:pt>
                <c:pt idx="524">
                  <c:v>0.41083916083916083</c:v>
                </c:pt>
                <c:pt idx="525">
                  <c:v>0.41012216404886559</c:v>
                </c:pt>
                <c:pt idx="526">
                  <c:v>0.40940766550522645</c:v>
                </c:pt>
                <c:pt idx="527">
                  <c:v>0.40869565217391302</c:v>
                </c:pt>
                <c:pt idx="528">
                  <c:v>0.4079861111111111</c:v>
                </c:pt>
                <c:pt idx="529">
                  <c:v>0.40727902946273831</c:v>
                </c:pt>
                <c:pt idx="530">
                  <c:v>0.40657439446366783</c:v>
                </c:pt>
                <c:pt idx="531">
                  <c:v>0.40587219343696029</c:v>
                </c:pt>
                <c:pt idx="532">
                  <c:v>0.40517241379310343</c:v>
                </c:pt>
                <c:pt idx="533">
                  <c:v>0.40447504302925991</c:v>
                </c:pt>
                <c:pt idx="534">
                  <c:v>0.40378006872852235</c:v>
                </c:pt>
                <c:pt idx="535">
                  <c:v>0.4030874785591767</c:v>
                </c:pt>
                <c:pt idx="536">
                  <c:v>0.4023972602739726</c:v>
                </c:pt>
                <c:pt idx="537">
                  <c:v>0.40170940170940173</c:v>
                </c:pt>
                <c:pt idx="538">
                  <c:v>0.40102389078498291</c:v>
                </c:pt>
                <c:pt idx="539">
                  <c:v>0.4003407155025554</c:v>
                </c:pt>
                <c:pt idx="540">
                  <c:v>0.39965986394557829</c:v>
                </c:pt>
                <c:pt idx="541">
                  <c:v>0.39898132427843802</c:v>
                </c:pt>
                <c:pt idx="542">
                  <c:v>0.39830508474576265</c:v>
                </c:pt>
                <c:pt idx="543">
                  <c:v>0.3976311336717428</c:v>
                </c:pt>
                <c:pt idx="544">
                  <c:v>0.39695945945945943</c:v>
                </c:pt>
                <c:pt idx="545">
                  <c:v>0.39629005059021921</c:v>
                </c:pt>
                <c:pt idx="546">
                  <c:v>0.39562289562289565</c:v>
                </c:pt>
                <c:pt idx="547">
                  <c:v>0.3949579831932773</c:v>
                </c:pt>
                <c:pt idx="548">
                  <c:v>0.39429530201342278</c:v>
                </c:pt>
                <c:pt idx="549">
                  <c:v>0.39363484087102174</c:v>
                </c:pt>
                <c:pt idx="550">
                  <c:v>0.39297658862876256</c:v>
                </c:pt>
                <c:pt idx="551">
                  <c:v>0.39232053422370622</c:v>
                </c:pt>
                <c:pt idx="552">
                  <c:v>0.39166666666666672</c:v>
                </c:pt>
                <c:pt idx="553">
                  <c:v>0.39101497504159732</c:v>
                </c:pt>
                <c:pt idx="554">
                  <c:v>0.39036544850498339</c:v>
                </c:pt>
                <c:pt idx="555">
                  <c:v>0.38971807628524047</c:v>
                </c:pt>
                <c:pt idx="556">
                  <c:v>0.38907284768211919</c:v>
                </c:pt>
                <c:pt idx="557">
                  <c:v>0.38842975206611569</c:v>
                </c:pt>
                <c:pt idx="558">
                  <c:v>0.38778877887788776</c:v>
                </c:pt>
                <c:pt idx="559">
                  <c:v>0.38714991762767709</c:v>
                </c:pt>
                <c:pt idx="560">
                  <c:v>0.38651315789473684</c:v>
                </c:pt>
                <c:pt idx="561">
                  <c:v>0.38587848932676522</c:v>
                </c:pt>
                <c:pt idx="562">
                  <c:v>0.38524590163934425</c:v>
                </c:pt>
                <c:pt idx="563">
                  <c:v>0.38461538461538464</c:v>
                </c:pt>
                <c:pt idx="564">
                  <c:v>0.38398692810457519</c:v>
                </c:pt>
                <c:pt idx="565">
                  <c:v>0.38336052202283855</c:v>
                </c:pt>
                <c:pt idx="566">
                  <c:v>0.38273615635179159</c:v>
                </c:pt>
                <c:pt idx="567">
                  <c:v>0.38211382113821135</c:v>
                </c:pt>
                <c:pt idx="568">
                  <c:v>0.3814935064935065</c:v>
                </c:pt>
                <c:pt idx="569">
                  <c:v>0.38087520259319285</c:v>
                </c:pt>
                <c:pt idx="570">
                  <c:v>0.38025889967637538</c:v>
                </c:pt>
                <c:pt idx="571">
                  <c:v>0.37964458804523427</c:v>
                </c:pt>
                <c:pt idx="572">
                  <c:v>0.37903225806451613</c:v>
                </c:pt>
                <c:pt idx="573">
                  <c:v>0.37842190016103061</c:v>
                </c:pt>
                <c:pt idx="574">
                  <c:v>0.37781350482315113</c:v>
                </c:pt>
                <c:pt idx="575">
                  <c:v>0.377207062600321</c:v>
                </c:pt>
                <c:pt idx="576">
                  <c:v>0.3766025641025641</c:v>
                </c:pt>
                <c:pt idx="577">
                  <c:v>0.376</c:v>
                </c:pt>
                <c:pt idx="578">
                  <c:v>0.37539936102236426</c:v>
                </c:pt>
                <c:pt idx="579">
                  <c:v>0.37480063795853269</c:v>
                </c:pt>
                <c:pt idx="580">
                  <c:v>0.37420382165605093</c:v>
                </c:pt>
                <c:pt idx="581">
                  <c:v>0.37360890302066774</c:v>
                </c:pt>
                <c:pt idx="582">
                  <c:v>0.37301587301587302</c:v>
                </c:pt>
                <c:pt idx="583">
                  <c:v>0.37242472266244059</c:v>
                </c:pt>
                <c:pt idx="584">
                  <c:v>0.37183544303797467</c:v>
                </c:pt>
                <c:pt idx="585">
                  <c:v>0.37124802527646128</c:v>
                </c:pt>
                <c:pt idx="586">
                  <c:v>0.37066246056782332</c:v>
                </c:pt>
                <c:pt idx="587">
                  <c:v>0.37007874015748032</c:v>
                </c:pt>
                <c:pt idx="588">
                  <c:v>0.36949685534591192</c:v>
                </c:pt>
                <c:pt idx="589">
                  <c:v>0.36891679748822603</c:v>
                </c:pt>
                <c:pt idx="590">
                  <c:v>0.36833855799373039</c:v>
                </c:pt>
                <c:pt idx="591">
                  <c:v>0.36776212832550864</c:v>
                </c:pt>
                <c:pt idx="592">
                  <c:v>0.3671875</c:v>
                </c:pt>
                <c:pt idx="593">
                  <c:v>0.36661466458658343</c:v>
                </c:pt>
                <c:pt idx="594">
                  <c:v>0.36604361370716509</c:v>
                </c:pt>
                <c:pt idx="595">
                  <c:v>0.36547433903576981</c:v>
                </c:pt>
                <c:pt idx="596">
                  <c:v>0.36490683229813664</c:v>
                </c:pt>
                <c:pt idx="597">
                  <c:v>0.36434108527131781</c:v>
                </c:pt>
                <c:pt idx="598">
                  <c:v>0.36377708978328172</c:v>
                </c:pt>
                <c:pt idx="599">
                  <c:v>0.36321483771251933</c:v>
                </c:pt>
                <c:pt idx="600">
                  <c:v>0.36265432098765432</c:v>
                </c:pt>
                <c:pt idx="601">
                  <c:v>0.36209553158705698</c:v>
                </c:pt>
                <c:pt idx="602">
                  <c:v>0.36153846153846153</c:v>
                </c:pt>
                <c:pt idx="603">
                  <c:v>0.36098310291858676</c:v>
                </c:pt>
                <c:pt idx="604">
                  <c:v>0.36042944785276076</c:v>
                </c:pt>
                <c:pt idx="605">
                  <c:v>0.35987748851454826</c:v>
                </c:pt>
                <c:pt idx="606">
                  <c:v>0.35932721712538224</c:v>
                </c:pt>
                <c:pt idx="607">
                  <c:v>0.35877862595419852</c:v>
                </c:pt>
                <c:pt idx="608">
                  <c:v>0.35823170731707316</c:v>
                </c:pt>
                <c:pt idx="609">
                  <c:v>0.35768645357686452</c:v>
                </c:pt>
                <c:pt idx="610">
                  <c:v>0.3571428571428571</c:v>
                </c:pt>
                <c:pt idx="611">
                  <c:v>0.35660091047040976</c:v>
                </c:pt>
                <c:pt idx="612">
                  <c:v>0.35606060606060608</c:v>
                </c:pt>
                <c:pt idx="613">
                  <c:v>0.35552193645990926</c:v>
                </c:pt>
                <c:pt idx="614">
                  <c:v>0.35498489425981877</c:v>
                </c:pt>
                <c:pt idx="615">
                  <c:v>0.35444947209653088</c:v>
                </c:pt>
                <c:pt idx="616">
                  <c:v>0.35391566265060243</c:v>
                </c:pt>
                <c:pt idx="617">
                  <c:v>0.35338345864661658</c:v>
                </c:pt>
                <c:pt idx="618">
                  <c:v>0.35285285285285289</c:v>
                </c:pt>
                <c:pt idx="619">
                  <c:v>0.35232383808095952</c:v>
                </c:pt>
                <c:pt idx="620">
                  <c:v>0.35179640718562877</c:v>
                </c:pt>
                <c:pt idx="621">
                  <c:v>0.35127055306427507</c:v>
                </c:pt>
                <c:pt idx="622">
                  <c:v>0.35074626865671643</c:v>
                </c:pt>
                <c:pt idx="623">
                  <c:v>0.35022354694485841</c:v>
                </c:pt>
                <c:pt idx="624">
                  <c:v>0.34970238095238093</c:v>
                </c:pt>
                <c:pt idx="625">
                  <c:v>0.34918276374442792</c:v>
                </c:pt>
                <c:pt idx="626">
                  <c:v>0.34866468842729975</c:v>
                </c:pt>
                <c:pt idx="627">
                  <c:v>0.3481481481481481</c:v>
                </c:pt>
                <c:pt idx="628">
                  <c:v>0.3476331360946745</c:v>
                </c:pt>
                <c:pt idx="629">
                  <c:v>0.3471196454948301</c:v>
                </c:pt>
                <c:pt idx="630">
                  <c:v>0.34660766961651923</c:v>
                </c:pt>
                <c:pt idx="631">
                  <c:v>0.34609720176730485</c:v>
                </c:pt>
                <c:pt idx="632">
                  <c:v>0.34558823529411764</c:v>
                </c:pt>
                <c:pt idx="633">
                  <c:v>0.34508076358296619</c:v>
                </c:pt>
                <c:pt idx="634">
                  <c:v>0.344574780058651</c:v>
                </c:pt>
                <c:pt idx="635">
                  <c:v>0.34407027818448022</c:v>
                </c:pt>
                <c:pt idx="636">
                  <c:v>0.3435672514619883</c:v>
                </c:pt>
                <c:pt idx="637">
                  <c:v>0.34306569343065696</c:v>
                </c:pt>
                <c:pt idx="638">
                  <c:v>0.34256559766763844</c:v>
                </c:pt>
                <c:pt idx="639">
                  <c:v>0.34206695778748181</c:v>
                </c:pt>
                <c:pt idx="640">
                  <c:v>0.34156976744186046</c:v>
                </c:pt>
                <c:pt idx="641">
                  <c:v>0.34107402031930334</c:v>
                </c:pt>
                <c:pt idx="642">
                  <c:v>0.34057971014492755</c:v>
                </c:pt>
                <c:pt idx="643">
                  <c:v>0.34008683068017365</c:v>
                </c:pt>
                <c:pt idx="644">
                  <c:v>0.33959537572254334</c:v>
                </c:pt>
                <c:pt idx="645">
                  <c:v>0.33910533910533913</c:v>
                </c:pt>
                <c:pt idx="646">
                  <c:v>0.33861671469740628</c:v>
                </c:pt>
                <c:pt idx="647">
                  <c:v>0.33812949640287771</c:v>
                </c:pt>
                <c:pt idx="648">
                  <c:v>0.33764367816091956</c:v>
                </c:pt>
                <c:pt idx="649">
                  <c:v>0.33715925394548063</c:v>
                </c:pt>
                <c:pt idx="650">
                  <c:v>0.33667621776504297</c:v>
                </c:pt>
                <c:pt idx="651">
                  <c:v>0.33619456366237482</c:v>
                </c:pt>
                <c:pt idx="652">
                  <c:v>0.33571428571428574</c:v>
                </c:pt>
                <c:pt idx="653">
                  <c:v>0.33523537803138376</c:v>
                </c:pt>
                <c:pt idx="654">
                  <c:v>0.33475783475783477</c:v>
                </c:pt>
                <c:pt idx="655">
                  <c:v>0.33428165007112376</c:v>
                </c:pt>
                <c:pt idx="656">
                  <c:v>0.33380681818181818</c:v>
                </c:pt>
                <c:pt idx="657">
                  <c:v>0.33333333333333331</c:v>
                </c:pt>
                <c:pt idx="658">
                  <c:v>0.33286118980169971</c:v>
                </c:pt>
                <c:pt idx="659">
                  <c:v>0.33239038189533243</c:v>
                </c:pt>
                <c:pt idx="660">
                  <c:v>0.33192090395480223</c:v>
                </c:pt>
                <c:pt idx="661">
                  <c:v>0.33145275035260929</c:v>
                </c:pt>
                <c:pt idx="662">
                  <c:v>0.33098591549295775</c:v>
                </c:pt>
                <c:pt idx="663">
                  <c:v>0.33052039381153309</c:v>
                </c:pt>
                <c:pt idx="664">
                  <c:v>0.3300561797752809</c:v>
                </c:pt>
                <c:pt idx="665">
                  <c:v>0.3295932678821879</c:v>
                </c:pt>
                <c:pt idx="666">
                  <c:v>0.32913165266106442</c:v>
                </c:pt>
                <c:pt idx="667">
                  <c:v>0.32867132867132864</c:v>
                </c:pt>
                <c:pt idx="668">
                  <c:v>0.32821229050279332</c:v>
                </c:pt>
                <c:pt idx="669">
                  <c:v>0.3277545327754533</c:v>
                </c:pt>
                <c:pt idx="670">
                  <c:v>0.32729805013927576</c:v>
                </c:pt>
                <c:pt idx="671">
                  <c:v>0.32684283727399166</c:v>
                </c:pt>
                <c:pt idx="672">
                  <c:v>0.3263888888888889</c:v>
                </c:pt>
                <c:pt idx="673">
                  <c:v>0.32593619972260746</c:v>
                </c:pt>
                <c:pt idx="674">
                  <c:v>0.32548476454293629</c:v>
                </c:pt>
                <c:pt idx="675">
                  <c:v>0.32503457814661135</c:v>
                </c:pt>
                <c:pt idx="676">
                  <c:v>0.324585635359116</c:v>
                </c:pt>
                <c:pt idx="677">
                  <c:v>0.32413793103448274</c:v>
                </c:pt>
                <c:pt idx="678">
                  <c:v>0.32369146005509641</c:v>
                </c:pt>
                <c:pt idx="679">
                  <c:v>0.32324621733149933</c:v>
                </c:pt>
                <c:pt idx="680">
                  <c:v>0.32280219780219782</c:v>
                </c:pt>
                <c:pt idx="681">
                  <c:v>0.32235939643347045</c:v>
                </c:pt>
                <c:pt idx="682">
                  <c:v>0.32191780821917809</c:v>
                </c:pt>
                <c:pt idx="683">
                  <c:v>0.32147742818057456</c:v>
                </c:pt>
                <c:pt idx="684">
                  <c:v>0.32103825136612024</c:v>
                </c:pt>
                <c:pt idx="685">
                  <c:v>0.32060027285129605</c:v>
                </c:pt>
                <c:pt idx="686">
                  <c:v>0.32016348773841963</c:v>
                </c:pt>
                <c:pt idx="687">
                  <c:v>0.31972789115646261</c:v>
                </c:pt>
                <c:pt idx="688">
                  <c:v>0.31929347826086962</c:v>
                </c:pt>
                <c:pt idx="689">
                  <c:v>0.31886024423337855</c:v>
                </c:pt>
                <c:pt idx="690">
                  <c:v>0.31842818428184283</c:v>
                </c:pt>
                <c:pt idx="691">
                  <c:v>0.31799729364005414</c:v>
                </c:pt>
                <c:pt idx="692">
                  <c:v>0.3175675675675676</c:v>
                </c:pt>
                <c:pt idx="693">
                  <c:v>0.31713900134952766</c:v>
                </c:pt>
                <c:pt idx="694">
                  <c:v>0.31671159029649593</c:v>
                </c:pt>
                <c:pt idx="695">
                  <c:v>0.31628532974427997</c:v>
                </c:pt>
                <c:pt idx="696">
                  <c:v>0.31586021505376344</c:v>
                </c:pt>
                <c:pt idx="697">
                  <c:v>0.31543624161073824</c:v>
                </c:pt>
                <c:pt idx="698">
                  <c:v>0.31501340482573725</c:v>
                </c:pt>
                <c:pt idx="699">
                  <c:v>0.31459170013386883</c:v>
                </c:pt>
                <c:pt idx="700">
                  <c:v>0.31417112299465244</c:v>
                </c:pt>
                <c:pt idx="701">
                  <c:v>0.31375166889185579</c:v>
                </c:pt>
                <c:pt idx="702">
                  <c:v>0.3133333333333333</c:v>
                </c:pt>
                <c:pt idx="703">
                  <c:v>0.31291611185086554</c:v>
                </c:pt>
                <c:pt idx="704">
                  <c:v>0.3125</c:v>
                </c:pt>
                <c:pt idx="705">
                  <c:v>0.31208499335989376</c:v>
                </c:pt>
                <c:pt idx="706">
                  <c:v>0.31167108753315648</c:v>
                </c:pt>
                <c:pt idx="707">
                  <c:v>0.31125827814569534</c:v>
                </c:pt>
                <c:pt idx="708">
                  <c:v>0.31084656084656082</c:v>
                </c:pt>
                <c:pt idx="709">
                  <c:v>0.3104359313077939</c:v>
                </c:pt>
                <c:pt idx="710">
                  <c:v>0.31002638522427439</c:v>
                </c:pt>
                <c:pt idx="711">
                  <c:v>0.30961791831357049</c:v>
                </c:pt>
                <c:pt idx="712">
                  <c:v>0.30921052631578949</c:v>
                </c:pt>
                <c:pt idx="713">
                  <c:v>0.3088042049934297</c:v>
                </c:pt>
                <c:pt idx="714">
                  <c:v>0.30839895013123358</c:v>
                </c:pt>
                <c:pt idx="715">
                  <c:v>0.30799475753604194</c:v>
                </c:pt>
                <c:pt idx="716">
                  <c:v>0.30759162303664922</c:v>
                </c:pt>
                <c:pt idx="717">
                  <c:v>0.30718954248366009</c:v>
                </c:pt>
                <c:pt idx="718">
                  <c:v>0.30678851174934729</c:v>
                </c:pt>
                <c:pt idx="719">
                  <c:v>0.30638852672750977</c:v>
                </c:pt>
                <c:pt idx="720">
                  <c:v>0.30598958333333331</c:v>
                </c:pt>
                <c:pt idx="721">
                  <c:v>0.305591677503251</c:v>
                </c:pt>
                <c:pt idx="722">
                  <c:v>0.30519480519480519</c:v>
                </c:pt>
                <c:pt idx="723">
                  <c:v>0.304798962386511</c:v>
                </c:pt>
                <c:pt idx="724">
                  <c:v>0.30440414507772023</c:v>
                </c:pt>
                <c:pt idx="725">
                  <c:v>0.30401034928848641</c:v>
                </c:pt>
                <c:pt idx="726">
                  <c:v>0.30361757105943155</c:v>
                </c:pt>
                <c:pt idx="727">
                  <c:v>0.3032258064516129</c:v>
                </c:pt>
                <c:pt idx="728">
                  <c:v>0.30283505154639173</c:v>
                </c:pt>
                <c:pt idx="729">
                  <c:v>0.30244530244530243</c:v>
                </c:pt>
                <c:pt idx="730">
                  <c:v>0.30205655526992287</c:v>
                </c:pt>
                <c:pt idx="731">
                  <c:v>0.30166880616174585</c:v>
                </c:pt>
                <c:pt idx="732">
                  <c:v>0.30128205128205127</c:v>
                </c:pt>
                <c:pt idx="733">
                  <c:v>0.30089628681177977</c:v>
                </c:pt>
                <c:pt idx="734">
                  <c:v>0.30051150895140666</c:v>
                </c:pt>
                <c:pt idx="735">
                  <c:v>0.30012771392081738</c:v>
                </c:pt>
                <c:pt idx="736">
                  <c:v>0.29974489795918369</c:v>
                </c:pt>
                <c:pt idx="737">
                  <c:v>0.29936305732484075</c:v>
                </c:pt>
                <c:pt idx="738">
                  <c:v>0.29898218829516537</c:v>
                </c:pt>
                <c:pt idx="739">
                  <c:v>0.29860228716645487</c:v>
                </c:pt>
                <c:pt idx="740">
                  <c:v>0.29822335025380708</c:v>
                </c:pt>
                <c:pt idx="741">
                  <c:v>0.2978453738910013</c:v>
                </c:pt>
                <c:pt idx="742">
                  <c:v>0.29746835443037972</c:v>
                </c:pt>
                <c:pt idx="743">
                  <c:v>0.29709228824273071</c:v>
                </c:pt>
                <c:pt idx="744">
                  <c:v>0.29671717171717171</c:v>
                </c:pt>
                <c:pt idx="745">
                  <c:v>0.29634300126103402</c:v>
                </c:pt>
                <c:pt idx="746">
                  <c:v>0.29596977329974811</c:v>
                </c:pt>
                <c:pt idx="747">
                  <c:v>0.29559748427672955</c:v>
                </c:pt>
                <c:pt idx="748">
                  <c:v>0.29522613065326631</c:v>
                </c:pt>
                <c:pt idx="749">
                  <c:v>0.29485570890840651</c:v>
                </c:pt>
                <c:pt idx="750">
                  <c:v>0.29448621553884713</c:v>
                </c:pt>
                <c:pt idx="751">
                  <c:v>0.29411764705882354</c:v>
                </c:pt>
                <c:pt idx="752">
                  <c:v>0.29374999999999996</c:v>
                </c:pt>
                <c:pt idx="753">
                  <c:v>0.29338327091136079</c:v>
                </c:pt>
                <c:pt idx="754">
                  <c:v>0.29301745635910226</c:v>
                </c:pt>
                <c:pt idx="755">
                  <c:v>0.29265255292652553</c:v>
                </c:pt>
                <c:pt idx="756">
                  <c:v>0.29228855721393032</c:v>
                </c:pt>
                <c:pt idx="757">
                  <c:v>0.29192546583850931</c:v>
                </c:pt>
                <c:pt idx="758">
                  <c:v>0.29156327543424321</c:v>
                </c:pt>
                <c:pt idx="759">
                  <c:v>0.29120198265179675</c:v>
                </c:pt>
                <c:pt idx="760">
                  <c:v>0.29084158415841588</c:v>
                </c:pt>
                <c:pt idx="761">
                  <c:v>0.29048207663782449</c:v>
                </c:pt>
                <c:pt idx="762">
                  <c:v>0.29012345679012347</c:v>
                </c:pt>
                <c:pt idx="763">
                  <c:v>0.28976572133168926</c:v>
                </c:pt>
                <c:pt idx="764">
                  <c:v>0.2894088669950739</c:v>
                </c:pt>
                <c:pt idx="765">
                  <c:v>0.28905289052890532</c:v>
                </c:pt>
                <c:pt idx="766">
                  <c:v>0.28869778869778867</c:v>
                </c:pt>
                <c:pt idx="767">
                  <c:v>0.28834355828220859</c:v>
                </c:pt>
                <c:pt idx="768">
                  <c:v>0.28799019607843135</c:v>
                </c:pt>
                <c:pt idx="769">
                  <c:v>0.28763769889840879</c:v>
                </c:pt>
                <c:pt idx="770">
                  <c:v>0.28728606356968217</c:v>
                </c:pt>
                <c:pt idx="771">
                  <c:v>0.28693528693528692</c:v>
                </c:pt>
                <c:pt idx="772">
                  <c:v>0.28658536585365857</c:v>
                </c:pt>
                <c:pt idx="773">
                  <c:v>0.28623629719853838</c:v>
                </c:pt>
                <c:pt idx="774">
                  <c:v>0.28588807785888076</c:v>
                </c:pt>
                <c:pt idx="775">
                  <c:v>0.28554070473876064</c:v>
                </c:pt>
                <c:pt idx="776">
                  <c:v>0.28519417475728159</c:v>
                </c:pt>
                <c:pt idx="777">
                  <c:v>0.28484848484848485</c:v>
                </c:pt>
                <c:pt idx="778">
                  <c:v>0.28450363196125905</c:v>
                </c:pt>
                <c:pt idx="779">
                  <c:v>0.2841596130592503</c:v>
                </c:pt>
                <c:pt idx="780">
                  <c:v>0.28381642512077299</c:v>
                </c:pt>
                <c:pt idx="781">
                  <c:v>0.28347406513872137</c:v>
                </c:pt>
                <c:pt idx="782">
                  <c:v>0.2831325301204819</c:v>
                </c:pt>
                <c:pt idx="783">
                  <c:v>0.28279181708784595</c:v>
                </c:pt>
                <c:pt idx="784">
                  <c:v>0.28245192307692307</c:v>
                </c:pt>
                <c:pt idx="785">
                  <c:v>0.28211284513805523</c:v>
                </c:pt>
                <c:pt idx="786">
                  <c:v>0.28177458033573138</c:v>
                </c:pt>
                <c:pt idx="787">
                  <c:v>0.28143712574850299</c:v>
                </c:pt>
                <c:pt idx="788">
                  <c:v>0.28110047846889952</c:v>
                </c:pt>
                <c:pt idx="789">
                  <c:v>0.2807646356033453</c:v>
                </c:pt>
                <c:pt idx="790">
                  <c:v>0.28042959427207637</c:v>
                </c:pt>
                <c:pt idx="791">
                  <c:v>0.28009535160905841</c:v>
                </c:pt>
                <c:pt idx="792">
                  <c:v>0.27976190476190477</c:v>
                </c:pt>
                <c:pt idx="793">
                  <c:v>0.27942925089179549</c:v>
                </c:pt>
                <c:pt idx="794">
                  <c:v>0.27909738717339666</c:v>
                </c:pt>
                <c:pt idx="795">
                  <c:v>0.27876631079478054</c:v>
                </c:pt>
                <c:pt idx="796">
                  <c:v>0.27843601895734599</c:v>
                </c:pt>
                <c:pt idx="797">
                  <c:v>0.27810650887573962</c:v>
                </c:pt>
                <c:pt idx="798">
                  <c:v>0.27777777777777779</c:v>
                </c:pt>
                <c:pt idx="799">
                  <c:v>0.27744982290436837</c:v>
                </c:pt>
                <c:pt idx="800">
                  <c:v>0.277122641509434</c:v>
                </c:pt>
                <c:pt idx="801">
                  <c:v>0.27679623085983507</c:v>
                </c:pt>
                <c:pt idx="802">
                  <c:v>0.27647058823529413</c:v>
                </c:pt>
                <c:pt idx="803">
                  <c:v>0.27614571092831963</c:v>
                </c:pt>
                <c:pt idx="804">
                  <c:v>0.27582159624413144</c:v>
                </c:pt>
                <c:pt idx="805">
                  <c:v>0.27549824150058616</c:v>
                </c:pt>
                <c:pt idx="806">
                  <c:v>0.27517564402810302</c:v>
                </c:pt>
                <c:pt idx="807">
                  <c:v>0.27485380116959063</c:v>
                </c:pt>
                <c:pt idx="808">
                  <c:v>0.27453271028037385</c:v>
                </c:pt>
                <c:pt idx="809">
                  <c:v>0.27421236872812138</c:v>
                </c:pt>
                <c:pt idx="810">
                  <c:v>0.27389277389277389</c:v>
                </c:pt>
                <c:pt idx="811">
                  <c:v>0.27357392316647267</c:v>
                </c:pt>
                <c:pt idx="812">
                  <c:v>0.27325581395348841</c:v>
                </c:pt>
                <c:pt idx="813">
                  <c:v>0.27293844367015102</c:v>
                </c:pt>
                <c:pt idx="814">
                  <c:v>0.27262180974477956</c:v>
                </c:pt>
                <c:pt idx="815">
                  <c:v>0.27230590961761297</c:v>
                </c:pt>
                <c:pt idx="816">
                  <c:v>0.27199074074074076</c:v>
                </c:pt>
                <c:pt idx="817">
                  <c:v>0.27167630057803471</c:v>
                </c:pt>
                <c:pt idx="818">
                  <c:v>0.27136258660508084</c:v>
                </c:pt>
                <c:pt idx="819">
                  <c:v>0.27104959630911191</c:v>
                </c:pt>
                <c:pt idx="820">
                  <c:v>0.27073732718894011</c:v>
                </c:pt>
                <c:pt idx="821">
                  <c:v>0.27042577675489071</c:v>
                </c:pt>
                <c:pt idx="822">
                  <c:v>0.27011494252873564</c:v>
                </c:pt>
                <c:pt idx="823">
                  <c:v>0.26980482204362799</c:v>
                </c:pt>
                <c:pt idx="824">
                  <c:v>0.26949541284403672</c:v>
                </c:pt>
                <c:pt idx="825">
                  <c:v>0.2691867124856816</c:v>
                </c:pt>
                <c:pt idx="826">
                  <c:v>0.26887871853546913</c:v>
                </c:pt>
                <c:pt idx="827">
                  <c:v>0.26857142857142857</c:v>
                </c:pt>
                <c:pt idx="828">
                  <c:v>0.2682648401826484</c:v>
                </c:pt>
                <c:pt idx="829">
                  <c:v>0.26795895096921324</c:v>
                </c:pt>
                <c:pt idx="830">
                  <c:v>0.26765375854214124</c:v>
                </c:pt>
                <c:pt idx="831">
                  <c:v>0.26734926052332197</c:v>
                </c:pt>
                <c:pt idx="832">
                  <c:v>0.26704545454545453</c:v>
                </c:pt>
                <c:pt idx="833">
                  <c:v>0.26674233825198634</c:v>
                </c:pt>
                <c:pt idx="834">
                  <c:v>0.26643990929705214</c:v>
                </c:pt>
                <c:pt idx="835">
                  <c:v>0.26613816534541335</c:v>
                </c:pt>
                <c:pt idx="836">
                  <c:v>0.26583710407239819</c:v>
                </c:pt>
                <c:pt idx="837">
                  <c:v>0.2655367231638418</c:v>
                </c:pt>
                <c:pt idx="838">
                  <c:v>0.26523702031602708</c:v>
                </c:pt>
                <c:pt idx="839">
                  <c:v>0.26493799323562572</c:v>
                </c:pt>
                <c:pt idx="840">
                  <c:v>0.26463963963963966</c:v>
                </c:pt>
                <c:pt idx="841">
                  <c:v>0.26434195725534304</c:v>
                </c:pt>
                <c:pt idx="842">
                  <c:v>0.26404494382022475</c:v>
                </c:pt>
                <c:pt idx="843">
                  <c:v>0.26374859708193044</c:v>
                </c:pt>
                <c:pt idx="844">
                  <c:v>0.26345291479820626</c:v>
                </c:pt>
                <c:pt idx="845">
                  <c:v>0.26315789473684209</c:v>
                </c:pt>
                <c:pt idx="846">
                  <c:v>0.26286353467561524</c:v>
                </c:pt>
                <c:pt idx="847">
                  <c:v>0.26256983240223464</c:v>
                </c:pt>
                <c:pt idx="848">
                  <c:v>0.2622767857142857</c:v>
                </c:pt>
                <c:pt idx="849">
                  <c:v>0.26198439241917504</c:v>
                </c:pt>
                <c:pt idx="850">
                  <c:v>0.26169265033407574</c:v>
                </c:pt>
                <c:pt idx="851">
                  <c:v>0.26140155728587322</c:v>
                </c:pt>
                <c:pt idx="852">
                  <c:v>0.26111111111111113</c:v>
                </c:pt>
                <c:pt idx="853">
                  <c:v>0.26082130965593786</c:v>
                </c:pt>
                <c:pt idx="854">
                  <c:v>0.26053215077605324</c:v>
                </c:pt>
                <c:pt idx="855">
                  <c:v>0.26024363233665559</c:v>
                </c:pt>
                <c:pt idx="856">
                  <c:v>0.25995575221238937</c:v>
                </c:pt>
                <c:pt idx="857">
                  <c:v>0.25966850828729282</c:v>
                </c:pt>
                <c:pt idx="858">
                  <c:v>0.25938189845474613</c:v>
                </c:pt>
                <c:pt idx="859">
                  <c:v>0.25909592061742004</c:v>
                </c:pt>
                <c:pt idx="860">
                  <c:v>0.25881057268722468</c:v>
                </c:pt>
                <c:pt idx="861">
                  <c:v>0.25852585258525851</c:v>
                </c:pt>
                <c:pt idx="862">
                  <c:v>0.25824175824175821</c:v>
                </c:pt>
                <c:pt idx="863">
                  <c:v>0.25795828759604833</c:v>
                </c:pt>
                <c:pt idx="864">
                  <c:v>0.25767543859649122</c:v>
                </c:pt>
                <c:pt idx="865">
                  <c:v>0.25739320920043812</c:v>
                </c:pt>
                <c:pt idx="866">
                  <c:v>0.25711159737417943</c:v>
                </c:pt>
                <c:pt idx="867">
                  <c:v>0.25683060109289618</c:v>
                </c:pt>
                <c:pt idx="868">
                  <c:v>0.25655021834061137</c:v>
                </c:pt>
                <c:pt idx="869">
                  <c:v>0.25627044711014174</c:v>
                </c:pt>
                <c:pt idx="870">
                  <c:v>0.25599128540305011</c:v>
                </c:pt>
                <c:pt idx="871">
                  <c:v>0.25571273122959737</c:v>
                </c:pt>
                <c:pt idx="872">
                  <c:v>0.25543478260869568</c:v>
                </c:pt>
                <c:pt idx="873">
                  <c:v>0.25515743756786102</c:v>
                </c:pt>
                <c:pt idx="874">
                  <c:v>0.254880694143167</c:v>
                </c:pt>
                <c:pt idx="875">
                  <c:v>0.25460455037919827</c:v>
                </c:pt>
                <c:pt idx="876">
                  <c:v>0.25432900432900429</c:v>
                </c:pt>
                <c:pt idx="877">
                  <c:v>0.25405405405405407</c:v>
                </c:pt>
                <c:pt idx="878">
                  <c:v>0.25377969762419006</c:v>
                </c:pt>
                <c:pt idx="879">
                  <c:v>0.25350593311758363</c:v>
                </c:pt>
                <c:pt idx="880">
                  <c:v>0.25323275862068961</c:v>
                </c:pt>
                <c:pt idx="881">
                  <c:v>0.25296017222820238</c:v>
                </c:pt>
                <c:pt idx="882">
                  <c:v>0.25268817204301075</c:v>
                </c:pt>
                <c:pt idx="883">
                  <c:v>0.25241675617615467</c:v>
                </c:pt>
                <c:pt idx="884">
                  <c:v>0.2521459227467811</c:v>
                </c:pt>
                <c:pt idx="885">
                  <c:v>0.25187566988210075</c:v>
                </c:pt>
                <c:pt idx="886">
                  <c:v>0.25160599571734477</c:v>
                </c:pt>
                <c:pt idx="887">
                  <c:v>0.25133689839572193</c:v>
                </c:pt>
                <c:pt idx="888">
                  <c:v>0.25106837606837606</c:v>
                </c:pt>
                <c:pt idx="889">
                  <c:v>0.25080042689434362</c:v>
                </c:pt>
                <c:pt idx="890">
                  <c:v>0.25053304904051171</c:v>
                </c:pt>
                <c:pt idx="891">
                  <c:v>0.25026624068157616</c:v>
                </c:pt>
                <c:pt idx="892">
                  <c:v>0.25</c:v>
                </c:pt>
                <c:pt idx="893">
                  <c:v>0.24973432518597238</c:v>
                </c:pt>
                <c:pt idx="894">
                  <c:v>0.2494692144373673</c:v>
                </c:pt>
                <c:pt idx="895">
                  <c:v>0.24920466595970306</c:v>
                </c:pt>
                <c:pt idx="896">
                  <c:v>0.2489406779661017</c:v>
                </c:pt>
                <c:pt idx="897">
                  <c:v>0.24867724867724869</c:v>
                </c:pt>
                <c:pt idx="898">
                  <c:v>0.24841437632135308</c:v>
                </c:pt>
                <c:pt idx="899">
                  <c:v>0.24815205913410771</c:v>
                </c:pt>
                <c:pt idx="900">
                  <c:v>0.24789029535864979</c:v>
                </c:pt>
                <c:pt idx="901">
                  <c:v>0.2476290832455216</c:v>
                </c:pt>
                <c:pt idx="902">
                  <c:v>0.24736842105263157</c:v>
                </c:pt>
                <c:pt idx="903">
                  <c:v>0.24710830704521555</c:v>
                </c:pt>
                <c:pt idx="904">
                  <c:v>0.2468487394957983</c:v>
                </c:pt>
                <c:pt idx="905">
                  <c:v>0.2465897166841553</c:v>
                </c:pt>
                <c:pt idx="906">
                  <c:v>0.24633123689727462</c:v>
                </c:pt>
                <c:pt idx="907">
                  <c:v>0.24607329842931935</c:v>
                </c:pt>
                <c:pt idx="908">
                  <c:v>0.24581589958158997</c:v>
                </c:pt>
                <c:pt idx="909">
                  <c:v>0.24555903866248696</c:v>
                </c:pt>
                <c:pt idx="910">
                  <c:v>0.24530271398747391</c:v>
                </c:pt>
                <c:pt idx="911">
                  <c:v>0.24504692387904067</c:v>
                </c:pt>
                <c:pt idx="912">
                  <c:v>0.24479166666666666</c:v>
                </c:pt>
                <c:pt idx="913">
                  <c:v>0.24453694068678461</c:v>
                </c:pt>
                <c:pt idx="914">
                  <c:v>0.2442827442827443</c:v>
                </c:pt>
                <c:pt idx="915">
                  <c:v>0.24402907580477673</c:v>
                </c:pt>
                <c:pt idx="916">
                  <c:v>0.2437759336099585</c:v>
                </c:pt>
                <c:pt idx="917">
                  <c:v>0.24352331606217614</c:v>
                </c:pt>
                <c:pt idx="918">
                  <c:v>0.24327122153209108</c:v>
                </c:pt>
                <c:pt idx="919">
                  <c:v>0.24301964839710447</c:v>
                </c:pt>
                <c:pt idx="920">
                  <c:v>0.24276859504132231</c:v>
                </c:pt>
                <c:pt idx="921">
                  <c:v>0.24251805985552116</c:v>
                </c:pt>
                <c:pt idx="922">
                  <c:v>0.2422680412371134</c:v>
                </c:pt>
                <c:pt idx="923">
                  <c:v>0.24201853759011327</c:v>
                </c:pt>
                <c:pt idx="924">
                  <c:v>0.24176954732510289</c:v>
                </c:pt>
                <c:pt idx="925">
                  <c:v>0.24152106885919838</c:v>
                </c:pt>
                <c:pt idx="926">
                  <c:v>0.24127310061601642</c:v>
                </c:pt>
                <c:pt idx="927">
                  <c:v>0.24102564102564103</c:v>
                </c:pt>
                <c:pt idx="928">
                  <c:v>0.24077868852459017</c:v>
                </c:pt>
                <c:pt idx="929">
                  <c:v>0.24053224155578301</c:v>
                </c:pt>
                <c:pt idx="930">
                  <c:v>0.24028629856850714</c:v>
                </c:pt>
                <c:pt idx="931">
                  <c:v>0.24004085801838609</c:v>
                </c:pt>
                <c:pt idx="932">
                  <c:v>0.23979591836734693</c:v>
                </c:pt>
                <c:pt idx="933">
                  <c:v>0.23955147808358818</c:v>
                </c:pt>
                <c:pt idx="934">
                  <c:v>0.23930753564154783</c:v>
                </c:pt>
                <c:pt idx="935">
                  <c:v>0.23906408952187183</c:v>
                </c:pt>
                <c:pt idx="936">
                  <c:v>0.23882113821138212</c:v>
                </c:pt>
                <c:pt idx="937">
                  <c:v>0.23857868020304568</c:v>
                </c:pt>
                <c:pt idx="938">
                  <c:v>0.23833671399594319</c:v>
                </c:pt>
                <c:pt idx="939">
                  <c:v>0.23809523809523808</c:v>
                </c:pt>
                <c:pt idx="940">
                  <c:v>0.23785425101214575</c:v>
                </c:pt>
                <c:pt idx="941">
                  <c:v>0.23761375126390291</c:v>
                </c:pt>
                <c:pt idx="942">
                  <c:v>0.23737373737373738</c:v>
                </c:pt>
                <c:pt idx="943">
                  <c:v>0.23713420787083755</c:v>
                </c:pt>
                <c:pt idx="944">
                  <c:v>0.23689516129032256</c:v>
                </c:pt>
                <c:pt idx="945">
                  <c:v>0.2366565961732125</c:v>
                </c:pt>
                <c:pt idx="946">
                  <c:v>0.23641851106639838</c:v>
                </c:pt>
                <c:pt idx="947">
                  <c:v>0.23618090452261306</c:v>
                </c:pt>
                <c:pt idx="948">
                  <c:v>0.2359437751004016</c:v>
                </c:pt>
                <c:pt idx="949">
                  <c:v>0.23570712136409228</c:v>
                </c:pt>
                <c:pt idx="950">
                  <c:v>0.23547094188376752</c:v>
                </c:pt>
                <c:pt idx="951">
                  <c:v>0.23523523523523523</c:v>
                </c:pt>
                <c:pt idx="952">
                  <c:v>0.23499999999999999</c:v>
                </c:pt>
                <c:pt idx="953">
                  <c:v>0.23476523476523475</c:v>
                </c:pt>
                <c:pt idx="954">
                  <c:v>0.23453093812375247</c:v>
                </c:pt>
                <c:pt idx="955">
                  <c:v>0.23429710867397807</c:v>
                </c:pt>
                <c:pt idx="956">
                  <c:v>0.23406374501992033</c:v>
                </c:pt>
                <c:pt idx="957">
                  <c:v>0.23383084577114427</c:v>
                </c:pt>
                <c:pt idx="958">
                  <c:v>0.23359840954274352</c:v>
                </c:pt>
                <c:pt idx="959">
                  <c:v>0.23336643495531278</c:v>
                </c:pt>
                <c:pt idx="960">
                  <c:v>0.23313492063492064</c:v>
                </c:pt>
                <c:pt idx="961">
                  <c:v>0.23290386521308226</c:v>
                </c:pt>
                <c:pt idx="962">
                  <c:v>0.23267326732673266</c:v>
                </c:pt>
                <c:pt idx="963">
                  <c:v>0.2324431256181998</c:v>
                </c:pt>
                <c:pt idx="964">
                  <c:v>0.23221343873517789</c:v>
                </c:pt>
                <c:pt idx="965">
                  <c:v>0.23198420533070088</c:v>
                </c:pt>
                <c:pt idx="966">
                  <c:v>0.23175542406311639</c:v>
                </c:pt>
                <c:pt idx="967">
                  <c:v>0.23152709359605911</c:v>
                </c:pt>
                <c:pt idx="968">
                  <c:v>0.2312992125984252</c:v>
                </c:pt>
                <c:pt idx="969">
                  <c:v>0.23107177974434612</c:v>
                </c:pt>
                <c:pt idx="970">
                  <c:v>0.23084479371316305</c:v>
                </c:pt>
                <c:pt idx="971">
                  <c:v>0.23061825318940135</c:v>
                </c:pt>
                <c:pt idx="972">
                  <c:v>0.23039215686274511</c:v>
                </c:pt>
                <c:pt idx="973">
                  <c:v>0.23016650342801176</c:v>
                </c:pt>
                <c:pt idx="974">
                  <c:v>0.22994129158512719</c:v>
                </c:pt>
                <c:pt idx="975">
                  <c:v>0.2297165200391007</c:v>
                </c:pt>
                <c:pt idx="976">
                  <c:v>0.2294921875</c:v>
                </c:pt>
                <c:pt idx="977">
                  <c:v>0.22926829268292681</c:v>
                </c:pt>
                <c:pt idx="978">
                  <c:v>0.22904483430799219</c:v>
                </c:pt>
                <c:pt idx="979">
                  <c:v>0.22882181110029212</c:v>
                </c:pt>
                <c:pt idx="980">
                  <c:v>0.22859922178988326</c:v>
                </c:pt>
                <c:pt idx="981">
                  <c:v>0.22837706511175898</c:v>
                </c:pt>
                <c:pt idx="982">
                  <c:v>0.22815533980582525</c:v>
                </c:pt>
                <c:pt idx="983">
                  <c:v>0.2279340446168768</c:v>
                </c:pt>
                <c:pt idx="984">
                  <c:v>0.22771317829457363</c:v>
                </c:pt>
                <c:pt idx="985">
                  <c:v>0.22749273959341726</c:v>
                </c:pt>
                <c:pt idx="986">
                  <c:v>0.22727272727272729</c:v>
                </c:pt>
                <c:pt idx="987">
                  <c:v>0.22705314009661834</c:v>
                </c:pt>
                <c:pt idx="988">
                  <c:v>0.22683397683397682</c:v>
                </c:pt>
                <c:pt idx="989">
                  <c:v>0.2266152362584378</c:v>
                </c:pt>
                <c:pt idx="990">
                  <c:v>0.22639691714836224</c:v>
                </c:pt>
                <c:pt idx="991">
                  <c:v>0.22617901828681425</c:v>
                </c:pt>
                <c:pt idx="992">
                  <c:v>0.22596153846153846</c:v>
                </c:pt>
                <c:pt idx="993">
                  <c:v>0.22574447646493756</c:v>
                </c:pt>
                <c:pt idx="994">
                  <c:v>0.22552783109404992</c:v>
                </c:pt>
                <c:pt idx="995">
                  <c:v>0.22531160115052734</c:v>
                </c:pt>
                <c:pt idx="996">
                  <c:v>0.22509578544061301</c:v>
                </c:pt>
                <c:pt idx="997">
                  <c:v>0.22488038277511962</c:v>
                </c:pt>
                <c:pt idx="998">
                  <c:v>0.22466539196940727</c:v>
                </c:pt>
                <c:pt idx="999">
                  <c:v>0.22445081184336196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4CC8-4525-A4B3-6028685972DB}"/>
            </c:ext>
          </c:extLst>
        </c:ser>
        <c:ser>
          <c:idx val="4"/>
          <c:order val="4"/>
          <c:tx>
            <c:strRef>
              <c:f>Sheet1!$T$1</c:f>
              <c:strCache>
                <c:ptCount val="1"/>
                <c:pt idx="0">
                  <c:v>Vout (R2=50kΩ)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Sheet1!$T$2:$T$1119</c:f>
              <c:numCache>
                <c:formatCode>General</c:formatCode>
                <c:ptCount val="1118"/>
                <c:pt idx="0">
                  <c:v>4.9504950495049505</c:v>
                </c:pt>
                <c:pt idx="1">
                  <c:v>4.901960784313725</c:v>
                </c:pt>
                <c:pt idx="2">
                  <c:v>4.8543689320388346</c:v>
                </c:pt>
                <c:pt idx="3">
                  <c:v>4.8076923076923075</c:v>
                </c:pt>
                <c:pt idx="4">
                  <c:v>4.7619047619047619</c:v>
                </c:pt>
                <c:pt idx="5">
                  <c:v>4.716981132075472</c:v>
                </c:pt>
                <c:pt idx="6">
                  <c:v>4.6728971962616823</c:v>
                </c:pt>
                <c:pt idx="7">
                  <c:v>4.6296296296296298</c:v>
                </c:pt>
                <c:pt idx="8">
                  <c:v>4.5871559633027523</c:v>
                </c:pt>
                <c:pt idx="9">
                  <c:v>4.545454545454545</c:v>
                </c:pt>
                <c:pt idx="10">
                  <c:v>4.5045045045045047</c:v>
                </c:pt>
                <c:pt idx="11">
                  <c:v>4.4642857142857144</c:v>
                </c:pt>
                <c:pt idx="12">
                  <c:v>4.4247787610619476</c:v>
                </c:pt>
                <c:pt idx="13">
                  <c:v>4.3859649122807012</c:v>
                </c:pt>
                <c:pt idx="14">
                  <c:v>4.3478260869565215</c:v>
                </c:pt>
                <c:pt idx="15">
                  <c:v>4.3103448275862064</c:v>
                </c:pt>
                <c:pt idx="16">
                  <c:v>4.2735042735042734</c:v>
                </c:pt>
                <c:pt idx="17">
                  <c:v>4.2372881355932197</c:v>
                </c:pt>
                <c:pt idx="18">
                  <c:v>4.2016806722689077</c:v>
                </c:pt>
                <c:pt idx="19">
                  <c:v>4.166666666666667</c:v>
                </c:pt>
                <c:pt idx="20">
                  <c:v>4.1322314049586781</c:v>
                </c:pt>
                <c:pt idx="21">
                  <c:v>4.0983606557377055</c:v>
                </c:pt>
                <c:pt idx="22">
                  <c:v>4.0650406504065035</c:v>
                </c:pt>
                <c:pt idx="23">
                  <c:v>4.032258064516129</c:v>
                </c:pt>
                <c:pt idx="24">
                  <c:v>4</c:v>
                </c:pt>
                <c:pt idx="25">
                  <c:v>3.9682539682539679</c:v>
                </c:pt>
                <c:pt idx="26">
                  <c:v>3.9370078740157481</c:v>
                </c:pt>
                <c:pt idx="27">
                  <c:v>3.90625</c:v>
                </c:pt>
                <c:pt idx="28">
                  <c:v>3.8759689922480622</c:v>
                </c:pt>
                <c:pt idx="29">
                  <c:v>3.8461538461538463</c:v>
                </c:pt>
                <c:pt idx="30">
                  <c:v>3.8167938931297711</c:v>
                </c:pt>
                <c:pt idx="31">
                  <c:v>3.7878787878787881</c:v>
                </c:pt>
                <c:pt idx="32">
                  <c:v>3.7593984962406015</c:v>
                </c:pt>
                <c:pt idx="33">
                  <c:v>3.7313432835820897</c:v>
                </c:pt>
                <c:pt idx="34">
                  <c:v>3.7037037037037033</c:v>
                </c:pt>
                <c:pt idx="35">
                  <c:v>3.6764705882352944</c:v>
                </c:pt>
                <c:pt idx="36">
                  <c:v>3.6496350364963503</c:v>
                </c:pt>
                <c:pt idx="37">
                  <c:v>3.6231884057971016</c:v>
                </c:pt>
                <c:pt idx="38">
                  <c:v>3.5971223021582732</c:v>
                </c:pt>
                <c:pt idx="39">
                  <c:v>3.5714285714285716</c:v>
                </c:pt>
                <c:pt idx="40">
                  <c:v>3.5460992907801421</c:v>
                </c:pt>
                <c:pt idx="41">
                  <c:v>3.52112676056338</c:v>
                </c:pt>
                <c:pt idx="42">
                  <c:v>3.4965034965034962</c:v>
                </c:pt>
                <c:pt idx="43">
                  <c:v>3.4722222222222223</c:v>
                </c:pt>
                <c:pt idx="44">
                  <c:v>3.4482758620689657</c:v>
                </c:pt>
                <c:pt idx="45">
                  <c:v>3.4246575342465753</c:v>
                </c:pt>
                <c:pt idx="46">
                  <c:v>3.4013605442176869</c:v>
                </c:pt>
                <c:pt idx="47">
                  <c:v>3.3783783783783781</c:v>
                </c:pt>
                <c:pt idx="48">
                  <c:v>3.3557046979865772</c:v>
                </c:pt>
                <c:pt idx="49">
                  <c:v>3.333333333333333</c:v>
                </c:pt>
                <c:pt idx="50">
                  <c:v>3.3112582781456954</c:v>
                </c:pt>
                <c:pt idx="51">
                  <c:v>3.2894736842105265</c:v>
                </c:pt>
                <c:pt idx="52">
                  <c:v>3.2679738562091503</c:v>
                </c:pt>
                <c:pt idx="53">
                  <c:v>3.2467532467532467</c:v>
                </c:pt>
                <c:pt idx="54">
                  <c:v>3.225806451612903</c:v>
                </c:pt>
                <c:pt idx="55">
                  <c:v>3.2051282051282053</c:v>
                </c:pt>
                <c:pt idx="56">
                  <c:v>3.1847133757961781</c:v>
                </c:pt>
                <c:pt idx="57">
                  <c:v>3.1645569620253164</c:v>
                </c:pt>
                <c:pt idx="58">
                  <c:v>3.1446540880503142</c:v>
                </c:pt>
                <c:pt idx="59">
                  <c:v>3.125</c:v>
                </c:pt>
                <c:pt idx="60">
                  <c:v>3.1055900621118009</c:v>
                </c:pt>
                <c:pt idx="61">
                  <c:v>3.0864197530864197</c:v>
                </c:pt>
                <c:pt idx="62">
                  <c:v>3.0674846625766872</c:v>
                </c:pt>
                <c:pt idx="63">
                  <c:v>3.0487804878048781</c:v>
                </c:pt>
                <c:pt idx="64">
                  <c:v>3.0303030303030303</c:v>
                </c:pt>
                <c:pt idx="65">
                  <c:v>3.0120481927710845</c:v>
                </c:pt>
                <c:pt idx="66">
                  <c:v>2.9940119760479038</c:v>
                </c:pt>
                <c:pt idx="67">
                  <c:v>2.9761904761904763</c:v>
                </c:pt>
                <c:pt idx="68">
                  <c:v>2.9585798816568047</c:v>
                </c:pt>
                <c:pt idx="69">
                  <c:v>2.9411764705882355</c:v>
                </c:pt>
                <c:pt idx="70">
                  <c:v>2.9239766081871341</c:v>
                </c:pt>
                <c:pt idx="71">
                  <c:v>2.9069767441860468</c:v>
                </c:pt>
                <c:pt idx="72">
                  <c:v>2.8901734104046244</c:v>
                </c:pt>
                <c:pt idx="73">
                  <c:v>2.8735632183908044</c:v>
                </c:pt>
                <c:pt idx="74">
                  <c:v>2.8571428571428568</c:v>
                </c:pt>
                <c:pt idx="75">
                  <c:v>2.8409090909090913</c:v>
                </c:pt>
                <c:pt idx="76">
                  <c:v>2.8248587570621471</c:v>
                </c:pt>
                <c:pt idx="77">
                  <c:v>2.808988764044944</c:v>
                </c:pt>
                <c:pt idx="78">
                  <c:v>2.7932960893854748</c:v>
                </c:pt>
                <c:pt idx="79">
                  <c:v>2.7777777777777777</c:v>
                </c:pt>
                <c:pt idx="80">
                  <c:v>2.7624309392265194</c:v>
                </c:pt>
                <c:pt idx="81">
                  <c:v>2.7472527472527473</c:v>
                </c:pt>
                <c:pt idx="82">
                  <c:v>2.7322404371584703</c:v>
                </c:pt>
                <c:pt idx="83">
                  <c:v>2.7173913043478262</c:v>
                </c:pt>
                <c:pt idx="84">
                  <c:v>2.7027027027027026</c:v>
                </c:pt>
                <c:pt idx="85">
                  <c:v>2.6881720430107525</c:v>
                </c:pt>
                <c:pt idx="86">
                  <c:v>2.6737967914438503</c:v>
                </c:pt>
                <c:pt idx="87">
                  <c:v>2.6595744680851063</c:v>
                </c:pt>
                <c:pt idx="88">
                  <c:v>2.6455026455026456</c:v>
                </c:pt>
                <c:pt idx="89">
                  <c:v>2.6315789473684208</c:v>
                </c:pt>
                <c:pt idx="90">
                  <c:v>2.6178010471204187</c:v>
                </c:pt>
                <c:pt idx="91">
                  <c:v>2.604166666666667</c:v>
                </c:pt>
                <c:pt idx="92">
                  <c:v>2.5906735751295336</c:v>
                </c:pt>
                <c:pt idx="93">
                  <c:v>2.5773195876288657</c:v>
                </c:pt>
                <c:pt idx="94">
                  <c:v>2.5641025641025639</c:v>
                </c:pt>
                <c:pt idx="95">
                  <c:v>2.5510204081632653</c:v>
                </c:pt>
                <c:pt idx="96">
                  <c:v>2.5380710659898478</c:v>
                </c:pt>
                <c:pt idx="97">
                  <c:v>2.5252525252525255</c:v>
                </c:pt>
                <c:pt idx="98">
                  <c:v>2.5125628140703515</c:v>
                </c:pt>
                <c:pt idx="99">
                  <c:v>2.5</c:v>
                </c:pt>
                <c:pt idx="100">
                  <c:v>2.4875621890547266</c:v>
                </c:pt>
                <c:pt idx="101">
                  <c:v>2.4752475247524752</c:v>
                </c:pt>
                <c:pt idx="102">
                  <c:v>2.4630541871921183</c:v>
                </c:pt>
                <c:pt idx="103">
                  <c:v>2.4509803921568625</c:v>
                </c:pt>
                <c:pt idx="104">
                  <c:v>2.4390243902439024</c:v>
                </c:pt>
                <c:pt idx="105">
                  <c:v>2.4271844660194173</c:v>
                </c:pt>
                <c:pt idx="106">
                  <c:v>2.4154589371980677</c:v>
                </c:pt>
                <c:pt idx="107">
                  <c:v>2.4038461538461537</c:v>
                </c:pt>
                <c:pt idx="108">
                  <c:v>2.3923444976076556</c:v>
                </c:pt>
                <c:pt idx="109">
                  <c:v>2.3809523809523809</c:v>
                </c:pt>
                <c:pt idx="110">
                  <c:v>2.3696682464454977</c:v>
                </c:pt>
                <c:pt idx="111">
                  <c:v>2.358490566037736</c:v>
                </c:pt>
                <c:pt idx="112">
                  <c:v>2.347417840375587</c:v>
                </c:pt>
                <c:pt idx="113">
                  <c:v>2.3364485981308412</c:v>
                </c:pt>
                <c:pt idx="114">
                  <c:v>2.3255813953488373</c:v>
                </c:pt>
                <c:pt idx="115">
                  <c:v>2.3148148148148149</c:v>
                </c:pt>
                <c:pt idx="116">
                  <c:v>2.3041474654377883</c:v>
                </c:pt>
                <c:pt idx="117">
                  <c:v>2.2935779816513762</c:v>
                </c:pt>
                <c:pt idx="118">
                  <c:v>2.2831050228310499</c:v>
                </c:pt>
                <c:pt idx="119">
                  <c:v>2.2727272727272725</c:v>
                </c:pt>
                <c:pt idx="120">
                  <c:v>2.2624434389140271</c:v>
                </c:pt>
                <c:pt idx="121">
                  <c:v>2.2522522522522523</c:v>
                </c:pt>
                <c:pt idx="122">
                  <c:v>2.2421524663677133</c:v>
                </c:pt>
                <c:pt idx="123">
                  <c:v>2.2321428571428572</c:v>
                </c:pt>
                <c:pt idx="124">
                  <c:v>2.2222222222222223</c:v>
                </c:pt>
                <c:pt idx="125">
                  <c:v>2.2123893805309738</c:v>
                </c:pt>
                <c:pt idx="126">
                  <c:v>2.2026431718061672</c:v>
                </c:pt>
                <c:pt idx="127">
                  <c:v>2.1929824561403506</c:v>
                </c:pt>
                <c:pt idx="128">
                  <c:v>2.1834061135371181</c:v>
                </c:pt>
                <c:pt idx="129">
                  <c:v>2.1739130434782608</c:v>
                </c:pt>
                <c:pt idx="130">
                  <c:v>2.1645021645021645</c:v>
                </c:pt>
                <c:pt idx="131">
                  <c:v>2.1551724137931032</c:v>
                </c:pt>
                <c:pt idx="132">
                  <c:v>2.1459227467811157</c:v>
                </c:pt>
                <c:pt idx="133">
                  <c:v>2.1367521367521367</c:v>
                </c:pt>
                <c:pt idx="134">
                  <c:v>2.1276595744680851</c:v>
                </c:pt>
                <c:pt idx="135">
                  <c:v>2.1186440677966099</c:v>
                </c:pt>
                <c:pt idx="136">
                  <c:v>2.109704641350211</c:v>
                </c:pt>
                <c:pt idx="137">
                  <c:v>2.1008403361344539</c:v>
                </c:pt>
                <c:pt idx="138">
                  <c:v>2.0920502092050208</c:v>
                </c:pt>
                <c:pt idx="139">
                  <c:v>2.0833333333333335</c:v>
                </c:pt>
                <c:pt idx="140">
                  <c:v>2.0746887966804981</c:v>
                </c:pt>
                <c:pt idx="141">
                  <c:v>2.0661157024793391</c:v>
                </c:pt>
                <c:pt idx="142">
                  <c:v>2.0576131687242798</c:v>
                </c:pt>
                <c:pt idx="143">
                  <c:v>2.0491803278688527</c:v>
                </c:pt>
                <c:pt idx="144">
                  <c:v>2.0408163265306123</c:v>
                </c:pt>
                <c:pt idx="145">
                  <c:v>2.0325203252032518</c:v>
                </c:pt>
                <c:pt idx="146">
                  <c:v>2.0242914979757085</c:v>
                </c:pt>
                <c:pt idx="147">
                  <c:v>2.0161290322580645</c:v>
                </c:pt>
                <c:pt idx="148">
                  <c:v>2.0080321285140563</c:v>
                </c:pt>
                <c:pt idx="149">
                  <c:v>2</c:v>
                </c:pt>
                <c:pt idx="150">
                  <c:v>1.9920318725099602</c:v>
                </c:pt>
                <c:pt idx="151">
                  <c:v>1.984126984126984</c:v>
                </c:pt>
                <c:pt idx="152">
                  <c:v>1.9762845849802371</c:v>
                </c:pt>
                <c:pt idx="153">
                  <c:v>1.9685039370078741</c:v>
                </c:pt>
                <c:pt idx="154">
                  <c:v>1.9607843137254901</c:v>
                </c:pt>
                <c:pt idx="155">
                  <c:v>1.953125</c:v>
                </c:pt>
                <c:pt idx="156">
                  <c:v>1.9455252918287937</c:v>
                </c:pt>
                <c:pt idx="157">
                  <c:v>1.9379844961240311</c:v>
                </c:pt>
                <c:pt idx="158">
                  <c:v>1.9305019305019306</c:v>
                </c:pt>
                <c:pt idx="159">
                  <c:v>1.9230769230769231</c:v>
                </c:pt>
                <c:pt idx="160">
                  <c:v>1.9157088122605366</c:v>
                </c:pt>
                <c:pt idx="161">
                  <c:v>1.9083969465648856</c:v>
                </c:pt>
                <c:pt idx="162">
                  <c:v>1.9011406844106462</c:v>
                </c:pt>
                <c:pt idx="163">
                  <c:v>1.893939393939394</c:v>
                </c:pt>
                <c:pt idx="164">
                  <c:v>1.8867924528301887</c:v>
                </c:pt>
                <c:pt idx="165">
                  <c:v>1.8796992481203008</c:v>
                </c:pt>
                <c:pt idx="166">
                  <c:v>1.8726591760299627</c:v>
                </c:pt>
                <c:pt idx="167">
                  <c:v>1.8656716417910448</c:v>
                </c:pt>
                <c:pt idx="168">
                  <c:v>1.8587360594795537</c:v>
                </c:pt>
                <c:pt idx="169">
                  <c:v>1.8518518518518516</c:v>
                </c:pt>
                <c:pt idx="170">
                  <c:v>1.8450184501845017</c:v>
                </c:pt>
                <c:pt idx="171">
                  <c:v>1.8382352941176472</c:v>
                </c:pt>
                <c:pt idx="172">
                  <c:v>1.8315018315018314</c:v>
                </c:pt>
                <c:pt idx="173">
                  <c:v>1.8248175182481752</c:v>
                </c:pt>
                <c:pt idx="174">
                  <c:v>1.8181818181818183</c:v>
                </c:pt>
                <c:pt idx="175">
                  <c:v>1.8115942028985508</c:v>
                </c:pt>
                <c:pt idx="176">
                  <c:v>1.8050541516245489</c:v>
                </c:pt>
                <c:pt idx="177">
                  <c:v>1.7985611510791366</c:v>
                </c:pt>
                <c:pt idx="178">
                  <c:v>1.7921146953405018</c:v>
                </c:pt>
                <c:pt idx="179">
                  <c:v>1.7857142857142858</c:v>
                </c:pt>
                <c:pt idx="180">
                  <c:v>1.7793594306049823</c:v>
                </c:pt>
                <c:pt idx="181">
                  <c:v>1.773049645390071</c:v>
                </c:pt>
                <c:pt idx="182">
                  <c:v>1.7667844522968199</c:v>
                </c:pt>
                <c:pt idx="183">
                  <c:v>1.76056338028169</c:v>
                </c:pt>
                <c:pt idx="184">
                  <c:v>1.7543859649122806</c:v>
                </c:pt>
                <c:pt idx="185">
                  <c:v>1.7482517482517481</c:v>
                </c:pt>
                <c:pt idx="186">
                  <c:v>1.7421602787456447</c:v>
                </c:pt>
                <c:pt idx="187">
                  <c:v>1.7361111111111112</c:v>
                </c:pt>
                <c:pt idx="188">
                  <c:v>1.7301038062283736</c:v>
                </c:pt>
                <c:pt idx="189">
                  <c:v>1.7241379310344829</c:v>
                </c:pt>
                <c:pt idx="190">
                  <c:v>1.7182130584192441</c:v>
                </c:pt>
                <c:pt idx="191">
                  <c:v>1.7123287671232876</c:v>
                </c:pt>
                <c:pt idx="192">
                  <c:v>1.7064846416382253</c:v>
                </c:pt>
                <c:pt idx="193">
                  <c:v>1.7006802721088434</c:v>
                </c:pt>
                <c:pt idx="194">
                  <c:v>1.6949152542372881</c:v>
                </c:pt>
                <c:pt idx="195">
                  <c:v>1.689189189189189</c:v>
                </c:pt>
                <c:pt idx="196">
                  <c:v>1.6835016835016836</c:v>
                </c:pt>
                <c:pt idx="197">
                  <c:v>1.6778523489932886</c:v>
                </c:pt>
                <c:pt idx="198">
                  <c:v>1.6722408026755853</c:v>
                </c:pt>
                <c:pt idx="199">
                  <c:v>1.6666666666666665</c:v>
                </c:pt>
                <c:pt idx="200">
                  <c:v>1.6611295681063123</c:v>
                </c:pt>
                <c:pt idx="201">
                  <c:v>1.6556291390728477</c:v>
                </c:pt>
                <c:pt idx="202">
                  <c:v>1.6501650165016502</c:v>
                </c:pt>
                <c:pt idx="203">
                  <c:v>1.6447368421052633</c:v>
                </c:pt>
                <c:pt idx="204">
                  <c:v>1.6393442622950818</c:v>
                </c:pt>
                <c:pt idx="205">
                  <c:v>1.6339869281045751</c:v>
                </c:pt>
                <c:pt idx="206">
                  <c:v>1.6286644951140063</c:v>
                </c:pt>
                <c:pt idx="207">
                  <c:v>1.6233766233766234</c:v>
                </c:pt>
                <c:pt idx="208">
                  <c:v>1.6181229773462782</c:v>
                </c:pt>
                <c:pt idx="209">
                  <c:v>1.6129032258064515</c:v>
                </c:pt>
                <c:pt idx="210">
                  <c:v>1.607717041800643</c:v>
                </c:pt>
                <c:pt idx="211">
                  <c:v>1.6025641025641026</c:v>
                </c:pt>
                <c:pt idx="212">
                  <c:v>1.5974440894568689</c:v>
                </c:pt>
                <c:pt idx="213">
                  <c:v>1.592356687898089</c:v>
                </c:pt>
                <c:pt idx="214">
                  <c:v>1.5873015873015872</c:v>
                </c:pt>
                <c:pt idx="215">
                  <c:v>1.5822784810126582</c:v>
                </c:pt>
                <c:pt idx="216">
                  <c:v>1.5772870662460567</c:v>
                </c:pt>
                <c:pt idx="217">
                  <c:v>1.5723270440251571</c:v>
                </c:pt>
                <c:pt idx="218">
                  <c:v>1.5673981191222572</c:v>
                </c:pt>
                <c:pt idx="219">
                  <c:v>1.5625</c:v>
                </c:pt>
                <c:pt idx="220">
                  <c:v>1.557632398753894</c:v>
                </c:pt>
                <c:pt idx="221">
                  <c:v>1.5527950310559004</c:v>
                </c:pt>
                <c:pt idx="222">
                  <c:v>1.5479876160990713</c:v>
                </c:pt>
                <c:pt idx="223">
                  <c:v>1.5432098765432098</c:v>
                </c:pt>
                <c:pt idx="224">
                  <c:v>1.5384615384615385</c:v>
                </c:pt>
                <c:pt idx="225">
                  <c:v>1.5337423312883436</c:v>
                </c:pt>
                <c:pt idx="226">
                  <c:v>1.5290519877675841</c:v>
                </c:pt>
                <c:pt idx="227">
                  <c:v>1.524390243902439</c:v>
                </c:pt>
                <c:pt idx="228">
                  <c:v>1.519756838905775</c:v>
                </c:pt>
                <c:pt idx="229">
                  <c:v>1.5151515151515151</c:v>
                </c:pt>
                <c:pt idx="230">
                  <c:v>1.5105740181268881</c:v>
                </c:pt>
                <c:pt idx="231">
                  <c:v>1.5060240963855422</c:v>
                </c:pt>
                <c:pt idx="232">
                  <c:v>1.5015015015015014</c:v>
                </c:pt>
                <c:pt idx="233">
                  <c:v>1.4970059880239519</c:v>
                </c:pt>
                <c:pt idx="234">
                  <c:v>1.4925373134328357</c:v>
                </c:pt>
                <c:pt idx="235">
                  <c:v>1.4880952380952381</c:v>
                </c:pt>
                <c:pt idx="236">
                  <c:v>1.4836795252225519</c:v>
                </c:pt>
                <c:pt idx="237">
                  <c:v>1.4792899408284024</c:v>
                </c:pt>
                <c:pt idx="238">
                  <c:v>1.4749262536873156</c:v>
                </c:pt>
                <c:pt idx="239">
                  <c:v>1.4705882352941178</c:v>
                </c:pt>
                <c:pt idx="240">
                  <c:v>1.466275659824047</c:v>
                </c:pt>
                <c:pt idx="241">
                  <c:v>1.4619883040935671</c:v>
                </c:pt>
                <c:pt idx="242">
                  <c:v>1.457725947521866</c:v>
                </c:pt>
                <c:pt idx="243">
                  <c:v>1.4534883720930234</c:v>
                </c:pt>
                <c:pt idx="244">
                  <c:v>1.4492753623188406</c:v>
                </c:pt>
                <c:pt idx="245">
                  <c:v>1.4450867052023122</c:v>
                </c:pt>
                <c:pt idx="246">
                  <c:v>1.4409221902017291</c:v>
                </c:pt>
                <c:pt idx="247">
                  <c:v>1.4367816091954022</c:v>
                </c:pt>
                <c:pt idx="248">
                  <c:v>1.4326647564469912</c:v>
                </c:pt>
                <c:pt idx="249">
                  <c:v>1.4285714285714284</c:v>
                </c:pt>
                <c:pt idx="250">
                  <c:v>1.4245014245014245</c:v>
                </c:pt>
                <c:pt idx="251">
                  <c:v>1.4204545454545456</c:v>
                </c:pt>
                <c:pt idx="252">
                  <c:v>1.41643059490085</c:v>
                </c:pt>
                <c:pt idx="253">
                  <c:v>1.4124293785310735</c:v>
                </c:pt>
                <c:pt idx="254">
                  <c:v>1.4084507042253522</c:v>
                </c:pt>
                <c:pt idx="255">
                  <c:v>1.404494382022472</c:v>
                </c:pt>
                <c:pt idx="256">
                  <c:v>1.4005602240896358</c:v>
                </c:pt>
                <c:pt idx="257">
                  <c:v>1.3966480446927374</c:v>
                </c:pt>
                <c:pt idx="258">
                  <c:v>1.392757660167131</c:v>
                </c:pt>
                <c:pt idx="259">
                  <c:v>1.3888888888888888</c:v>
                </c:pt>
                <c:pt idx="260">
                  <c:v>1.3850415512465375</c:v>
                </c:pt>
                <c:pt idx="261">
                  <c:v>1.3812154696132597</c:v>
                </c:pt>
                <c:pt idx="262">
                  <c:v>1.3774104683195594</c:v>
                </c:pt>
                <c:pt idx="263">
                  <c:v>1.3736263736263736</c:v>
                </c:pt>
                <c:pt idx="264">
                  <c:v>1.3698630136986301</c:v>
                </c:pt>
                <c:pt idx="265">
                  <c:v>1.3661202185792352</c:v>
                </c:pt>
                <c:pt idx="266">
                  <c:v>1.3623978201634879</c:v>
                </c:pt>
                <c:pt idx="267">
                  <c:v>1.3586956521739131</c:v>
                </c:pt>
                <c:pt idx="268">
                  <c:v>1.3550135501355012</c:v>
                </c:pt>
                <c:pt idx="269">
                  <c:v>1.3513513513513513</c:v>
                </c:pt>
                <c:pt idx="270">
                  <c:v>1.3477088948787062</c:v>
                </c:pt>
                <c:pt idx="271">
                  <c:v>1.3440860215053763</c:v>
                </c:pt>
                <c:pt idx="272">
                  <c:v>1.3404825737265416</c:v>
                </c:pt>
                <c:pt idx="273">
                  <c:v>1.3368983957219251</c:v>
                </c:pt>
                <c:pt idx="274">
                  <c:v>1.3333333333333333</c:v>
                </c:pt>
                <c:pt idx="275">
                  <c:v>1.3297872340425532</c:v>
                </c:pt>
                <c:pt idx="276">
                  <c:v>1.3262599469496021</c:v>
                </c:pt>
                <c:pt idx="277">
                  <c:v>1.3227513227513228</c:v>
                </c:pt>
                <c:pt idx="278">
                  <c:v>1.3192612137203166</c:v>
                </c:pt>
                <c:pt idx="279">
                  <c:v>1.3157894736842104</c:v>
                </c:pt>
                <c:pt idx="280">
                  <c:v>1.3123359580052494</c:v>
                </c:pt>
                <c:pt idx="281">
                  <c:v>1.3089005235602094</c:v>
                </c:pt>
                <c:pt idx="282">
                  <c:v>1.3054830287206267</c:v>
                </c:pt>
                <c:pt idx="283">
                  <c:v>1.3020833333333335</c:v>
                </c:pt>
                <c:pt idx="284">
                  <c:v>1.2987012987012987</c:v>
                </c:pt>
                <c:pt idx="285">
                  <c:v>1.2953367875647668</c:v>
                </c:pt>
                <c:pt idx="286">
                  <c:v>1.2919896640826871</c:v>
                </c:pt>
                <c:pt idx="287">
                  <c:v>1.2886597938144329</c:v>
                </c:pt>
                <c:pt idx="288">
                  <c:v>1.2853470437017993</c:v>
                </c:pt>
                <c:pt idx="289">
                  <c:v>1.2820512820512819</c:v>
                </c:pt>
                <c:pt idx="290">
                  <c:v>1.2787723785166241</c:v>
                </c:pt>
                <c:pt idx="291">
                  <c:v>1.2755102040816326</c:v>
                </c:pt>
                <c:pt idx="292">
                  <c:v>1.272264631043257</c:v>
                </c:pt>
                <c:pt idx="293">
                  <c:v>1.2690355329949239</c:v>
                </c:pt>
                <c:pt idx="294">
                  <c:v>1.2658227848101267</c:v>
                </c:pt>
                <c:pt idx="295">
                  <c:v>1.2626262626262628</c:v>
                </c:pt>
                <c:pt idx="296">
                  <c:v>1.2594458438287153</c:v>
                </c:pt>
                <c:pt idx="297">
                  <c:v>1.2562814070351758</c:v>
                </c:pt>
                <c:pt idx="298">
                  <c:v>1.2531328320802004</c:v>
                </c:pt>
                <c:pt idx="299">
                  <c:v>1.25</c:v>
                </c:pt>
                <c:pt idx="300">
                  <c:v>1.2468827930174564</c:v>
                </c:pt>
                <c:pt idx="301">
                  <c:v>1.2437810945273633</c:v>
                </c:pt>
                <c:pt idx="302">
                  <c:v>1.240694789081886</c:v>
                </c:pt>
                <c:pt idx="303">
                  <c:v>1.2376237623762376</c:v>
                </c:pt>
                <c:pt idx="304">
                  <c:v>1.2345679012345678</c:v>
                </c:pt>
                <c:pt idx="305">
                  <c:v>1.2315270935960592</c:v>
                </c:pt>
                <c:pt idx="306">
                  <c:v>1.2285012285012284</c:v>
                </c:pt>
                <c:pt idx="307">
                  <c:v>1.2254901960784312</c:v>
                </c:pt>
                <c:pt idx="308">
                  <c:v>1.2224938875305622</c:v>
                </c:pt>
                <c:pt idx="309">
                  <c:v>1.2195121951219512</c:v>
                </c:pt>
                <c:pt idx="310">
                  <c:v>1.2165450121654502</c:v>
                </c:pt>
                <c:pt idx="311">
                  <c:v>1.2135922330097086</c:v>
                </c:pt>
                <c:pt idx="312">
                  <c:v>1.2106537530266344</c:v>
                </c:pt>
                <c:pt idx="313">
                  <c:v>1.2077294685990339</c:v>
                </c:pt>
                <c:pt idx="314">
                  <c:v>1.2048192771084336</c:v>
                </c:pt>
                <c:pt idx="315">
                  <c:v>1.2019230769230769</c:v>
                </c:pt>
                <c:pt idx="316">
                  <c:v>1.1990407673860912</c:v>
                </c:pt>
                <c:pt idx="317">
                  <c:v>1.1961722488038278</c:v>
                </c:pt>
                <c:pt idx="318">
                  <c:v>1.1933174224343674</c:v>
                </c:pt>
                <c:pt idx="319">
                  <c:v>1.1904761904761905</c:v>
                </c:pt>
                <c:pt idx="320">
                  <c:v>1.1876484560570071</c:v>
                </c:pt>
                <c:pt idx="321">
                  <c:v>1.1848341232227488</c:v>
                </c:pt>
                <c:pt idx="322">
                  <c:v>1.1820330969267139</c:v>
                </c:pt>
                <c:pt idx="323">
                  <c:v>1.179245283018868</c:v>
                </c:pt>
                <c:pt idx="324">
                  <c:v>1.1764705882352942</c:v>
                </c:pt>
                <c:pt idx="325">
                  <c:v>1.1737089201877935</c:v>
                </c:pt>
                <c:pt idx="326">
                  <c:v>1.1709601873536299</c:v>
                </c:pt>
                <c:pt idx="327">
                  <c:v>1.1682242990654206</c:v>
                </c:pt>
                <c:pt idx="328">
                  <c:v>1.1655011655011656</c:v>
                </c:pt>
                <c:pt idx="329">
                  <c:v>1.1627906976744187</c:v>
                </c:pt>
                <c:pt idx="330">
                  <c:v>1.160092807424594</c:v>
                </c:pt>
                <c:pt idx="331">
                  <c:v>1.1574074074074074</c:v>
                </c:pt>
                <c:pt idx="332">
                  <c:v>1.1547344110854503</c:v>
                </c:pt>
                <c:pt idx="333">
                  <c:v>1.1520737327188941</c:v>
                </c:pt>
                <c:pt idx="334">
                  <c:v>1.1494252873563218</c:v>
                </c:pt>
                <c:pt idx="335">
                  <c:v>1.1467889908256881</c:v>
                </c:pt>
                <c:pt idx="336">
                  <c:v>1.1441647597254005</c:v>
                </c:pt>
                <c:pt idx="337">
                  <c:v>1.1415525114155249</c:v>
                </c:pt>
                <c:pt idx="338">
                  <c:v>1.1389521640091116</c:v>
                </c:pt>
                <c:pt idx="339">
                  <c:v>1.1363636363636362</c:v>
                </c:pt>
                <c:pt idx="340">
                  <c:v>1.1337868480725624</c:v>
                </c:pt>
                <c:pt idx="341">
                  <c:v>1.1312217194570136</c:v>
                </c:pt>
                <c:pt idx="342">
                  <c:v>1.1286681715575622</c:v>
                </c:pt>
                <c:pt idx="343">
                  <c:v>1.1261261261261262</c:v>
                </c:pt>
                <c:pt idx="344">
                  <c:v>1.1235955056179776</c:v>
                </c:pt>
                <c:pt idx="345">
                  <c:v>1.1210762331838566</c:v>
                </c:pt>
                <c:pt idx="346">
                  <c:v>1.1185682326621924</c:v>
                </c:pt>
                <c:pt idx="347">
                  <c:v>1.1160714285714286</c:v>
                </c:pt>
                <c:pt idx="348">
                  <c:v>1.1135857461024499</c:v>
                </c:pt>
                <c:pt idx="349">
                  <c:v>1.1111111111111112</c:v>
                </c:pt>
                <c:pt idx="350">
                  <c:v>1.1086474501108647</c:v>
                </c:pt>
                <c:pt idx="351">
                  <c:v>1.1061946902654869</c:v>
                </c:pt>
                <c:pt idx="352">
                  <c:v>1.1037527593818983</c:v>
                </c:pt>
                <c:pt idx="353">
                  <c:v>1.1013215859030836</c:v>
                </c:pt>
                <c:pt idx="354">
                  <c:v>1.098901098901099</c:v>
                </c:pt>
                <c:pt idx="355">
                  <c:v>1.0964912280701753</c:v>
                </c:pt>
                <c:pt idx="356">
                  <c:v>1.0940919037199124</c:v>
                </c:pt>
                <c:pt idx="357">
                  <c:v>1.0917030567685591</c:v>
                </c:pt>
                <c:pt idx="358">
                  <c:v>1.0893246187363834</c:v>
                </c:pt>
                <c:pt idx="359">
                  <c:v>1.0869565217391304</c:v>
                </c:pt>
                <c:pt idx="360">
                  <c:v>1.0845986984815619</c:v>
                </c:pt>
                <c:pt idx="361">
                  <c:v>1.0822510822510822</c:v>
                </c:pt>
                <c:pt idx="362">
                  <c:v>1.079913606911447</c:v>
                </c:pt>
                <c:pt idx="363">
                  <c:v>1.0775862068965516</c:v>
                </c:pt>
                <c:pt idx="364">
                  <c:v>1.075268817204301</c:v>
                </c:pt>
                <c:pt idx="365">
                  <c:v>1.0729613733905579</c:v>
                </c:pt>
                <c:pt idx="366">
                  <c:v>1.0706638115631693</c:v>
                </c:pt>
                <c:pt idx="367">
                  <c:v>1.0683760683760684</c:v>
                </c:pt>
                <c:pt idx="368">
                  <c:v>1.0660980810234542</c:v>
                </c:pt>
                <c:pt idx="369">
                  <c:v>1.0638297872340425</c:v>
                </c:pt>
                <c:pt idx="370">
                  <c:v>1.0615711252653928</c:v>
                </c:pt>
                <c:pt idx="371">
                  <c:v>1.0593220338983049</c:v>
                </c:pt>
                <c:pt idx="372">
                  <c:v>1.0570824524312896</c:v>
                </c:pt>
                <c:pt idx="373">
                  <c:v>1.0548523206751055</c:v>
                </c:pt>
                <c:pt idx="374">
                  <c:v>1.0526315789473684</c:v>
                </c:pt>
                <c:pt idx="375">
                  <c:v>1.0504201680672269</c:v>
                </c:pt>
                <c:pt idx="376">
                  <c:v>1.0482180293501049</c:v>
                </c:pt>
                <c:pt idx="377">
                  <c:v>1.0460251046025104</c:v>
                </c:pt>
                <c:pt idx="378">
                  <c:v>1.0438413361169103</c:v>
                </c:pt>
                <c:pt idx="379">
                  <c:v>1.0416666666666667</c:v>
                </c:pt>
                <c:pt idx="380">
                  <c:v>1.0395010395010396</c:v>
                </c:pt>
                <c:pt idx="381">
                  <c:v>1.0373443983402491</c:v>
                </c:pt>
                <c:pt idx="382">
                  <c:v>1.0351966873706004</c:v>
                </c:pt>
                <c:pt idx="383">
                  <c:v>1.0330578512396695</c:v>
                </c:pt>
                <c:pt idx="384">
                  <c:v>1.0309278350515463</c:v>
                </c:pt>
                <c:pt idx="385">
                  <c:v>1.0288065843621399</c:v>
                </c:pt>
                <c:pt idx="386">
                  <c:v>1.0266940451745379</c:v>
                </c:pt>
                <c:pt idx="387">
                  <c:v>1.0245901639344264</c:v>
                </c:pt>
                <c:pt idx="388">
                  <c:v>1.0224948875255624</c:v>
                </c:pt>
                <c:pt idx="389">
                  <c:v>1.0204081632653061</c:v>
                </c:pt>
                <c:pt idx="390">
                  <c:v>1.0183299389002038</c:v>
                </c:pt>
                <c:pt idx="391">
                  <c:v>1.0162601626016259</c:v>
                </c:pt>
                <c:pt idx="392">
                  <c:v>1.0141987829614605</c:v>
                </c:pt>
                <c:pt idx="393">
                  <c:v>1.0121457489878543</c:v>
                </c:pt>
                <c:pt idx="394">
                  <c:v>1.0101010101010102</c:v>
                </c:pt>
                <c:pt idx="395">
                  <c:v>1.0080645161290323</c:v>
                </c:pt>
                <c:pt idx="396">
                  <c:v>1.0060362173038231</c:v>
                </c:pt>
                <c:pt idx="397">
                  <c:v>1.0040160642570282</c:v>
                </c:pt>
                <c:pt idx="398">
                  <c:v>1.0020040080160322</c:v>
                </c:pt>
                <c:pt idx="399">
                  <c:v>1</c:v>
                </c:pt>
                <c:pt idx="400">
                  <c:v>0.99800399201596801</c:v>
                </c:pt>
                <c:pt idx="401">
                  <c:v>0.99601593625498008</c:v>
                </c:pt>
                <c:pt idx="402">
                  <c:v>0.99403578528827041</c:v>
                </c:pt>
                <c:pt idx="403">
                  <c:v>0.99206349206349198</c:v>
                </c:pt>
                <c:pt idx="404">
                  <c:v>0.99009900990099009</c:v>
                </c:pt>
                <c:pt idx="405">
                  <c:v>0.98814229249011853</c:v>
                </c:pt>
                <c:pt idx="406">
                  <c:v>0.98619329388560162</c:v>
                </c:pt>
                <c:pt idx="407">
                  <c:v>0.98425196850393704</c:v>
                </c:pt>
                <c:pt idx="408">
                  <c:v>0.98231827111984282</c:v>
                </c:pt>
                <c:pt idx="409">
                  <c:v>0.98039215686274506</c:v>
                </c:pt>
                <c:pt idx="410">
                  <c:v>0.97847358121330719</c:v>
                </c:pt>
                <c:pt idx="411">
                  <c:v>0.9765625</c:v>
                </c:pt>
                <c:pt idx="412">
                  <c:v>0.97465886939571145</c:v>
                </c:pt>
                <c:pt idx="413">
                  <c:v>0.97276264591439687</c:v>
                </c:pt>
                <c:pt idx="414">
                  <c:v>0.970873786407767</c:v>
                </c:pt>
                <c:pt idx="415">
                  <c:v>0.96899224806201556</c:v>
                </c:pt>
                <c:pt idx="416">
                  <c:v>0.96711798839458407</c:v>
                </c:pt>
                <c:pt idx="417">
                  <c:v>0.96525096525096532</c:v>
                </c:pt>
                <c:pt idx="418">
                  <c:v>0.96339113680154143</c:v>
                </c:pt>
                <c:pt idx="419">
                  <c:v>0.96153846153846156</c:v>
                </c:pt>
                <c:pt idx="420">
                  <c:v>0.95969289827255277</c:v>
                </c:pt>
                <c:pt idx="421">
                  <c:v>0.95785440613026829</c:v>
                </c:pt>
                <c:pt idx="422">
                  <c:v>0.95602294455066916</c:v>
                </c:pt>
                <c:pt idx="423">
                  <c:v>0.95419847328244278</c:v>
                </c:pt>
                <c:pt idx="424">
                  <c:v>0.95238095238095233</c:v>
                </c:pt>
                <c:pt idx="425">
                  <c:v>0.9505703422053231</c:v>
                </c:pt>
                <c:pt idx="426">
                  <c:v>0.94876660341555974</c:v>
                </c:pt>
                <c:pt idx="427">
                  <c:v>0.94696969696969702</c:v>
                </c:pt>
                <c:pt idx="428">
                  <c:v>0.94517958412098302</c:v>
                </c:pt>
                <c:pt idx="429">
                  <c:v>0.94339622641509435</c:v>
                </c:pt>
                <c:pt idx="430">
                  <c:v>0.94161958568738224</c:v>
                </c:pt>
                <c:pt idx="431">
                  <c:v>0.93984962406015038</c:v>
                </c:pt>
                <c:pt idx="432">
                  <c:v>0.9380863039399624</c:v>
                </c:pt>
                <c:pt idx="433">
                  <c:v>0.93632958801498134</c:v>
                </c:pt>
                <c:pt idx="434">
                  <c:v>0.93457943925233644</c:v>
                </c:pt>
                <c:pt idx="435">
                  <c:v>0.93283582089552242</c:v>
                </c:pt>
                <c:pt idx="436">
                  <c:v>0.93109869646182497</c:v>
                </c:pt>
                <c:pt idx="437">
                  <c:v>0.92936802973977684</c:v>
                </c:pt>
                <c:pt idx="438">
                  <c:v>0.92764378478664189</c:v>
                </c:pt>
                <c:pt idx="439">
                  <c:v>0.92592592592592582</c:v>
                </c:pt>
                <c:pt idx="440">
                  <c:v>0.92421441774491686</c:v>
                </c:pt>
                <c:pt idx="441">
                  <c:v>0.92250922509225086</c:v>
                </c:pt>
                <c:pt idx="442">
                  <c:v>0.92081031307550643</c:v>
                </c:pt>
                <c:pt idx="443">
                  <c:v>0.91911764705882359</c:v>
                </c:pt>
                <c:pt idx="444">
                  <c:v>0.91743119266055051</c:v>
                </c:pt>
                <c:pt idx="445">
                  <c:v>0.91575091575091572</c:v>
                </c:pt>
                <c:pt idx="446">
                  <c:v>0.91407678244972579</c:v>
                </c:pt>
                <c:pt idx="447">
                  <c:v>0.91240875912408759</c:v>
                </c:pt>
                <c:pt idx="448">
                  <c:v>0.91074681238615662</c:v>
                </c:pt>
                <c:pt idx="449">
                  <c:v>0.90909090909090917</c:v>
                </c:pt>
                <c:pt idx="450">
                  <c:v>0.90744101633393837</c:v>
                </c:pt>
                <c:pt idx="451">
                  <c:v>0.90579710144927539</c:v>
                </c:pt>
                <c:pt idx="452">
                  <c:v>0.9041591320072333</c:v>
                </c:pt>
                <c:pt idx="453">
                  <c:v>0.90252707581227443</c:v>
                </c:pt>
                <c:pt idx="454">
                  <c:v>0.9009009009009008</c:v>
                </c:pt>
                <c:pt idx="455">
                  <c:v>0.89928057553956831</c:v>
                </c:pt>
                <c:pt idx="456">
                  <c:v>0.89766606822262118</c:v>
                </c:pt>
                <c:pt idx="457">
                  <c:v>0.89605734767025091</c:v>
                </c:pt>
                <c:pt idx="458">
                  <c:v>0.89445438282647594</c:v>
                </c:pt>
                <c:pt idx="459">
                  <c:v>0.8928571428571429</c:v>
                </c:pt>
                <c:pt idx="460">
                  <c:v>0.89126559714795006</c:v>
                </c:pt>
                <c:pt idx="461">
                  <c:v>0.88967971530249113</c:v>
                </c:pt>
                <c:pt idx="462">
                  <c:v>0.88809946714031973</c:v>
                </c:pt>
                <c:pt idx="463">
                  <c:v>0.88652482269503552</c:v>
                </c:pt>
                <c:pt idx="464">
                  <c:v>0.88495575221238942</c:v>
                </c:pt>
                <c:pt idx="465">
                  <c:v>0.88339222614840995</c:v>
                </c:pt>
                <c:pt idx="466">
                  <c:v>0.88183421516754845</c:v>
                </c:pt>
                <c:pt idx="467">
                  <c:v>0.88028169014084501</c:v>
                </c:pt>
                <c:pt idx="468">
                  <c:v>0.87873462214411258</c:v>
                </c:pt>
                <c:pt idx="469">
                  <c:v>0.8771929824561403</c:v>
                </c:pt>
                <c:pt idx="470">
                  <c:v>0.87565674255691772</c:v>
                </c:pt>
                <c:pt idx="471">
                  <c:v>0.87412587412587406</c:v>
                </c:pt>
                <c:pt idx="472">
                  <c:v>0.87260034904013961</c:v>
                </c:pt>
                <c:pt idx="473">
                  <c:v>0.87108013937282236</c:v>
                </c:pt>
                <c:pt idx="474">
                  <c:v>0.86956521739130432</c:v>
                </c:pt>
                <c:pt idx="475">
                  <c:v>0.86805555555555558</c:v>
                </c:pt>
                <c:pt idx="476">
                  <c:v>0.86655112651646449</c:v>
                </c:pt>
                <c:pt idx="477">
                  <c:v>0.86505190311418678</c:v>
                </c:pt>
                <c:pt idx="478">
                  <c:v>0.86355785837651122</c:v>
                </c:pt>
                <c:pt idx="479">
                  <c:v>0.86206896551724144</c:v>
                </c:pt>
                <c:pt idx="480">
                  <c:v>0.86058519793459554</c:v>
                </c:pt>
                <c:pt idx="481">
                  <c:v>0.85910652920962205</c:v>
                </c:pt>
                <c:pt idx="482">
                  <c:v>0.85763293310463118</c:v>
                </c:pt>
                <c:pt idx="483">
                  <c:v>0.85616438356164382</c:v>
                </c:pt>
                <c:pt idx="484">
                  <c:v>0.85470085470085477</c:v>
                </c:pt>
                <c:pt idx="485">
                  <c:v>0.85324232081911267</c:v>
                </c:pt>
                <c:pt idx="486">
                  <c:v>0.85178875638841567</c:v>
                </c:pt>
                <c:pt idx="487">
                  <c:v>0.85034013605442171</c:v>
                </c:pt>
                <c:pt idx="488">
                  <c:v>0.84889643463497455</c:v>
                </c:pt>
                <c:pt idx="489">
                  <c:v>0.84745762711864403</c:v>
                </c:pt>
                <c:pt idx="490">
                  <c:v>0.84602368866328259</c:v>
                </c:pt>
                <c:pt idx="491">
                  <c:v>0.84459459459459452</c:v>
                </c:pt>
                <c:pt idx="492">
                  <c:v>0.84317032040472184</c:v>
                </c:pt>
                <c:pt idx="493">
                  <c:v>0.84175084175084181</c:v>
                </c:pt>
                <c:pt idx="494">
                  <c:v>0.84033613445378164</c:v>
                </c:pt>
                <c:pt idx="495">
                  <c:v>0.83892617449664431</c:v>
                </c:pt>
                <c:pt idx="496">
                  <c:v>0.83752093802345062</c:v>
                </c:pt>
                <c:pt idx="497">
                  <c:v>0.83612040133779264</c:v>
                </c:pt>
                <c:pt idx="498">
                  <c:v>0.8347245409015025</c:v>
                </c:pt>
                <c:pt idx="499">
                  <c:v>0.83333333333333326</c:v>
                </c:pt>
                <c:pt idx="500">
                  <c:v>0.83194675540765384</c:v>
                </c:pt>
                <c:pt idx="501">
                  <c:v>0.83056478405315615</c:v>
                </c:pt>
                <c:pt idx="502">
                  <c:v>0.82918739635157546</c:v>
                </c:pt>
                <c:pt idx="503">
                  <c:v>0.82781456953642385</c:v>
                </c:pt>
                <c:pt idx="504">
                  <c:v>0.82644628099173556</c:v>
                </c:pt>
                <c:pt idx="505">
                  <c:v>0.82508250825082508</c:v>
                </c:pt>
                <c:pt idx="506">
                  <c:v>0.82372322899505757</c:v>
                </c:pt>
                <c:pt idx="507">
                  <c:v>0.82236842105263164</c:v>
                </c:pt>
                <c:pt idx="508">
                  <c:v>0.82101806239737274</c:v>
                </c:pt>
                <c:pt idx="509">
                  <c:v>0.81967213114754089</c:v>
                </c:pt>
                <c:pt idx="510">
                  <c:v>0.81833060556464821</c:v>
                </c:pt>
                <c:pt idx="511">
                  <c:v>0.81699346405228757</c:v>
                </c:pt>
                <c:pt idx="512">
                  <c:v>0.81566068515497547</c:v>
                </c:pt>
                <c:pt idx="513">
                  <c:v>0.81433224755700317</c:v>
                </c:pt>
                <c:pt idx="514">
                  <c:v>0.81300813008130079</c:v>
                </c:pt>
                <c:pt idx="515">
                  <c:v>0.81168831168831168</c:v>
                </c:pt>
                <c:pt idx="516">
                  <c:v>0.81037277147487852</c:v>
                </c:pt>
                <c:pt idx="517">
                  <c:v>0.8090614886731391</c:v>
                </c:pt>
                <c:pt idx="518">
                  <c:v>0.80775444264943452</c:v>
                </c:pt>
                <c:pt idx="519">
                  <c:v>0.80645161290322576</c:v>
                </c:pt>
                <c:pt idx="520">
                  <c:v>0.80515297906602257</c:v>
                </c:pt>
                <c:pt idx="521">
                  <c:v>0.8038585209003215</c:v>
                </c:pt>
                <c:pt idx="522">
                  <c:v>0.8025682182985554</c:v>
                </c:pt>
                <c:pt idx="523">
                  <c:v>0.80128205128205132</c:v>
                </c:pt>
                <c:pt idx="524">
                  <c:v>0.8</c:v>
                </c:pt>
                <c:pt idx="525">
                  <c:v>0.79872204472843444</c:v>
                </c:pt>
                <c:pt idx="526">
                  <c:v>0.79744816586921852</c:v>
                </c:pt>
                <c:pt idx="527">
                  <c:v>0.79617834394904452</c:v>
                </c:pt>
                <c:pt idx="528">
                  <c:v>0.79491255961844198</c:v>
                </c:pt>
                <c:pt idx="529">
                  <c:v>0.79365079365079361</c:v>
                </c:pt>
                <c:pt idx="530">
                  <c:v>0.79239302694136282</c:v>
                </c:pt>
                <c:pt idx="531">
                  <c:v>0.79113924050632911</c:v>
                </c:pt>
                <c:pt idx="532">
                  <c:v>0.78988941548183256</c:v>
                </c:pt>
                <c:pt idx="533">
                  <c:v>0.78864353312302837</c:v>
                </c:pt>
                <c:pt idx="534">
                  <c:v>0.78740157480314954</c:v>
                </c:pt>
                <c:pt idx="535">
                  <c:v>0.78616352201257855</c:v>
                </c:pt>
                <c:pt idx="536">
                  <c:v>0.78492935635792782</c:v>
                </c:pt>
                <c:pt idx="537">
                  <c:v>0.78369905956112862</c:v>
                </c:pt>
                <c:pt idx="538">
                  <c:v>0.78247261345852903</c:v>
                </c:pt>
                <c:pt idx="539">
                  <c:v>0.78125</c:v>
                </c:pt>
                <c:pt idx="540">
                  <c:v>0.78003120124804992</c:v>
                </c:pt>
                <c:pt idx="541">
                  <c:v>0.77881619937694702</c:v>
                </c:pt>
                <c:pt idx="542">
                  <c:v>0.77760497667185069</c:v>
                </c:pt>
                <c:pt idx="543">
                  <c:v>0.77639751552795022</c:v>
                </c:pt>
                <c:pt idx="544">
                  <c:v>0.77519379844961245</c:v>
                </c:pt>
                <c:pt idx="545">
                  <c:v>0.77399380804953566</c:v>
                </c:pt>
                <c:pt idx="546">
                  <c:v>0.77279752704791349</c:v>
                </c:pt>
                <c:pt idx="547">
                  <c:v>0.77160493827160492</c:v>
                </c:pt>
                <c:pt idx="548">
                  <c:v>0.77041602465331271</c:v>
                </c:pt>
                <c:pt idx="549">
                  <c:v>0.76923076923076927</c:v>
                </c:pt>
                <c:pt idx="550">
                  <c:v>0.76804915514592942</c:v>
                </c:pt>
                <c:pt idx="551">
                  <c:v>0.76687116564417179</c:v>
                </c:pt>
                <c:pt idx="552">
                  <c:v>0.76569678407350683</c:v>
                </c:pt>
                <c:pt idx="553">
                  <c:v>0.76452599388379205</c:v>
                </c:pt>
                <c:pt idx="554">
                  <c:v>0.76335877862595425</c:v>
                </c:pt>
                <c:pt idx="555">
                  <c:v>0.76219512195121952</c:v>
                </c:pt>
                <c:pt idx="556">
                  <c:v>0.76103500761035003</c:v>
                </c:pt>
                <c:pt idx="557">
                  <c:v>0.75987841945288748</c:v>
                </c:pt>
                <c:pt idx="558">
                  <c:v>0.75872534142640369</c:v>
                </c:pt>
                <c:pt idx="559">
                  <c:v>0.75757575757575757</c:v>
                </c:pt>
                <c:pt idx="560">
                  <c:v>0.75642965204236012</c:v>
                </c:pt>
                <c:pt idx="561">
                  <c:v>0.75528700906344404</c:v>
                </c:pt>
                <c:pt idx="562">
                  <c:v>0.75414781297134237</c:v>
                </c:pt>
                <c:pt idx="563">
                  <c:v>0.75301204819277112</c:v>
                </c:pt>
                <c:pt idx="564">
                  <c:v>0.75187969924812026</c:v>
                </c:pt>
                <c:pt idx="565">
                  <c:v>0.75075075075075071</c:v>
                </c:pt>
                <c:pt idx="566">
                  <c:v>0.74962518740629691</c:v>
                </c:pt>
                <c:pt idx="567">
                  <c:v>0.74850299401197595</c:v>
                </c:pt>
                <c:pt idx="568">
                  <c:v>0.74738415545590442</c:v>
                </c:pt>
                <c:pt idx="569">
                  <c:v>0.74626865671641784</c:v>
                </c:pt>
                <c:pt idx="570">
                  <c:v>0.7451564828614009</c:v>
                </c:pt>
                <c:pt idx="571">
                  <c:v>0.74404761904761907</c:v>
                </c:pt>
                <c:pt idx="572">
                  <c:v>0.74294205052005946</c:v>
                </c:pt>
                <c:pt idx="573">
                  <c:v>0.74183976261127593</c:v>
                </c:pt>
                <c:pt idx="574">
                  <c:v>0.7407407407407407</c:v>
                </c:pt>
                <c:pt idx="575">
                  <c:v>0.73964497041420119</c:v>
                </c:pt>
                <c:pt idx="576">
                  <c:v>0.73855243722304287</c:v>
                </c:pt>
                <c:pt idx="577">
                  <c:v>0.73746312684365778</c:v>
                </c:pt>
                <c:pt idx="578">
                  <c:v>0.7363770250368189</c:v>
                </c:pt>
                <c:pt idx="579">
                  <c:v>0.73529411764705888</c:v>
                </c:pt>
                <c:pt idx="580">
                  <c:v>0.73421439060205584</c:v>
                </c:pt>
                <c:pt idx="581">
                  <c:v>0.73313782991202348</c:v>
                </c:pt>
                <c:pt idx="582">
                  <c:v>0.7320644216691069</c:v>
                </c:pt>
                <c:pt idx="583">
                  <c:v>0.73099415204678353</c:v>
                </c:pt>
                <c:pt idx="584">
                  <c:v>0.72992700729927007</c:v>
                </c:pt>
                <c:pt idx="585">
                  <c:v>0.72886297376093301</c:v>
                </c:pt>
                <c:pt idx="586">
                  <c:v>0.72780203784570596</c:v>
                </c:pt>
                <c:pt idx="587">
                  <c:v>0.7267441860465117</c:v>
                </c:pt>
                <c:pt idx="588">
                  <c:v>0.72568940493468792</c:v>
                </c:pt>
                <c:pt idx="589">
                  <c:v>0.72463768115942029</c:v>
                </c:pt>
                <c:pt idx="590">
                  <c:v>0.72358900144717797</c:v>
                </c:pt>
                <c:pt idx="591">
                  <c:v>0.7225433526011561</c:v>
                </c:pt>
                <c:pt idx="592">
                  <c:v>0.72150072150072142</c:v>
                </c:pt>
                <c:pt idx="593">
                  <c:v>0.72046109510086453</c:v>
                </c:pt>
                <c:pt idx="594">
                  <c:v>0.71942446043165464</c:v>
                </c:pt>
                <c:pt idx="595">
                  <c:v>0.7183908045977011</c:v>
                </c:pt>
                <c:pt idx="596">
                  <c:v>0.7173601147776183</c:v>
                </c:pt>
                <c:pt idx="597">
                  <c:v>0.7163323782234956</c:v>
                </c:pt>
                <c:pt idx="598">
                  <c:v>0.71530758226037205</c:v>
                </c:pt>
                <c:pt idx="599">
                  <c:v>0.71428571428571419</c:v>
                </c:pt>
                <c:pt idx="600">
                  <c:v>0.71326676176890158</c:v>
                </c:pt>
                <c:pt idx="601">
                  <c:v>0.71225071225071224</c:v>
                </c:pt>
                <c:pt idx="602">
                  <c:v>0.71123755334281658</c:v>
                </c:pt>
                <c:pt idx="603">
                  <c:v>0.71022727272727282</c:v>
                </c:pt>
                <c:pt idx="604">
                  <c:v>0.70921985815602839</c:v>
                </c:pt>
                <c:pt idx="605">
                  <c:v>0.708215297450425</c:v>
                </c:pt>
                <c:pt idx="606">
                  <c:v>0.70721357850070721</c:v>
                </c:pt>
                <c:pt idx="607">
                  <c:v>0.70621468926553677</c:v>
                </c:pt>
                <c:pt idx="608">
                  <c:v>0.70521861777150918</c:v>
                </c:pt>
                <c:pt idx="609">
                  <c:v>0.70422535211267612</c:v>
                </c:pt>
                <c:pt idx="610">
                  <c:v>0.70323488045007032</c:v>
                </c:pt>
                <c:pt idx="611">
                  <c:v>0.702247191011236</c:v>
                </c:pt>
                <c:pt idx="612">
                  <c:v>0.70126227208976155</c:v>
                </c:pt>
                <c:pt idx="613">
                  <c:v>0.70028011204481788</c:v>
                </c:pt>
                <c:pt idx="614">
                  <c:v>0.69930069930069938</c:v>
                </c:pt>
                <c:pt idx="615">
                  <c:v>0.6983240223463687</c:v>
                </c:pt>
                <c:pt idx="616">
                  <c:v>0.69735006973500702</c:v>
                </c:pt>
                <c:pt idx="617">
                  <c:v>0.69637883008356549</c:v>
                </c:pt>
                <c:pt idx="618">
                  <c:v>0.69541029207232263</c:v>
                </c:pt>
                <c:pt idx="619">
                  <c:v>0.69444444444444442</c:v>
                </c:pt>
                <c:pt idx="620">
                  <c:v>0.69348127600554776</c:v>
                </c:pt>
                <c:pt idx="621">
                  <c:v>0.69252077562326875</c:v>
                </c:pt>
                <c:pt idx="622">
                  <c:v>0.69156293222683263</c:v>
                </c:pt>
                <c:pt idx="623">
                  <c:v>0.69060773480662985</c:v>
                </c:pt>
                <c:pt idx="624">
                  <c:v>0.68965517241379315</c:v>
                </c:pt>
                <c:pt idx="625">
                  <c:v>0.68870523415977969</c:v>
                </c:pt>
                <c:pt idx="626">
                  <c:v>0.68775790921595592</c:v>
                </c:pt>
                <c:pt idx="627">
                  <c:v>0.68681318681318682</c:v>
                </c:pt>
                <c:pt idx="628">
                  <c:v>0.68587105624142664</c:v>
                </c:pt>
                <c:pt idx="629">
                  <c:v>0.68493150684931503</c:v>
                </c:pt>
                <c:pt idx="630">
                  <c:v>0.68399452804377558</c:v>
                </c:pt>
                <c:pt idx="631">
                  <c:v>0.68306010928961758</c:v>
                </c:pt>
                <c:pt idx="632">
                  <c:v>0.68212824010914053</c:v>
                </c:pt>
                <c:pt idx="633">
                  <c:v>0.68119891008174394</c:v>
                </c:pt>
                <c:pt idx="634">
                  <c:v>0.6802721088435375</c:v>
                </c:pt>
                <c:pt idx="635">
                  <c:v>0.67934782608695654</c:v>
                </c:pt>
                <c:pt idx="636">
                  <c:v>0.67842605156037994</c:v>
                </c:pt>
                <c:pt idx="637">
                  <c:v>0.67750677506775059</c:v>
                </c:pt>
                <c:pt idx="638">
                  <c:v>0.67658998646820023</c:v>
                </c:pt>
                <c:pt idx="639">
                  <c:v>0.67567567567567566</c:v>
                </c:pt>
                <c:pt idx="640">
                  <c:v>0.67476383265856943</c:v>
                </c:pt>
                <c:pt idx="641">
                  <c:v>0.67385444743935308</c:v>
                </c:pt>
                <c:pt idx="642">
                  <c:v>0.67294751009421272</c:v>
                </c:pt>
                <c:pt idx="643">
                  <c:v>0.67204301075268813</c:v>
                </c:pt>
                <c:pt idx="644">
                  <c:v>0.67114093959731547</c:v>
                </c:pt>
                <c:pt idx="645">
                  <c:v>0.67024128686327078</c:v>
                </c:pt>
                <c:pt idx="646">
                  <c:v>0.66934404283801874</c:v>
                </c:pt>
                <c:pt idx="647">
                  <c:v>0.66844919786096257</c:v>
                </c:pt>
                <c:pt idx="648">
                  <c:v>0.66755674232309747</c:v>
                </c:pt>
                <c:pt idx="649">
                  <c:v>0.66666666666666663</c:v>
                </c:pt>
                <c:pt idx="650">
                  <c:v>0.66577896138482029</c:v>
                </c:pt>
                <c:pt idx="651">
                  <c:v>0.66489361702127658</c:v>
                </c:pt>
                <c:pt idx="652">
                  <c:v>0.66401062416998669</c:v>
                </c:pt>
                <c:pt idx="653">
                  <c:v>0.66312997347480107</c:v>
                </c:pt>
                <c:pt idx="654">
                  <c:v>0.66225165562913912</c:v>
                </c:pt>
                <c:pt idx="655">
                  <c:v>0.66137566137566139</c:v>
                </c:pt>
                <c:pt idx="656">
                  <c:v>0.66050198150594452</c:v>
                </c:pt>
                <c:pt idx="657">
                  <c:v>0.65963060686015829</c:v>
                </c:pt>
                <c:pt idx="658">
                  <c:v>0.65876152832674573</c:v>
                </c:pt>
                <c:pt idx="659">
                  <c:v>0.6578947368421052</c:v>
                </c:pt>
                <c:pt idx="660">
                  <c:v>0.65703022339027595</c:v>
                </c:pt>
                <c:pt idx="661">
                  <c:v>0.65616797900262469</c:v>
                </c:pt>
                <c:pt idx="662">
                  <c:v>0.65530799475753598</c:v>
                </c:pt>
                <c:pt idx="663">
                  <c:v>0.65445026178010468</c:v>
                </c:pt>
                <c:pt idx="664">
                  <c:v>0.65359477124183007</c:v>
                </c:pt>
                <c:pt idx="665">
                  <c:v>0.65274151436031336</c:v>
                </c:pt>
                <c:pt idx="666">
                  <c:v>0.65189048239895697</c:v>
                </c:pt>
                <c:pt idx="667">
                  <c:v>0.65104166666666674</c:v>
                </c:pt>
                <c:pt idx="668">
                  <c:v>0.65019505851755532</c:v>
                </c:pt>
                <c:pt idx="669">
                  <c:v>0.64935064935064934</c:v>
                </c:pt>
                <c:pt idx="670">
                  <c:v>0.64850843060959795</c:v>
                </c:pt>
                <c:pt idx="671">
                  <c:v>0.64766839378238339</c:v>
                </c:pt>
                <c:pt idx="672">
                  <c:v>0.64683053040103489</c:v>
                </c:pt>
                <c:pt idx="673">
                  <c:v>0.64599483204134356</c:v>
                </c:pt>
                <c:pt idx="674">
                  <c:v>0.64516129032258063</c:v>
                </c:pt>
                <c:pt idx="675">
                  <c:v>0.64432989690721643</c:v>
                </c:pt>
                <c:pt idx="676">
                  <c:v>0.64350064350064351</c:v>
                </c:pt>
                <c:pt idx="677">
                  <c:v>0.64267352185089965</c:v>
                </c:pt>
                <c:pt idx="678">
                  <c:v>0.64184852374839529</c:v>
                </c:pt>
                <c:pt idx="679">
                  <c:v>0.64102564102564097</c:v>
                </c:pt>
                <c:pt idx="680">
                  <c:v>0.6402048655569782</c:v>
                </c:pt>
                <c:pt idx="681">
                  <c:v>0.63938618925831203</c:v>
                </c:pt>
                <c:pt idx="682">
                  <c:v>0.63856960408684549</c:v>
                </c:pt>
                <c:pt idx="683">
                  <c:v>0.63775510204081631</c:v>
                </c:pt>
                <c:pt idx="684">
                  <c:v>0.63694267515923564</c:v>
                </c:pt>
                <c:pt idx="685">
                  <c:v>0.63613231552162852</c:v>
                </c:pt>
                <c:pt idx="686">
                  <c:v>0.63532401524777637</c:v>
                </c:pt>
                <c:pt idx="687">
                  <c:v>0.63451776649746194</c:v>
                </c:pt>
                <c:pt idx="688">
                  <c:v>0.63371356147021551</c:v>
                </c:pt>
                <c:pt idx="689">
                  <c:v>0.63291139240506333</c:v>
                </c:pt>
                <c:pt idx="690">
                  <c:v>0.63211125158027803</c:v>
                </c:pt>
                <c:pt idx="691">
                  <c:v>0.63131313131313138</c:v>
                </c:pt>
                <c:pt idx="692">
                  <c:v>0.63051702395964693</c:v>
                </c:pt>
                <c:pt idx="693">
                  <c:v>0.62972292191435764</c:v>
                </c:pt>
                <c:pt idx="694">
                  <c:v>0.62893081761006286</c:v>
                </c:pt>
                <c:pt idx="695">
                  <c:v>0.62814070351758788</c:v>
                </c:pt>
                <c:pt idx="696">
                  <c:v>0.62735257214554585</c:v>
                </c:pt>
                <c:pt idx="697">
                  <c:v>0.62656641604010022</c:v>
                </c:pt>
                <c:pt idx="698">
                  <c:v>0.62578222778473092</c:v>
                </c:pt>
                <c:pt idx="699">
                  <c:v>0.625</c:v>
                </c:pt>
                <c:pt idx="700">
                  <c:v>0.62421972534332082</c:v>
                </c:pt>
                <c:pt idx="701">
                  <c:v>0.62344139650872821</c:v>
                </c:pt>
                <c:pt idx="702">
                  <c:v>0.62266500622665011</c:v>
                </c:pt>
                <c:pt idx="703">
                  <c:v>0.62189054726368165</c:v>
                </c:pt>
                <c:pt idx="704">
                  <c:v>0.6211180124223602</c:v>
                </c:pt>
                <c:pt idx="705">
                  <c:v>0.62034739454094301</c:v>
                </c:pt>
                <c:pt idx="706">
                  <c:v>0.6195786864931847</c:v>
                </c:pt>
                <c:pt idx="707">
                  <c:v>0.61881188118811881</c:v>
                </c:pt>
                <c:pt idx="708">
                  <c:v>0.61804697156983934</c:v>
                </c:pt>
                <c:pt idx="709">
                  <c:v>0.61728395061728392</c:v>
                </c:pt>
                <c:pt idx="710">
                  <c:v>0.61652281134401976</c:v>
                </c:pt>
                <c:pt idx="711">
                  <c:v>0.61576354679802958</c:v>
                </c:pt>
                <c:pt idx="712">
                  <c:v>0.61500615006150061</c:v>
                </c:pt>
                <c:pt idx="713">
                  <c:v>0.61425061425061422</c:v>
                </c:pt>
                <c:pt idx="714">
                  <c:v>0.61349693251533743</c:v>
                </c:pt>
                <c:pt idx="715">
                  <c:v>0.61274509803921562</c:v>
                </c:pt>
                <c:pt idx="716">
                  <c:v>0.61199510403916768</c:v>
                </c:pt>
                <c:pt idx="717">
                  <c:v>0.6112469437652811</c:v>
                </c:pt>
                <c:pt idx="718">
                  <c:v>0.61050061050061044</c:v>
                </c:pt>
                <c:pt idx="719">
                  <c:v>0.6097560975609756</c:v>
                </c:pt>
                <c:pt idx="720">
                  <c:v>0.60901339829476253</c:v>
                </c:pt>
                <c:pt idx="721">
                  <c:v>0.6082725060827251</c:v>
                </c:pt>
                <c:pt idx="722">
                  <c:v>0.60753341433778851</c:v>
                </c:pt>
                <c:pt idx="723">
                  <c:v>0.60679611650485432</c:v>
                </c:pt>
                <c:pt idx="724">
                  <c:v>0.60606060606060608</c:v>
                </c:pt>
                <c:pt idx="725">
                  <c:v>0.60532687651331718</c:v>
                </c:pt>
                <c:pt idx="726">
                  <c:v>0.60459492140266025</c:v>
                </c:pt>
                <c:pt idx="727">
                  <c:v>0.60386473429951693</c:v>
                </c:pt>
                <c:pt idx="728">
                  <c:v>0.60313630880579017</c:v>
                </c:pt>
                <c:pt idx="729">
                  <c:v>0.60240963855421681</c:v>
                </c:pt>
                <c:pt idx="730">
                  <c:v>0.60168471720818284</c:v>
                </c:pt>
                <c:pt idx="731">
                  <c:v>0.60096153846153844</c:v>
                </c:pt>
                <c:pt idx="732">
                  <c:v>0.60024009603841533</c:v>
                </c:pt>
                <c:pt idx="733">
                  <c:v>0.59952038369304561</c:v>
                </c:pt>
                <c:pt idx="734">
                  <c:v>0.5988023952095809</c:v>
                </c:pt>
                <c:pt idx="735">
                  <c:v>0.59808612440191389</c:v>
                </c:pt>
                <c:pt idx="736">
                  <c:v>0.59737156511350054</c:v>
                </c:pt>
                <c:pt idx="737">
                  <c:v>0.59665871121718372</c:v>
                </c:pt>
                <c:pt idx="738">
                  <c:v>0.59594755661501786</c:v>
                </c:pt>
                <c:pt idx="739">
                  <c:v>0.59523809523809523</c:v>
                </c:pt>
                <c:pt idx="740">
                  <c:v>0.59453032104637338</c:v>
                </c:pt>
                <c:pt idx="741">
                  <c:v>0.59382422802850354</c:v>
                </c:pt>
                <c:pt idx="742">
                  <c:v>0.59311981020166082</c:v>
                </c:pt>
                <c:pt idx="743">
                  <c:v>0.59241706161137442</c:v>
                </c:pt>
                <c:pt idx="744">
                  <c:v>0.59171597633136086</c:v>
                </c:pt>
                <c:pt idx="745">
                  <c:v>0.59101654846335694</c:v>
                </c:pt>
                <c:pt idx="746">
                  <c:v>0.59031877213695394</c:v>
                </c:pt>
                <c:pt idx="747">
                  <c:v>0.589622641509434</c:v>
                </c:pt>
                <c:pt idx="748">
                  <c:v>0.58892815076560656</c:v>
                </c:pt>
                <c:pt idx="749">
                  <c:v>0.58823529411764708</c:v>
                </c:pt>
                <c:pt idx="750">
                  <c:v>0.58754406580493534</c:v>
                </c:pt>
                <c:pt idx="751">
                  <c:v>0.58685446009389675</c:v>
                </c:pt>
                <c:pt idx="752">
                  <c:v>0.58616647127784294</c:v>
                </c:pt>
                <c:pt idx="753">
                  <c:v>0.58548009367681497</c:v>
                </c:pt>
                <c:pt idx="754">
                  <c:v>0.58479532163742687</c:v>
                </c:pt>
                <c:pt idx="755">
                  <c:v>0.58411214953271029</c:v>
                </c:pt>
                <c:pt idx="756">
                  <c:v>0.58343057176196034</c:v>
                </c:pt>
                <c:pt idx="757">
                  <c:v>0.58275058275058278</c:v>
                </c:pt>
                <c:pt idx="758">
                  <c:v>0.58207217694994173</c:v>
                </c:pt>
                <c:pt idx="759">
                  <c:v>0.58139534883720934</c:v>
                </c:pt>
                <c:pt idx="760">
                  <c:v>0.58072009291521487</c:v>
                </c:pt>
                <c:pt idx="761">
                  <c:v>0.58004640371229699</c:v>
                </c:pt>
                <c:pt idx="762">
                  <c:v>0.57937427578215528</c:v>
                </c:pt>
                <c:pt idx="763">
                  <c:v>0.57870370370370372</c:v>
                </c:pt>
                <c:pt idx="764">
                  <c:v>0.57803468208092479</c:v>
                </c:pt>
                <c:pt idx="765">
                  <c:v>0.57736720554272514</c:v>
                </c:pt>
                <c:pt idx="766">
                  <c:v>0.57670126874279126</c:v>
                </c:pt>
                <c:pt idx="767">
                  <c:v>0.57603686635944706</c:v>
                </c:pt>
                <c:pt idx="768">
                  <c:v>0.57537399309551207</c:v>
                </c:pt>
                <c:pt idx="769">
                  <c:v>0.57471264367816088</c:v>
                </c:pt>
                <c:pt idx="770">
                  <c:v>0.57405281285878307</c:v>
                </c:pt>
                <c:pt idx="771">
                  <c:v>0.57339449541284404</c:v>
                </c:pt>
                <c:pt idx="772">
                  <c:v>0.57273768613974796</c:v>
                </c:pt>
                <c:pt idx="773">
                  <c:v>0.57208237986270027</c:v>
                </c:pt>
                <c:pt idx="774">
                  <c:v>0.5714285714285714</c:v>
                </c:pt>
                <c:pt idx="775">
                  <c:v>0.57077625570776247</c:v>
                </c:pt>
                <c:pt idx="776">
                  <c:v>0.5701254275940707</c:v>
                </c:pt>
                <c:pt idx="777">
                  <c:v>0.56947608200455579</c:v>
                </c:pt>
                <c:pt idx="778">
                  <c:v>0.56882821387940841</c:v>
                </c:pt>
                <c:pt idx="779">
                  <c:v>0.56818181818181812</c:v>
                </c:pt>
                <c:pt idx="780">
                  <c:v>0.56753688989784334</c:v>
                </c:pt>
                <c:pt idx="781">
                  <c:v>0.56689342403628118</c:v>
                </c:pt>
                <c:pt idx="782">
                  <c:v>0.56625141562853909</c:v>
                </c:pt>
                <c:pt idx="783">
                  <c:v>0.56561085972850678</c:v>
                </c:pt>
                <c:pt idx="784">
                  <c:v>0.56497175141242939</c:v>
                </c:pt>
                <c:pt idx="785">
                  <c:v>0.56433408577878108</c:v>
                </c:pt>
                <c:pt idx="786">
                  <c:v>0.56369785794813976</c:v>
                </c:pt>
                <c:pt idx="787">
                  <c:v>0.56306306306306309</c:v>
                </c:pt>
                <c:pt idx="788">
                  <c:v>0.56242969628796402</c:v>
                </c:pt>
                <c:pt idx="789">
                  <c:v>0.5617977528089888</c:v>
                </c:pt>
                <c:pt idx="790">
                  <c:v>0.5611672278338945</c:v>
                </c:pt>
                <c:pt idx="791">
                  <c:v>0.56053811659192831</c:v>
                </c:pt>
                <c:pt idx="792">
                  <c:v>0.55991041433370659</c:v>
                </c:pt>
                <c:pt idx="793">
                  <c:v>0.5592841163310962</c:v>
                </c:pt>
                <c:pt idx="794">
                  <c:v>0.55865921787709494</c:v>
                </c:pt>
                <c:pt idx="795">
                  <c:v>0.5580357142857143</c:v>
                </c:pt>
                <c:pt idx="796">
                  <c:v>0.55741360089186176</c:v>
                </c:pt>
                <c:pt idx="797">
                  <c:v>0.55679287305122493</c:v>
                </c:pt>
                <c:pt idx="798">
                  <c:v>0.55617352614015569</c:v>
                </c:pt>
                <c:pt idx="799">
                  <c:v>0.55555555555555558</c:v>
                </c:pt>
                <c:pt idx="800">
                  <c:v>0.55493895671476134</c:v>
                </c:pt>
                <c:pt idx="801">
                  <c:v>0.55432372505543237</c:v>
                </c:pt>
                <c:pt idx="802">
                  <c:v>0.55370985603543743</c:v>
                </c:pt>
                <c:pt idx="803">
                  <c:v>0.55309734513274345</c:v>
                </c:pt>
                <c:pt idx="804">
                  <c:v>0.55248618784530379</c:v>
                </c:pt>
                <c:pt idx="805">
                  <c:v>0.55187637969094916</c:v>
                </c:pt>
                <c:pt idx="806">
                  <c:v>0.55126791620727666</c:v>
                </c:pt>
                <c:pt idx="807">
                  <c:v>0.5506607929515418</c:v>
                </c:pt>
                <c:pt idx="808">
                  <c:v>0.55005500550055009</c:v>
                </c:pt>
                <c:pt idx="809">
                  <c:v>0.5494505494505495</c:v>
                </c:pt>
                <c:pt idx="810">
                  <c:v>0.54884742041712409</c:v>
                </c:pt>
                <c:pt idx="811">
                  <c:v>0.54824561403508765</c:v>
                </c:pt>
                <c:pt idx="812">
                  <c:v>0.547645125958379</c:v>
                </c:pt>
                <c:pt idx="813">
                  <c:v>0.54704595185995619</c:v>
                </c:pt>
                <c:pt idx="814">
                  <c:v>0.54644808743169393</c:v>
                </c:pt>
                <c:pt idx="815">
                  <c:v>0.54585152838427953</c:v>
                </c:pt>
                <c:pt idx="816">
                  <c:v>0.54525627044711011</c:v>
                </c:pt>
                <c:pt idx="817">
                  <c:v>0.54466230936819171</c:v>
                </c:pt>
                <c:pt idx="818">
                  <c:v>0.54406964091403698</c:v>
                </c:pt>
                <c:pt idx="819">
                  <c:v>0.54347826086956519</c:v>
                </c:pt>
                <c:pt idx="820">
                  <c:v>0.54288816503800219</c:v>
                </c:pt>
                <c:pt idx="821">
                  <c:v>0.54229934924078094</c:v>
                </c:pt>
                <c:pt idx="822">
                  <c:v>0.54171180931744312</c:v>
                </c:pt>
                <c:pt idx="823">
                  <c:v>0.54112554112554112</c:v>
                </c:pt>
                <c:pt idx="824">
                  <c:v>0.54054054054054057</c:v>
                </c:pt>
                <c:pt idx="825">
                  <c:v>0.5399568034557235</c:v>
                </c:pt>
                <c:pt idx="826">
                  <c:v>0.53937432578209277</c:v>
                </c:pt>
                <c:pt idx="827">
                  <c:v>0.5387931034482758</c:v>
                </c:pt>
                <c:pt idx="828">
                  <c:v>0.53821313240043056</c:v>
                </c:pt>
                <c:pt idx="829">
                  <c:v>0.5376344086021505</c:v>
                </c:pt>
                <c:pt idx="830">
                  <c:v>0.53705692803437166</c:v>
                </c:pt>
                <c:pt idx="831">
                  <c:v>0.53648068669527893</c:v>
                </c:pt>
                <c:pt idx="832">
                  <c:v>0.53590568060021437</c:v>
                </c:pt>
                <c:pt idx="833">
                  <c:v>0.53533190578158463</c:v>
                </c:pt>
                <c:pt idx="834">
                  <c:v>0.53475935828877008</c:v>
                </c:pt>
                <c:pt idx="835">
                  <c:v>0.53418803418803418</c:v>
                </c:pt>
                <c:pt idx="836">
                  <c:v>0.53361792956243337</c:v>
                </c:pt>
                <c:pt idx="837">
                  <c:v>0.53304904051172708</c:v>
                </c:pt>
                <c:pt idx="838">
                  <c:v>0.53248136315228967</c:v>
                </c:pt>
                <c:pt idx="839">
                  <c:v>0.53191489361702127</c:v>
                </c:pt>
                <c:pt idx="840">
                  <c:v>0.53134962805526031</c:v>
                </c:pt>
                <c:pt idx="841">
                  <c:v>0.53078556263269638</c:v>
                </c:pt>
                <c:pt idx="842">
                  <c:v>0.53022269353128315</c:v>
                </c:pt>
                <c:pt idx="843">
                  <c:v>0.52966101694915246</c:v>
                </c:pt>
                <c:pt idx="844">
                  <c:v>0.52910052910052907</c:v>
                </c:pt>
                <c:pt idx="845">
                  <c:v>0.52854122621564481</c:v>
                </c:pt>
                <c:pt idx="846">
                  <c:v>0.52798310454065467</c:v>
                </c:pt>
                <c:pt idx="847">
                  <c:v>0.52742616033755274</c:v>
                </c:pt>
                <c:pt idx="848">
                  <c:v>0.52687038988408852</c:v>
                </c:pt>
                <c:pt idx="849">
                  <c:v>0.52631578947368418</c:v>
                </c:pt>
                <c:pt idx="850">
                  <c:v>0.52576235541535221</c:v>
                </c:pt>
                <c:pt idx="851">
                  <c:v>0.52521008403361347</c:v>
                </c:pt>
                <c:pt idx="852">
                  <c:v>0.52465897166841557</c:v>
                </c:pt>
                <c:pt idx="853">
                  <c:v>0.52410901467505244</c:v>
                </c:pt>
                <c:pt idx="854">
                  <c:v>0.52356020942408377</c:v>
                </c:pt>
                <c:pt idx="855">
                  <c:v>0.52301255230125521</c:v>
                </c:pt>
                <c:pt idx="856">
                  <c:v>0.52246603970741901</c:v>
                </c:pt>
                <c:pt idx="857">
                  <c:v>0.52192066805845516</c:v>
                </c:pt>
                <c:pt idx="858">
                  <c:v>0.52137643378519294</c:v>
                </c:pt>
                <c:pt idx="859">
                  <c:v>0.52083333333333337</c:v>
                </c:pt>
                <c:pt idx="860">
                  <c:v>0.52029136316337143</c:v>
                </c:pt>
                <c:pt idx="861">
                  <c:v>0.51975051975051978</c:v>
                </c:pt>
                <c:pt idx="862">
                  <c:v>0.51921079958463134</c:v>
                </c:pt>
                <c:pt idx="863">
                  <c:v>0.51867219917012453</c:v>
                </c:pt>
                <c:pt idx="864">
                  <c:v>0.51813471502590669</c:v>
                </c:pt>
                <c:pt idx="865">
                  <c:v>0.51759834368530022</c:v>
                </c:pt>
                <c:pt idx="866">
                  <c:v>0.51706308169596693</c:v>
                </c:pt>
                <c:pt idx="867">
                  <c:v>0.51652892561983477</c:v>
                </c:pt>
                <c:pt idx="868">
                  <c:v>0.51599587203302366</c:v>
                </c:pt>
                <c:pt idx="869">
                  <c:v>0.51546391752577314</c:v>
                </c:pt>
                <c:pt idx="870">
                  <c:v>0.51493305870236872</c:v>
                </c:pt>
                <c:pt idx="871">
                  <c:v>0.51440329218106995</c:v>
                </c:pt>
                <c:pt idx="872">
                  <c:v>0.51387461459403905</c:v>
                </c:pt>
                <c:pt idx="873">
                  <c:v>0.51334702258726894</c:v>
                </c:pt>
                <c:pt idx="874">
                  <c:v>0.51282051282051277</c:v>
                </c:pt>
                <c:pt idx="875">
                  <c:v>0.51229508196721318</c:v>
                </c:pt>
                <c:pt idx="876">
                  <c:v>0.51177072671443202</c:v>
                </c:pt>
                <c:pt idx="877">
                  <c:v>0.5112474437627812</c:v>
                </c:pt>
                <c:pt idx="878">
                  <c:v>0.51072522982635338</c:v>
                </c:pt>
                <c:pt idx="879">
                  <c:v>0.51020408163265307</c:v>
                </c:pt>
                <c:pt idx="880">
                  <c:v>0.509683995922528</c:v>
                </c:pt>
                <c:pt idx="881">
                  <c:v>0.50916496945010192</c:v>
                </c:pt>
                <c:pt idx="882">
                  <c:v>0.50864699898270604</c:v>
                </c:pt>
                <c:pt idx="883">
                  <c:v>0.50813008130081294</c:v>
                </c:pt>
                <c:pt idx="884">
                  <c:v>0.50761421319796951</c:v>
                </c:pt>
                <c:pt idx="885">
                  <c:v>0.50709939148073024</c:v>
                </c:pt>
                <c:pt idx="886">
                  <c:v>0.50658561296859173</c:v>
                </c:pt>
                <c:pt idx="887">
                  <c:v>0.50607287449392713</c:v>
                </c:pt>
                <c:pt idx="888">
                  <c:v>0.50556117290192115</c:v>
                </c:pt>
                <c:pt idx="889">
                  <c:v>0.50505050505050508</c:v>
                </c:pt>
                <c:pt idx="890">
                  <c:v>0.50454086781029261</c:v>
                </c:pt>
                <c:pt idx="891">
                  <c:v>0.50403225806451613</c:v>
                </c:pt>
                <c:pt idx="892">
                  <c:v>0.50352467270896273</c:v>
                </c:pt>
                <c:pt idx="893">
                  <c:v>0.50301810865191154</c:v>
                </c:pt>
                <c:pt idx="894">
                  <c:v>0.50251256281407042</c:v>
                </c:pt>
                <c:pt idx="895">
                  <c:v>0.50200803212851408</c:v>
                </c:pt>
                <c:pt idx="896">
                  <c:v>0.50150451354062187</c:v>
                </c:pt>
                <c:pt idx="897">
                  <c:v>0.50100200400801609</c:v>
                </c:pt>
                <c:pt idx="898">
                  <c:v>0.50050050050050054</c:v>
                </c:pt>
                <c:pt idx="899">
                  <c:v>0.5</c:v>
                </c:pt>
                <c:pt idx="900">
                  <c:v>0.49950049950049952</c:v>
                </c:pt>
                <c:pt idx="901">
                  <c:v>0.49900199600798401</c:v>
                </c:pt>
                <c:pt idx="902">
                  <c:v>0.49850448654037882</c:v>
                </c:pt>
                <c:pt idx="903">
                  <c:v>0.49800796812749004</c:v>
                </c:pt>
                <c:pt idx="904">
                  <c:v>0.49751243781094528</c:v>
                </c:pt>
                <c:pt idx="905">
                  <c:v>0.49701789264413521</c:v>
                </c:pt>
                <c:pt idx="906">
                  <c:v>0.49652432969215488</c:v>
                </c:pt>
                <c:pt idx="907">
                  <c:v>0.49603174603174599</c:v>
                </c:pt>
                <c:pt idx="908">
                  <c:v>0.49554013875123881</c:v>
                </c:pt>
                <c:pt idx="909">
                  <c:v>0.49504950495049505</c:v>
                </c:pt>
                <c:pt idx="910">
                  <c:v>0.49455984174085066</c:v>
                </c:pt>
                <c:pt idx="911">
                  <c:v>0.49407114624505927</c:v>
                </c:pt>
                <c:pt idx="912">
                  <c:v>0.49358341559723595</c:v>
                </c:pt>
                <c:pt idx="913">
                  <c:v>0.49309664694280081</c:v>
                </c:pt>
                <c:pt idx="914">
                  <c:v>0.49261083743842365</c:v>
                </c:pt>
                <c:pt idx="915">
                  <c:v>0.49212598425196852</c:v>
                </c:pt>
                <c:pt idx="916">
                  <c:v>0.49164208456243857</c:v>
                </c:pt>
                <c:pt idx="917">
                  <c:v>0.49115913555992141</c:v>
                </c:pt>
                <c:pt idx="918">
                  <c:v>0.49067713444553485</c:v>
                </c:pt>
                <c:pt idx="919">
                  <c:v>0.49019607843137253</c:v>
                </c:pt>
                <c:pt idx="920">
                  <c:v>0.48971596474045054</c:v>
                </c:pt>
                <c:pt idx="921">
                  <c:v>0.48923679060665359</c:v>
                </c:pt>
                <c:pt idx="922">
                  <c:v>0.48875855327468232</c:v>
                </c:pt>
                <c:pt idx="923">
                  <c:v>0.48828125</c:v>
                </c:pt>
                <c:pt idx="924">
                  <c:v>0.48780487804878048</c:v>
                </c:pt>
                <c:pt idx="925">
                  <c:v>0.48732943469785572</c:v>
                </c:pt>
                <c:pt idx="926">
                  <c:v>0.48685491723466412</c:v>
                </c:pt>
                <c:pt idx="927">
                  <c:v>0.48638132295719844</c:v>
                </c:pt>
                <c:pt idx="928">
                  <c:v>0.48590864917395532</c:v>
                </c:pt>
                <c:pt idx="929">
                  <c:v>0.4854368932038835</c:v>
                </c:pt>
                <c:pt idx="930">
                  <c:v>0.48496605237633361</c:v>
                </c:pt>
                <c:pt idx="931">
                  <c:v>0.48449612403100778</c:v>
                </c:pt>
                <c:pt idx="932">
                  <c:v>0.48402710551790901</c:v>
                </c:pt>
                <c:pt idx="933">
                  <c:v>0.48355899419729204</c:v>
                </c:pt>
                <c:pt idx="934">
                  <c:v>0.48309178743961351</c:v>
                </c:pt>
                <c:pt idx="935">
                  <c:v>0.48262548262548266</c:v>
                </c:pt>
                <c:pt idx="936">
                  <c:v>0.48216007714561238</c:v>
                </c:pt>
                <c:pt idx="937">
                  <c:v>0.48169556840077071</c:v>
                </c:pt>
                <c:pt idx="938">
                  <c:v>0.48123195380173239</c:v>
                </c:pt>
                <c:pt idx="939">
                  <c:v>0.48076923076923078</c:v>
                </c:pt>
                <c:pt idx="940">
                  <c:v>0.48030739673390971</c:v>
                </c:pt>
                <c:pt idx="941">
                  <c:v>0.47984644913627639</c:v>
                </c:pt>
                <c:pt idx="942">
                  <c:v>0.4793863854266539</c:v>
                </c:pt>
                <c:pt idx="943">
                  <c:v>0.47892720306513414</c:v>
                </c:pt>
                <c:pt idx="944">
                  <c:v>0.4784688995215311</c:v>
                </c:pt>
                <c:pt idx="945">
                  <c:v>0.47801147227533458</c:v>
                </c:pt>
                <c:pt idx="946">
                  <c:v>0.47755491881566381</c:v>
                </c:pt>
                <c:pt idx="947">
                  <c:v>0.47709923664122139</c:v>
                </c:pt>
                <c:pt idx="948">
                  <c:v>0.47664442326024786</c:v>
                </c:pt>
                <c:pt idx="949">
                  <c:v>0.47619047619047616</c:v>
                </c:pt>
                <c:pt idx="950">
                  <c:v>0.47573739295908657</c:v>
                </c:pt>
                <c:pt idx="951">
                  <c:v>0.47528517110266155</c:v>
                </c:pt>
                <c:pt idx="952">
                  <c:v>0.47483380816714155</c:v>
                </c:pt>
                <c:pt idx="953">
                  <c:v>0.47438330170777987</c:v>
                </c:pt>
                <c:pt idx="954">
                  <c:v>0.47393364928909948</c:v>
                </c:pt>
                <c:pt idx="955">
                  <c:v>0.47348484848484851</c:v>
                </c:pt>
                <c:pt idx="956">
                  <c:v>0.47303689687795647</c:v>
                </c:pt>
                <c:pt idx="957">
                  <c:v>0.47258979206049151</c:v>
                </c:pt>
                <c:pt idx="958">
                  <c:v>0.47214353163361666</c:v>
                </c:pt>
                <c:pt idx="959">
                  <c:v>0.47169811320754718</c:v>
                </c:pt>
                <c:pt idx="960">
                  <c:v>0.47125353440150797</c:v>
                </c:pt>
                <c:pt idx="961">
                  <c:v>0.47080979284369112</c:v>
                </c:pt>
                <c:pt idx="962">
                  <c:v>0.47036688617121353</c:v>
                </c:pt>
                <c:pt idx="963">
                  <c:v>0.46992481203007519</c:v>
                </c:pt>
                <c:pt idx="964">
                  <c:v>0.46948356807511737</c:v>
                </c:pt>
                <c:pt idx="965">
                  <c:v>0.4690431519699812</c:v>
                </c:pt>
                <c:pt idx="966">
                  <c:v>0.46860356138706655</c:v>
                </c:pt>
                <c:pt idx="967">
                  <c:v>0.46816479400749067</c:v>
                </c:pt>
                <c:pt idx="968">
                  <c:v>0.46772684752104771</c:v>
                </c:pt>
                <c:pt idx="969">
                  <c:v>0.46728971962616822</c:v>
                </c:pt>
                <c:pt idx="970">
                  <c:v>0.46685340802987862</c:v>
                </c:pt>
                <c:pt idx="971">
                  <c:v>0.46641791044776121</c:v>
                </c:pt>
                <c:pt idx="972">
                  <c:v>0.46598322460391423</c:v>
                </c:pt>
                <c:pt idx="973">
                  <c:v>0.46554934823091249</c:v>
                </c:pt>
                <c:pt idx="974">
                  <c:v>0.46511627906976744</c:v>
                </c:pt>
                <c:pt idx="975">
                  <c:v>0.46468401486988842</c:v>
                </c:pt>
                <c:pt idx="976">
                  <c:v>0.46425255338904359</c:v>
                </c:pt>
                <c:pt idx="977">
                  <c:v>0.46382189239332094</c:v>
                </c:pt>
                <c:pt idx="978">
                  <c:v>0.46339202965708987</c:v>
                </c:pt>
                <c:pt idx="979">
                  <c:v>0.46296296296296291</c:v>
                </c:pt>
                <c:pt idx="980">
                  <c:v>0.46253469010175763</c:v>
                </c:pt>
                <c:pt idx="981">
                  <c:v>0.46210720887245843</c:v>
                </c:pt>
                <c:pt idx="982">
                  <c:v>0.46168051708217916</c:v>
                </c:pt>
                <c:pt idx="983">
                  <c:v>0.46125461254612543</c:v>
                </c:pt>
                <c:pt idx="984">
                  <c:v>0.46082949308755761</c:v>
                </c:pt>
                <c:pt idx="985">
                  <c:v>0.46040515653775321</c:v>
                </c:pt>
                <c:pt idx="986">
                  <c:v>0.45998160073597055</c:v>
                </c:pt>
                <c:pt idx="987">
                  <c:v>0.4595588235294118</c:v>
                </c:pt>
                <c:pt idx="988">
                  <c:v>0.45913682277318635</c:v>
                </c:pt>
                <c:pt idx="989">
                  <c:v>0.45871559633027525</c:v>
                </c:pt>
                <c:pt idx="990">
                  <c:v>0.45829514207149402</c:v>
                </c:pt>
                <c:pt idx="991">
                  <c:v>0.45787545787545786</c:v>
                </c:pt>
                <c:pt idx="992">
                  <c:v>0.45745654162854532</c:v>
                </c:pt>
                <c:pt idx="993">
                  <c:v>0.45703839122486289</c:v>
                </c:pt>
                <c:pt idx="994">
                  <c:v>0.45662100456621002</c:v>
                </c:pt>
                <c:pt idx="995">
                  <c:v>0.45620437956204379</c:v>
                </c:pt>
                <c:pt idx="996">
                  <c:v>0.45578851412944388</c:v>
                </c:pt>
                <c:pt idx="997">
                  <c:v>0.45537340619307831</c:v>
                </c:pt>
                <c:pt idx="998">
                  <c:v>0.45495905368516831</c:v>
                </c:pt>
                <c:pt idx="999">
                  <c:v>0.45454545454545459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4CC8-4525-A4B3-6028685972DB}"/>
            </c:ext>
          </c:extLst>
        </c:ser>
        <c:ser>
          <c:idx val="5"/>
          <c:order val="5"/>
          <c:tx>
            <c:strRef>
              <c:f>Sheet1!$U$1</c:f>
              <c:strCache>
                <c:ptCount val="1"/>
                <c:pt idx="0">
                  <c:v>Vout (R2=100kΩ)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Sheet1!$U$2:$U$1119</c:f>
              <c:numCache>
                <c:formatCode>General</c:formatCode>
                <c:ptCount val="1118"/>
                <c:pt idx="0">
                  <c:v>4.9900199600798398</c:v>
                </c:pt>
                <c:pt idx="1">
                  <c:v>4.9800796812749004</c:v>
                </c:pt>
                <c:pt idx="2">
                  <c:v>4.9701789264413518</c:v>
                </c:pt>
                <c:pt idx="3">
                  <c:v>4.9603174603174605</c:v>
                </c:pt>
                <c:pt idx="4">
                  <c:v>4.9504950495049505</c:v>
                </c:pt>
                <c:pt idx="5">
                  <c:v>4.9407114624505928</c:v>
                </c:pt>
                <c:pt idx="6">
                  <c:v>4.9309664694280082</c:v>
                </c:pt>
                <c:pt idx="7">
                  <c:v>4.9212598425196852</c:v>
                </c:pt>
                <c:pt idx="8">
                  <c:v>4.9115913555992137</c:v>
                </c:pt>
                <c:pt idx="9">
                  <c:v>4.901960784313725</c:v>
                </c:pt>
                <c:pt idx="10">
                  <c:v>4.8923679060665357</c:v>
                </c:pt>
                <c:pt idx="11">
                  <c:v>4.8828125</c:v>
                </c:pt>
                <c:pt idx="12">
                  <c:v>4.8732943469785575</c:v>
                </c:pt>
                <c:pt idx="13">
                  <c:v>4.863813229571984</c:v>
                </c:pt>
                <c:pt idx="14">
                  <c:v>4.8543689320388346</c:v>
                </c:pt>
                <c:pt idx="15">
                  <c:v>4.8449612403100772</c:v>
                </c:pt>
                <c:pt idx="16">
                  <c:v>4.8355899419729207</c:v>
                </c:pt>
                <c:pt idx="17">
                  <c:v>4.8262548262548259</c:v>
                </c:pt>
                <c:pt idx="18">
                  <c:v>4.8169556840077075</c:v>
                </c:pt>
                <c:pt idx="19">
                  <c:v>4.8076923076923075</c:v>
                </c:pt>
                <c:pt idx="20">
                  <c:v>4.7984644913627639</c:v>
                </c:pt>
                <c:pt idx="21">
                  <c:v>4.7892720306513406</c:v>
                </c:pt>
                <c:pt idx="22">
                  <c:v>4.7801147227533463</c:v>
                </c:pt>
                <c:pt idx="23">
                  <c:v>4.770992366412214</c:v>
                </c:pt>
                <c:pt idx="24">
                  <c:v>4.7619047619047619</c:v>
                </c:pt>
                <c:pt idx="25">
                  <c:v>4.752851711026616</c:v>
                </c:pt>
                <c:pt idx="26">
                  <c:v>4.7438330170777991</c:v>
                </c:pt>
                <c:pt idx="27">
                  <c:v>4.7348484848484853</c:v>
                </c:pt>
                <c:pt idx="28">
                  <c:v>4.7258979206049148</c:v>
                </c:pt>
                <c:pt idx="29">
                  <c:v>4.716981132075472</c:v>
                </c:pt>
                <c:pt idx="30">
                  <c:v>4.7080979284369109</c:v>
                </c:pt>
                <c:pt idx="31">
                  <c:v>4.6992481203007515</c:v>
                </c:pt>
                <c:pt idx="32">
                  <c:v>4.6904315196998123</c:v>
                </c:pt>
                <c:pt idx="33">
                  <c:v>4.6816479400749058</c:v>
                </c:pt>
                <c:pt idx="34">
                  <c:v>4.6728971962616823</c:v>
                </c:pt>
                <c:pt idx="35">
                  <c:v>4.6641791044776122</c:v>
                </c:pt>
                <c:pt idx="36">
                  <c:v>4.655493482309125</c:v>
                </c:pt>
                <c:pt idx="37">
                  <c:v>4.6468401486988844</c:v>
                </c:pt>
                <c:pt idx="38">
                  <c:v>4.6382189239332092</c:v>
                </c:pt>
                <c:pt idx="39">
                  <c:v>4.6296296296296298</c:v>
                </c:pt>
                <c:pt idx="40">
                  <c:v>4.621072088724584</c:v>
                </c:pt>
                <c:pt idx="41">
                  <c:v>4.6125461254612548</c:v>
                </c:pt>
                <c:pt idx="42">
                  <c:v>4.6040515653775325</c:v>
                </c:pt>
                <c:pt idx="43">
                  <c:v>4.5955882352941178</c:v>
                </c:pt>
                <c:pt idx="44">
                  <c:v>4.5871559633027523</c:v>
                </c:pt>
                <c:pt idx="45">
                  <c:v>4.5787545787545785</c:v>
                </c:pt>
                <c:pt idx="46">
                  <c:v>4.5703839122486292</c:v>
                </c:pt>
                <c:pt idx="47">
                  <c:v>4.562043795620438</c:v>
                </c:pt>
                <c:pt idx="48">
                  <c:v>4.5537340619307827</c:v>
                </c:pt>
                <c:pt idx="49">
                  <c:v>4.545454545454545</c:v>
                </c:pt>
                <c:pt idx="50">
                  <c:v>4.5372050816696916</c:v>
                </c:pt>
                <c:pt idx="51">
                  <c:v>4.5289855072463769</c:v>
                </c:pt>
                <c:pt idx="52">
                  <c:v>4.5207956600361667</c:v>
                </c:pt>
                <c:pt idx="53">
                  <c:v>4.512635379061372</c:v>
                </c:pt>
                <c:pt idx="54">
                  <c:v>4.5045045045045047</c:v>
                </c:pt>
                <c:pt idx="55">
                  <c:v>4.4964028776978413</c:v>
                </c:pt>
                <c:pt idx="56">
                  <c:v>4.4883303411131061</c:v>
                </c:pt>
                <c:pt idx="57">
                  <c:v>4.4802867383512543</c:v>
                </c:pt>
                <c:pt idx="58">
                  <c:v>4.4722719141323788</c:v>
                </c:pt>
                <c:pt idx="59">
                  <c:v>4.4642857142857144</c:v>
                </c:pt>
                <c:pt idx="60">
                  <c:v>4.4563279857397502</c:v>
                </c:pt>
                <c:pt idx="61">
                  <c:v>4.4483985765124556</c:v>
                </c:pt>
                <c:pt idx="62">
                  <c:v>4.4404973357015987</c:v>
                </c:pt>
                <c:pt idx="63">
                  <c:v>4.4326241134751774</c:v>
                </c:pt>
                <c:pt idx="64">
                  <c:v>4.4247787610619476</c:v>
                </c:pt>
                <c:pt idx="65">
                  <c:v>4.4169611307420489</c:v>
                </c:pt>
                <c:pt idx="66">
                  <c:v>4.409171075837742</c:v>
                </c:pt>
                <c:pt idx="67">
                  <c:v>4.4014084507042259</c:v>
                </c:pt>
                <c:pt idx="68">
                  <c:v>4.3936731107205622</c:v>
                </c:pt>
                <c:pt idx="69">
                  <c:v>4.3859649122807012</c:v>
                </c:pt>
                <c:pt idx="70">
                  <c:v>4.3782837127845884</c:v>
                </c:pt>
                <c:pt idx="71">
                  <c:v>4.3706293706293708</c:v>
                </c:pt>
                <c:pt idx="72">
                  <c:v>4.3630017452006982</c:v>
                </c:pt>
                <c:pt idx="73">
                  <c:v>4.3554006968641108</c:v>
                </c:pt>
                <c:pt idx="74">
                  <c:v>4.3478260869565215</c:v>
                </c:pt>
                <c:pt idx="75">
                  <c:v>4.3402777777777777</c:v>
                </c:pt>
                <c:pt idx="76">
                  <c:v>4.3327556325823222</c:v>
                </c:pt>
                <c:pt idx="77">
                  <c:v>4.3252595155709344</c:v>
                </c:pt>
                <c:pt idx="78">
                  <c:v>4.3177892918825558</c:v>
                </c:pt>
                <c:pt idx="79">
                  <c:v>4.3103448275862064</c:v>
                </c:pt>
                <c:pt idx="80">
                  <c:v>4.3029259896729775</c:v>
                </c:pt>
                <c:pt idx="81">
                  <c:v>4.2955326460481098</c:v>
                </c:pt>
                <c:pt idx="82">
                  <c:v>4.2881646655231558</c:v>
                </c:pt>
                <c:pt idx="83">
                  <c:v>4.2808219178082192</c:v>
                </c:pt>
                <c:pt idx="84">
                  <c:v>4.2735042735042734</c:v>
                </c:pt>
                <c:pt idx="85">
                  <c:v>4.2662116040955631</c:v>
                </c:pt>
                <c:pt idx="86">
                  <c:v>4.2589437819420786</c:v>
                </c:pt>
                <c:pt idx="87">
                  <c:v>4.2517006802721085</c:v>
                </c:pt>
                <c:pt idx="88">
                  <c:v>4.2444821731748732</c:v>
                </c:pt>
                <c:pt idx="89">
                  <c:v>4.2372881355932197</c:v>
                </c:pt>
                <c:pt idx="90">
                  <c:v>4.230118443316413</c:v>
                </c:pt>
                <c:pt idx="91">
                  <c:v>4.2229729729729728</c:v>
                </c:pt>
                <c:pt idx="92">
                  <c:v>4.2158516020236085</c:v>
                </c:pt>
                <c:pt idx="93">
                  <c:v>4.2087542087542094</c:v>
                </c:pt>
                <c:pt idx="94">
                  <c:v>4.2016806722689077</c:v>
                </c:pt>
                <c:pt idx="95">
                  <c:v>4.1946308724832218</c:v>
                </c:pt>
                <c:pt idx="96">
                  <c:v>4.1876046901172534</c:v>
                </c:pt>
                <c:pt idx="97">
                  <c:v>4.1806020066889635</c:v>
                </c:pt>
                <c:pt idx="98">
                  <c:v>4.1736227045075127</c:v>
                </c:pt>
                <c:pt idx="99">
                  <c:v>4.166666666666667</c:v>
                </c:pt>
                <c:pt idx="100">
                  <c:v>4.1597337770382694</c:v>
                </c:pt>
                <c:pt idx="101">
                  <c:v>4.1528239202657806</c:v>
                </c:pt>
                <c:pt idx="102">
                  <c:v>4.1459369817578775</c:v>
                </c:pt>
                <c:pt idx="103">
                  <c:v>4.1390728476821188</c:v>
                </c:pt>
                <c:pt idx="104">
                  <c:v>4.1322314049586781</c:v>
                </c:pt>
                <c:pt idx="105">
                  <c:v>4.1254125412541249</c:v>
                </c:pt>
                <c:pt idx="106">
                  <c:v>4.1186161449752881</c:v>
                </c:pt>
                <c:pt idx="107">
                  <c:v>4.1118421052631575</c:v>
                </c:pt>
                <c:pt idx="108">
                  <c:v>4.1050903119868636</c:v>
                </c:pt>
                <c:pt idx="109">
                  <c:v>4.0983606557377055</c:v>
                </c:pt>
                <c:pt idx="110">
                  <c:v>4.0916530278232406</c:v>
                </c:pt>
                <c:pt idx="111">
                  <c:v>4.0849673202614376</c:v>
                </c:pt>
                <c:pt idx="112">
                  <c:v>4.0783034257748776</c:v>
                </c:pt>
                <c:pt idx="113">
                  <c:v>4.0716612377850163</c:v>
                </c:pt>
                <c:pt idx="114">
                  <c:v>4.0650406504065035</c:v>
                </c:pt>
                <c:pt idx="115">
                  <c:v>4.0584415584415581</c:v>
                </c:pt>
                <c:pt idx="116">
                  <c:v>4.0518638573743919</c:v>
                </c:pt>
                <c:pt idx="117">
                  <c:v>4.0453074433656964</c:v>
                </c:pt>
                <c:pt idx="118">
                  <c:v>4.0387722132471726</c:v>
                </c:pt>
                <c:pt idx="119">
                  <c:v>4.032258064516129</c:v>
                </c:pt>
                <c:pt idx="120">
                  <c:v>4.0257648953301128</c:v>
                </c:pt>
                <c:pt idx="121">
                  <c:v>4.019292604501608</c:v>
                </c:pt>
                <c:pt idx="122">
                  <c:v>4.0128410914927768</c:v>
                </c:pt>
                <c:pt idx="123">
                  <c:v>4.0064102564102564</c:v>
                </c:pt>
                <c:pt idx="124">
                  <c:v>4</c:v>
                </c:pt>
                <c:pt idx="125">
                  <c:v>3.9936102236421727</c:v>
                </c:pt>
                <c:pt idx="126">
                  <c:v>3.9872408293460926</c:v>
                </c:pt>
                <c:pt idx="127">
                  <c:v>3.9808917197452232</c:v>
                </c:pt>
                <c:pt idx="128">
                  <c:v>3.9745627980922098</c:v>
                </c:pt>
                <c:pt idx="129">
                  <c:v>3.9682539682539679</c:v>
                </c:pt>
                <c:pt idx="130">
                  <c:v>3.9619651347068148</c:v>
                </c:pt>
                <c:pt idx="131">
                  <c:v>3.9556962025316453</c:v>
                </c:pt>
                <c:pt idx="132">
                  <c:v>3.9494470774091628</c:v>
                </c:pt>
                <c:pt idx="133">
                  <c:v>3.9432176656151419</c:v>
                </c:pt>
                <c:pt idx="134">
                  <c:v>3.9370078740157481</c:v>
                </c:pt>
                <c:pt idx="135">
                  <c:v>3.9308176100628933</c:v>
                </c:pt>
                <c:pt idx="136">
                  <c:v>3.9246467817896393</c:v>
                </c:pt>
                <c:pt idx="137">
                  <c:v>3.9184952978056424</c:v>
                </c:pt>
                <c:pt idx="138">
                  <c:v>3.9123630672926444</c:v>
                </c:pt>
                <c:pt idx="139">
                  <c:v>3.90625</c:v>
                </c:pt>
                <c:pt idx="140">
                  <c:v>3.9001560062402496</c:v>
                </c:pt>
                <c:pt idx="141">
                  <c:v>3.894080996884735</c:v>
                </c:pt>
                <c:pt idx="142">
                  <c:v>3.8880248833592534</c:v>
                </c:pt>
                <c:pt idx="143">
                  <c:v>3.8819875776397517</c:v>
                </c:pt>
                <c:pt idx="144">
                  <c:v>3.8759689922480622</c:v>
                </c:pt>
                <c:pt idx="145">
                  <c:v>3.8699690402476783</c:v>
                </c:pt>
                <c:pt idx="146">
                  <c:v>3.8639876352395675</c:v>
                </c:pt>
                <c:pt idx="147">
                  <c:v>3.8580246913580245</c:v>
                </c:pt>
                <c:pt idx="148">
                  <c:v>3.852080123266564</c:v>
                </c:pt>
                <c:pt idx="149">
                  <c:v>3.8461538461538463</c:v>
                </c:pt>
                <c:pt idx="150">
                  <c:v>3.8402457757296466</c:v>
                </c:pt>
                <c:pt idx="151">
                  <c:v>3.834355828220859</c:v>
                </c:pt>
                <c:pt idx="152">
                  <c:v>3.8284839203675345</c:v>
                </c:pt>
                <c:pt idx="153">
                  <c:v>3.8226299694189603</c:v>
                </c:pt>
                <c:pt idx="154">
                  <c:v>3.8167938931297711</c:v>
                </c:pt>
                <c:pt idx="155">
                  <c:v>3.8109756097560976</c:v>
                </c:pt>
                <c:pt idx="156">
                  <c:v>3.8051750380517504</c:v>
                </c:pt>
                <c:pt idx="157">
                  <c:v>3.7993920972644379</c:v>
                </c:pt>
                <c:pt idx="158">
                  <c:v>3.7936267071320184</c:v>
                </c:pt>
                <c:pt idx="159">
                  <c:v>3.7878787878787881</c:v>
                </c:pt>
                <c:pt idx="160">
                  <c:v>3.7821482602118</c:v>
                </c:pt>
                <c:pt idx="161">
                  <c:v>3.7764350453172209</c:v>
                </c:pt>
                <c:pt idx="162">
                  <c:v>3.7707390648567118</c:v>
                </c:pt>
                <c:pt idx="163">
                  <c:v>3.7650602409638556</c:v>
                </c:pt>
                <c:pt idx="164">
                  <c:v>3.7593984962406015</c:v>
                </c:pt>
                <c:pt idx="165">
                  <c:v>3.7537537537537533</c:v>
                </c:pt>
                <c:pt idx="166">
                  <c:v>3.7481259370314839</c:v>
                </c:pt>
                <c:pt idx="167">
                  <c:v>3.7425149700598803</c:v>
                </c:pt>
                <c:pt idx="168">
                  <c:v>3.7369207772795217</c:v>
                </c:pt>
                <c:pt idx="169">
                  <c:v>3.7313432835820897</c:v>
                </c:pt>
                <c:pt idx="170">
                  <c:v>3.7257824143070044</c:v>
                </c:pt>
                <c:pt idx="171">
                  <c:v>3.7202380952380953</c:v>
                </c:pt>
                <c:pt idx="172">
                  <c:v>3.7147102526002973</c:v>
                </c:pt>
                <c:pt idx="173">
                  <c:v>3.7091988130563798</c:v>
                </c:pt>
                <c:pt idx="174">
                  <c:v>3.7037037037037033</c:v>
                </c:pt>
                <c:pt idx="175">
                  <c:v>3.6982248520710059</c:v>
                </c:pt>
                <c:pt idx="176">
                  <c:v>3.6927621861152145</c:v>
                </c:pt>
                <c:pt idx="177">
                  <c:v>3.6873156342182889</c:v>
                </c:pt>
                <c:pt idx="178">
                  <c:v>3.6818851251840945</c:v>
                </c:pt>
                <c:pt idx="179">
                  <c:v>3.6764705882352944</c:v>
                </c:pt>
                <c:pt idx="180">
                  <c:v>3.6710719530102791</c:v>
                </c:pt>
                <c:pt idx="181">
                  <c:v>3.6656891495601176</c:v>
                </c:pt>
                <c:pt idx="182">
                  <c:v>3.6603221083455346</c:v>
                </c:pt>
                <c:pt idx="183">
                  <c:v>3.6549707602339181</c:v>
                </c:pt>
                <c:pt idx="184">
                  <c:v>3.6496350364963503</c:v>
                </c:pt>
                <c:pt idx="185">
                  <c:v>3.6443148688046643</c:v>
                </c:pt>
                <c:pt idx="186">
                  <c:v>3.6390101892285296</c:v>
                </c:pt>
                <c:pt idx="187">
                  <c:v>3.6337209302325579</c:v>
                </c:pt>
                <c:pt idx="188">
                  <c:v>3.6284470246734397</c:v>
                </c:pt>
                <c:pt idx="189">
                  <c:v>3.6231884057971016</c:v>
                </c:pt>
                <c:pt idx="190">
                  <c:v>3.6179450072358899</c:v>
                </c:pt>
                <c:pt idx="191">
                  <c:v>3.6127167630057806</c:v>
                </c:pt>
                <c:pt idx="192">
                  <c:v>3.6075036075036078</c:v>
                </c:pt>
                <c:pt idx="193">
                  <c:v>3.6023054755043225</c:v>
                </c:pt>
                <c:pt idx="194">
                  <c:v>3.5971223021582732</c:v>
                </c:pt>
                <c:pt idx="195">
                  <c:v>3.5919540229885056</c:v>
                </c:pt>
                <c:pt idx="196">
                  <c:v>3.5868005738880919</c:v>
                </c:pt>
                <c:pt idx="197">
                  <c:v>3.5816618911174785</c:v>
                </c:pt>
                <c:pt idx="198">
                  <c:v>3.5765379113018598</c:v>
                </c:pt>
                <c:pt idx="199">
                  <c:v>3.5714285714285716</c:v>
                </c:pt>
                <c:pt idx="200">
                  <c:v>3.566333808844508</c:v>
                </c:pt>
                <c:pt idx="201">
                  <c:v>3.5612535612535612</c:v>
                </c:pt>
                <c:pt idx="202">
                  <c:v>3.5561877667140824</c:v>
                </c:pt>
                <c:pt idx="203">
                  <c:v>3.5511363636363633</c:v>
                </c:pt>
                <c:pt idx="204">
                  <c:v>3.5460992907801421</c:v>
                </c:pt>
                <c:pt idx="205">
                  <c:v>3.5410764872521243</c:v>
                </c:pt>
                <c:pt idx="206">
                  <c:v>3.536067892503536</c:v>
                </c:pt>
                <c:pt idx="207">
                  <c:v>3.5310734463276838</c:v>
                </c:pt>
                <c:pt idx="208">
                  <c:v>3.5260930888575457</c:v>
                </c:pt>
                <c:pt idx="209">
                  <c:v>3.52112676056338</c:v>
                </c:pt>
                <c:pt idx="210">
                  <c:v>3.5161744022503516</c:v>
                </c:pt>
                <c:pt idx="211">
                  <c:v>3.51123595505618</c:v>
                </c:pt>
                <c:pt idx="212">
                  <c:v>3.5063113604488079</c:v>
                </c:pt>
                <c:pt idx="213">
                  <c:v>3.5014005602240896</c:v>
                </c:pt>
                <c:pt idx="214">
                  <c:v>3.4965034965034962</c:v>
                </c:pt>
                <c:pt idx="215">
                  <c:v>3.4916201117318435</c:v>
                </c:pt>
                <c:pt idx="216">
                  <c:v>3.4867503486750353</c:v>
                </c:pt>
                <c:pt idx="217">
                  <c:v>3.4818941504178276</c:v>
                </c:pt>
                <c:pt idx="218">
                  <c:v>3.4770514603616132</c:v>
                </c:pt>
                <c:pt idx="219">
                  <c:v>3.4722222222222223</c:v>
                </c:pt>
                <c:pt idx="220">
                  <c:v>3.4674063800277395</c:v>
                </c:pt>
                <c:pt idx="221">
                  <c:v>3.4626038781163437</c:v>
                </c:pt>
                <c:pt idx="222">
                  <c:v>3.4578146611341634</c:v>
                </c:pt>
                <c:pt idx="223">
                  <c:v>3.4530386740331491</c:v>
                </c:pt>
                <c:pt idx="224">
                  <c:v>3.4482758620689657</c:v>
                </c:pt>
                <c:pt idx="225">
                  <c:v>3.443526170798898</c:v>
                </c:pt>
                <c:pt idx="226">
                  <c:v>3.4387895460797804</c:v>
                </c:pt>
                <c:pt idx="227">
                  <c:v>3.4340659340659343</c:v>
                </c:pt>
                <c:pt idx="228">
                  <c:v>3.4293552812071333</c:v>
                </c:pt>
                <c:pt idx="229">
                  <c:v>3.4246575342465753</c:v>
                </c:pt>
                <c:pt idx="230">
                  <c:v>3.4199726402188784</c:v>
                </c:pt>
                <c:pt idx="231">
                  <c:v>3.4153005464480874</c:v>
                </c:pt>
                <c:pt idx="232">
                  <c:v>3.4106412005457027</c:v>
                </c:pt>
                <c:pt idx="233">
                  <c:v>3.4059945504087192</c:v>
                </c:pt>
                <c:pt idx="234">
                  <c:v>3.4013605442176869</c:v>
                </c:pt>
                <c:pt idx="235">
                  <c:v>3.3967391304347827</c:v>
                </c:pt>
                <c:pt idx="236">
                  <c:v>3.3921302578018997</c:v>
                </c:pt>
                <c:pt idx="237">
                  <c:v>3.3875338753387534</c:v>
                </c:pt>
                <c:pt idx="238">
                  <c:v>3.3829499323410013</c:v>
                </c:pt>
                <c:pt idx="239">
                  <c:v>3.3783783783783781</c:v>
                </c:pt>
                <c:pt idx="240">
                  <c:v>3.3738191632928478</c:v>
                </c:pt>
                <c:pt idx="241">
                  <c:v>3.3692722371967654</c:v>
                </c:pt>
                <c:pt idx="242">
                  <c:v>3.3647375504710633</c:v>
                </c:pt>
                <c:pt idx="243">
                  <c:v>3.3602150537634405</c:v>
                </c:pt>
                <c:pt idx="244">
                  <c:v>3.3557046979865772</c:v>
                </c:pt>
                <c:pt idx="245">
                  <c:v>3.3512064343163539</c:v>
                </c:pt>
                <c:pt idx="246">
                  <c:v>3.3467202141900936</c:v>
                </c:pt>
                <c:pt idx="247">
                  <c:v>3.3422459893048129</c:v>
                </c:pt>
                <c:pt idx="248">
                  <c:v>3.3377837116154874</c:v>
                </c:pt>
                <c:pt idx="249">
                  <c:v>3.333333333333333</c:v>
                </c:pt>
                <c:pt idx="250">
                  <c:v>3.3288948069241013</c:v>
                </c:pt>
                <c:pt idx="251">
                  <c:v>3.3244680851063828</c:v>
                </c:pt>
                <c:pt idx="252">
                  <c:v>3.3200531208499333</c:v>
                </c:pt>
                <c:pt idx="253">
                  <c:v>3.3156498673740051</c:v>
                </c:pt>
                <c:pt idx="254">
                  <c:v>3.3112582781456954</c:v>
                </c:pt>
                <c:pt idx="255">
                  <c:v>3.306878306878307</c:v>
                </c:pt>
                <c:pt idx="256">
                  <c:v>3.3025099075297226</c:v>
                </c:pt>
                <c:pt idx="257">
                  <c:v>3.2981530343007917</c:v>
                </c:pt>
                <c:pt idx="258">
                  <c:v>3.2938076416337285</c:v>
                </c:pt>
                <c:pt idx="259">
                  <c:v>3.2894736842105265</c:v>
                </c:pt>
                <c:pt idx="260">
                  <c:v>3.2851511169513796</c:v>
                </c:pt>
                <c:pt idx="261">
                  <c:v>3.2808398950131235</c:v>
                </c:pt>
                <c:pt idx="262">
                  <c:v>3.2765399737876804</c:v>
                </c:pt>
                <c:pt idx="263">
                  <c:v>3.2722513089005236</c:v>
                </c:pt>
                <c:pt idx="264">
                  <c:v>3.2679738562091503</c:v>
                </c:pt>
                <c:pt idx="265">
                  <c:v>3.2637075718015667</c:v>
                </c:pt>
                <c:pt idx="266">
                  <c:v>3.259452411994785</c:v>
                </c:pt>
                <c:pt idx="267">
                  <c:v>3.255208333333333</c:v>
                </c:pt>
                <c:pt idx="268">
                  <c:v>3.2509752925877762</c:v>
                </c:pt>
                <c:pt idx="269">
                  <c:v>3.2467532467532467</c:v>
                </c:pt>
                <c:pt idx="270">
                  <c:v>3.2425421530479897</c:v>
                </c:pt>
                <c:pt idx="271">
                  <c:v>3.2383419689119171</c:v>
                </c:pt>
                <c:pt idx="272">
                  <c:v>3.2341526520051742</c:v>
                </c:pt>
                <c:pt idx="273">
                  <c:v>3.2299741602067185</c:v>
                </c:pt>
                <c:pt idx="274">
                  <c:v>3.225806451612903</c:v>
                </c:pt>
                <c:pt idx="275">
                  <c:v>3.2216494845360826</c:v>
                </c:pt>
                <c:pt idx="276">
                  <c:v>3.2175032175032174</c:v>
                </c:pt>
                <c:pt idx="277">
                  <c:v>3.2133676092544987</c:v>
                </c:pt>
                <c:pt idx="278">
                  <c:v>3.2092426187419769</c:v>
                </c:pt>
                <c:pt idx="279">
                  <c:v>3.2051282051282053</c:v>
                </c:pt>
                <c:pt idx="280">
                  <c:v>3.2010243277848911</c:v>
                </c:pt>
                <c:pt idx="281">
                  <c:v>3.1969309462915603</c:v>
                </c:pt>
                <c:pt idx="282">
                  <c:v>3.1928480204342273</c:v>
                </c:pt>
                <c:pt idx="283">
                  <c:v>3.1887755102040813</c:v>
                </c:pt>
                <c:pt idx="284">
                  <c:v>3.1847133757961781</c:v>
                </c:pt>
                <c:pt idx="285">
                  <c:v>3.1806615776081424</c:v>
                </c:pt>
                <c:pt idx="286">
                  <c:v>3.1766200762388817</c:v>
                </c:pt>
                <c:pt idx="287">
                  <c:v>3.1725888324873095</c:v>
                </c:pt>
                <c:pt idx="288">
                  <c:v>3.1685678073510775</c:v>
                </c:pt>
                <c:pt idx="289">
                  <c:v>3.1645569620253164</c:v>
                </c:pt>
                <c:pt idx="290">
                  <c:v>3.1605562579013906</c:v>
                </c:pt>
                <c:pt idx="291">
                  <c:v>3.1565656565656566</c:v>
                </c:pt>
                <c:pt idx="292">
                  <c:v>3.1525851197982346</c:v>
                </c:pt>
                <c:pt idx="293">
                  <c:v>3.148614609571788</c:v>
                </c:pt>
                <c:pt idx="294">
                  <c:v>3.1446540880503142</c:v>
                </c:pt>
                <c:pt idx="295">
                  <c:v>3.1407035175879399</c:v>
                </c:pt>
                <c:pt idx="296">
                  <c:v>3.1367628607277291</c:v>
                </c:pt>
                <c:pt idx="297">
                  <c:v>3.132832080200501</c:v>
                </c:pt>
                <c:pt idx="298">
                  <c:v>3.1289111389236544</c:v>
                </c:pt>
                <c:pt idx="299">
                  <c:v>3.125</c:v>
                </c:pt>
                <c:pt idx="300">
                  <c:v>3.1210986267166039</c:v>
                </c:pt>
                <c:pt idx="301">
                  <c:v>3.117206982543641</c:v>
                </c:pt>
                <c:pt idx="302">
                  <c:v>3.1133250311332503</c:v>
                </c:pt>
                <c:pt idx="303">
                  <c:v>3.1094527363184077</c:v>
                </c:pt>
                <c:pt idx="304">
                  <c:v>3.1055900621118009</c:v>
                </c:pt>
                <c:pt idx="305">
                  <c:v>3.1017369727047144</c:v>
                </c:pt>
                <c:pt idx="306">
                  <c:v>3.0978934324659231</c:v>
                </c:pt>
                <c:pt idx="307">
                  <c:v>3.0940594059405941</c:v>
                </c:pt>
                <c:pt idx="308">
                  <c:v>3.0902348578491967</c:v>
                </c:pt>
                <c:pt idx="309">
                  <c:v>3.0864197530864197</c:v>
                </c:pt>
                <c:pt idx="310">
                  <c:v>3.0826140567200988</c:v>
                </c:pt>
                <c:pt idx="311">
                  <c:v>3.0788177339901477</c:v>
                </c:pt>
                <c:pt idx="312">
                  <c:v>3.0750307503075032</c:v>
                </c:pt>
                <c:pt idx="313">
                  <c:v>3.071253071253071</c:v>
                </c:pt>
                <c:pt idx="314">
                  <c:v>3.0674846625766872</c:v>
                </c:pt>
                <c:pt idx="315">
                  <c:v>3.0637254901960786</c:v>
                </c:pt>
                <c:pt idx="316">
                  <c:v>3.0599755201958385</c:v>
                </c:pt>
                <c:pt idx="317">
                  <c:v>3.0562347188264063</c:v>
                </c:pt>
                <c:pt idx="318">
                  <c:v>3.0525030525030528</c:v>
                </c:pt>
                <c:pt idx="319">
                  <c:v>3.0487804878048781</c:v>
                </c:pt>
                <c:pt idx="320">
                  <c:v>3.0450669914738127</c:v>
                </c:pt>
                <c:pt idx="321">
                  <c:v>3.0413625304136254</c:v>
                </c:pt>
                <c:pt idx="322">
                  <c:v>3.0376670716889431</c:v>
                </c:pt>
                <c:pt idx="323">
                  <c:v>3.0339805825242716</c:v>
                </c:pt>
                <c:pt idx="324">
                  <c:v>3.0303030303030303</c:v>
                </c:pt>
                <c:pt idx="325">
                  <c:v>3.026634382566586</c:v>
                </c:pt>
                <c:pt idx="326">
                  <c:v>3.0229746070133015</c:v>
                </c:pt>
                <c:pt idx="327">
                  <c:v>3.0193236714975846</c:v>
                </c:pt>
                <c:pt idx="328">
                  <c:v>3.0156815440289502</c:v>
                </c:pt>
                <c:pt idx="329">
                  <c:v>3.0120481927710845</c:v>
                </c:pt>
                <c:pt idx="330">
                  <c:v>3.008423586040915</c:v>
                </c:pt>
                <c:pt idx="331">
                  <c:v>3.0048076923076921</c:v>
                </c:pt>
                <c:pt idx="332">
                  <c:v>3.0012004801920766</c:v>
                </c:pt>
                <c:pt idx="333">
                  <c:v>2.9976019184652278</c:v>
                </c:pt>
                <c:pt idx="334">
                  <c:v>2.9940119760479038</c:v>
                </c:pt>
                <c:pt idx="335">
                  <c:v>2.9904306220095696</c:v>
                </c:pt>
                <c:pt idx="336">
                  <c:v>2.9868578255675033</c:v>
                </c:pt>
                <c:pt idx="337">
                  <c:v>2.9832935560859184</c:v>
                </c:pt>
                <c:pt idx="338">
                  <c:v>2.9797377830750893</c:v>
                </c:pt>
                <c:pt idx="339">
                  <c:v>2.9761904761904763</c:v>
                </c:pt>
                <c:pt idx="340">
                  <c:v>2.9726516052318668</c:v>
                </c:pt>
                <c:pt idx="341">
                  <c:v>2.9691211401425175</c:v>
                </c:pt>
                <c:pt idx="342">
                  <c:v>2.9655990510083035</c:v>
                </c:pt>
                <c:pt idx="343">
                  <c:v>2.9620853080568721</c:v>
                </c:pt>
                <c:pt idx="344">
                  <c:v>2.9585798816568047</c:v>
                </c:pt>
                <c:pt idx="345">
                  <c:v>2.9550827423167849</c:v>
                </c:pt>
                <c:pt idx="346">
                  <c:v>2.9515938606847696</c:v>
                </c:pt>
                <c:pt idx="347">
                  <c:v>2.9481132075471699</c:v>
                </c:pt>
                <c:pt idx="348">
                  <c:v>2.9446407538280326</c:v>
                </c:pt>
                <c:pt idx="349">
                  <c:v>2.9411764705882355</c:v>
                </c:pt>
                <c:pt idx="350">
                  <c:v>2.9377203290246765</c:v>
                </c:pt>
                <c:pt idx="351">
                  <c:v>2.934272300469484</c:v>
                </c:pt>
                <c:pt idx="352">
                  <c:v>2.9308323563892147</c:v>
                </c:pt>
                <c:pt idx="353">
                  <c:v>2.9274004683840751</c:v>
                </c:pt>
                <c:pt idx="354">
                  <c:v>2.9239766081871341</c:v>
                </c:pt>
                <c:pt idx="355">
                  <c:v>2.9205607476635516</c:v>
                </c:pt>
                <c:pt idx="356">
                  <c:v>2.9171528588098017</c:v>
                </c:pt>
                <c:pt idx="357">
                  <c:v>2.9137529137529139</c:v>
                </c:pt>
                <c:pt idx="358">
                  <c:v>2.9103608847497093</c:v>
                </c:pt>
                <c:pt idx="359">
                  <c:v>2.9069767441860468</c:v>
                </c:pt>
                <c:pt idx="360">
                  <c:v>2.9036004645760745</c:v>
                </c:pt>
                <c:pt idx="361">
                  <c:v>2.9002320185614847</c:v>
                </c:pt>
                <c:pt idx="362">
                  <c:v>2.8968713789107765</c:v>
                </c:pt>
                <c:pt idx="363">
                  <c:v>2.8935185185185186</c:v>
                </c:pt>
                <c:pt idx="364">
                  <c:v>2.8901734104046244</c:v>
                </c:pt>
                <c:pt idx="365">
                  <c:v>2.8868360277136258</c:v>
                </c:pt>
                <c:pt idx="366">
                  <c:v>2.8835063437139565</c:v>
                </c:pt>
                <c:pt idx="367">
                  <c:v>2.8801843317972349</c:v>
                </c:pt>
                <c:pt idx="368">
                  <c:v>2.8768699654775602</c:v>
                </c:pt>
                <c:pt idx="369">
                  <c:v>2.8735632183908044</c:v>
                </c:pt>
                <c:pt idx="370">
                  <c:v>2.8702640642939148</c:v>
                </c:pt>
                <c:pt idx="371">
                  <c:v>2.8669724770642202</c:v>
                </c:pt>
                <c:pt idx="372">
                  <c:v>2.8636884306987396</c:v>
                </c:pt>
                <c:pt idx="373">
                  <c:v>2.8604118993135015</c:v>
                </c:pt>
                <c:pt idx="374">
                  <c:v>2.8571428571428568</c:v>
                </c:pt>
                <c:pt idx="375">
                  <c:v>2.8538812785388128</c:v>
                </c:pt>
                <c:pt idx="376">
                  <c:v>2.8506271379703536</c:v>
                </c:pt>
                <c:pt idx="377">
                  <c:v>2.8473804100227791</c:v>
                </c:pt>
                <c:pt idx="378">
                  <c:v>2.8441410693970419</c:v>
                </c:pt>
                <c:pt idx="379">
                  <c:v>2.8409090909090913</c:v>
                </c:pt>
                <c:pt idx="380">
                  <c:v>2.8376844494892168</c:v>
                </c:pt>
                <c:pt idx="381">
                  <c:v>2.8344671201814058</c:v>
                </c:pt>
                <c:pt idx="382">
                  <c:v>2.8312570781426953</c:v>
                </c:pt>
                <c:pt idx="383">
                  <c:v>2.8280542986425337</c:v>
                </c:pt>
                <c:pt idx="384">
                  <c:v>2.8248587570621471</c:v>
                </c:pt>
                <c:pt idx="385">
                  <c:v>2.8216704288939054</c:v>
                </c:pt>
                <c:pt idx="386">
                  <c:v>2.8184892897406986</c:v>
                </c:pt>
                <c:pt idx="387">
                  <c:v>2.8153153153153152</c:v>
                </c:pt>
                <c:pt idx="388">
                  <c:v>2.8121484814398201</c:v>
                </c:pt>
                <c:pt idx="389">
                  <c:v>2.808988764044944</c:v>
                </c:pt>
                <c:pt idx="390">
                  <c:v>2.8058361391694726</c:v>
                </c:pt>
                <c:pt idx="391">
                  <c:v>2.8026905829596411</c:v>
                </c:pt>
                <c:pt idx="392">
                  <c:v>2.7995520716685327</c:v>
                </c:pt>
                <c:pt idx="393">
                  <c:v>2.796420581655481</c:v>
                </c:pt>
                <c:pt idx="394">
                  <c:v>2.7932960893854748</c:v>
                </c:pt>
                <c:pt idx="395">
                  <c:v>2.7901785714285716</c:v>
                </c:pt>
                <c:pt idx="396">
                  <c:v>2.787068004459309</c:v>
                </c:pt>
                <c:pt idx="397">
                  <c:v>2.7839643652561246</c:v>
                </c:pt>
                <c:pt idx="398">
                  <c:v>2.7808676307007785</c:v>
                </c:pt>
                <c:pt idx="399">
                  <c:v>2.7777777777777777</c:v>
                </c:pt>
                <c:pt idx="400">
                  <c:v>2.7746947835738069</c:v>
                </c:pt>
                <c:pt idx="401">
                  <c:v>2.7716186252771617</c:v>
                </c:pt>
                <c:pt idx="402">
                  <c:v>2.7685492801771874</c:v>
                </c:pt>
                <c:pt idx="403">
                  <c:v>2.7654867256637168</c:v>
                </c:pt>
                <c:pt idx="404">
                  <c:v>2.7624309392265194</c:v>
                </c:pt>
                <c:pt idx="405">
                  <c:v>2.7593818984547465</c:v>
                </c:pt>
                <c:pt idx="406">
                  <c:v>2.756339581036384</c:v>
                </c:pt>
                <c:pt idx="407">
                  <c:v>2.7533039647577091</c:v>
                </c:pt>
                <c:pt idx="408">
                  <c:v>2.7502750275027505</c:v>
                </c:pt>
                <c:pt idx="409">
                  <c:v>2.7472527472527473</c:v>
                </c:pt>
                <c:pt idx="410">
                  <c:v>2.7442371020856204</c:v>
                </c:pt>
                <c:pt idx="411">
                  <c:v>2.7412280701754388</c:v>
                </c:pt>
                <c:pt idx="412">
                  <c:v>2.738225629791895</c:v>
                </c:pt>
                <c:pt idx="413">
                  <c:v>2.7352297592997807</c:v>
                </c:pt>
                <c:pt idx="414">
                  <c:v>2.7322404371584703</c:v>
                </c:pt>
                <c:pt idx="415">
                  <c:v>2.7292576419213974</c:v>
                </c:pt>
                <c:pt idx="416">
                  <c:v>2.7262813522355507</c:v>
                </c:pt>
                <c:pt idx="417">
                  <c:v>2.7233115468409586</c:v>
                </c:pt>
                <c:pt idx="418">
                  <c:v>2.7203482045701848</c:v>
                </c:pt>
                <c:pt idx="419">
                  <c:v>2.7173913043478262</c:v>
                </c:pt>
                <c:pt idx="420">
                  <c:v>2.7144408251900112</c:v>
                </c:pt>
                <c:pt idx="421">
                  <c:v>2.7114967462039048</c:v>
                </c:pt>
                <c:pt idx="422">
                  <c:v>2.7085590465872156</c:v>
                </c:pt>
                <c:pt idx="423">
                  <c:v>2.7056277056277054</c:v>
                </c:pt>
                <c:pt idx="424">
                  <c:v>2.7027027027027026</c:v>
                </c:pt>
                <c:pt idx="425">
                  <c:v>2.6997840172786174</c:v>
                </c:pt>
                <c:pt idx="426">
                  <c:v>2.6968716289104639</c:v>
                </c:pt>
                <c:pt idx="427">
                  <c:v>2.6939655172413794</c:v>
                </c:pt>
                <c:pt idx="428">
                  <c:v>2.6910656620021527</c:v>
                </c:pt>
                <c:pt idx="429">
                  <c:v>2.6881720430107525</c:v>
                </c:pt>
                <c:pt idx="430">
                  <c:v>2.6852846401718584</c:v>
                </c:pt>
                <c:pt idx="431">
                  <c:v>2.6824034334763946</c:v>
                </c:pt>
                <c:pt idx="432">
                  <c:v>2.679528403001072</c:v>
                </c:pt>
                <c:pt idx="433">
                  <c:v>2.6766595289079231</c:v>
                </c:pt>
                <c:pt idx="434">
                  <c:v>2.6737967914438503</c:v>
                </c:pt>
                <c:pt idx="435">
                  <c:v>2.6709401709401708</c:v>
                </c:pt>
                <c:pt idx="436">
                  <c:v>2.6680896478121663</c:v>
                </c:pt>
                <c:pt idx="437">
                  <c:v>2.6652452025586353</c:v>
                </c:pt>
                <c:pt idx="438">
                  <c:v>2.6624068157614484</c:v>
                </c:pt>
                <c:pt idx="439">
                  <c:v>2.6595744680851063</c:v>
                </c:pt>
                <c:pt idx="440">
                  <c:v>2.6567481402763016</c:v>
                </c:pt>
                <c:pt idx="441">
                  <c:v>2.6539278131634818</c:v>
                </c:pt>
                <c:pt idx="442">
                  <c:v>2.6511134676564159</c:v>
                </c:pt>
                <c:pt idx="443">
                  <c:v>2.648305084745763</c:v>
                </c:pt>
                <c:pt idx="444">
                  <c:v>2.6455026455026456</c:v>
                </c:pt>
                <c:pt idx="445">
                  <c:v>2.6427061310782243</c:v>
                </c:pt>
                <c:pt idx="446">
                  <c:v>2.6399155227032733</c:v>
                </c:pt>
                <c:pt idx="447">
                  <c:v>2.6371308016877637</c:v>
                </c:pt>
                <c:pt idx="448">
                  <c:v>2.6343519494204424</c:v>
                </c:pt>
                <c:pt idx="449">
                  <c:v>2.6315789473684208</c:v>
                </c:pt>
                <c:pt idx="450">
                  <c:v>2.6288117770767609</c:v>
                </c:pt>
                <c:pt idx="451">
                  <c:v>2.6260504201680672</c:v>
                </c:pt>
                <c:pt idx="452">
                  <c:v>2.6232948583420779</c:v>
                </c:pt>
                <c:pt idx="453">
                  <c:v>2.6205450733752622</c:v>
                </c:pt>
                <c:pt idx="454">
                  <c:v>2.6178010471204187</c:v>
                </c:pt>
                <c:pt idx="455">
                  <c:v>2.6150627615062758</c:v>
                </c:pt>
                <c:pt idx="456">
                  <c:v>2.6123301985370952</c:v>
                </c:pt>
                <c:pt idx="457">
                  <c:v>2.609603340292276</c:v>
                </c:pt>
                <c:pt idx="458">
                  <c:v>2.6068821689259645</c:v>
                </c:pt>
                <c:pt idx="459">
                  <c:v>2.604166666666667</c:v>
                </c:pt>
                <c:pt idx="460">
                  <c:v>2.6014568158168574</c:v>
                </c:pt>
                <c:pt idx="461">
                  <c:v>2.5987525987525988</c:v>
                </c:pt>
                <c:pt idx="462">
                  <c:v>2.5960539979231569</c:v>
                </c:pt>
                <c:pt idx="463">
                  <c:v>2.5933609958506225</c:v>
                </c:pt>
                <c:pt idx="464">
                  <c:v>2.5906735751295336</c:v>
                </c:pt>
                <c:pt idx="465">
                  <c:v>2.5879917184265011</c:v>
                </c:pt>
                <c:pt idx="466">
                  <c:v>2.5853154084798344</c:v>
                </c:pt>
                <c:pt idx="467">
                  <c:v>2.5826446280991733</c:v>
                </c:pt>
                <c:pt idx="468">
                  <c:v>2.5799793601651189</c:v>
                </c:pt>
                <c:pt idx="469">
                  <c:v>2.5773195876288657</c:v>
                </c:pt>
                <c:pt idx="470">
                  <c:v>2.5746652935118437</c:v>
                </c:pt>
                <c:pt idx="471">
                  <c:v>2.57201646090535</c:v>
                </c:pt>
                <c:pt idx="472">
                  <c:v>2.5693730729701953</c:v>
                </c:pt>
                <c:pt idx="473">
                  <c:v>2.5667351129363447</c:v>
                </c:pt>
                <c:pt idx="474">
                  <c:v>2.5641025641025639</c:v>
                </c:pt>
                <c:pt idx="475">
                  <c:v>2.5614754098360653</c:v>
                </c:pt>
                <c:pt idx="476">
                  <c:v>2.5588536335721597</c:v>
                </c:pt>
                <c:pt idx="477">
                  <c:v>2.556237218813906</c:v>
                </c:pt>
                <c:pt idx="478">
                  <c:v>2.5536261491317669</c:v>
                </c:pt>
                <c:pt idx="479">
                  <c:v>2.5510204081632653</c:v>
                </c:pt>
                <c:pt idx="480">
                  <c:v>2.5484199796126399</c:v>
                </c:pt>
                <c:pt idx="481">
                  <c:v>2.5458248472505089</c:v>
                </c:pt>
                <c:pt idx="482">
                  <c:v>2.5432349949135302</c:v>
                </c:pt>
                <c:pt idx="483">
                  <c:v>2.5406504065040654</c:v>
                </c:pt>
                <c:pt idx="484">
                  <c:v>2.5380710659898478</c:v>
                </c:pt>
                <c:pt idx="485">
                  <c:v>2.5354969574036512</c:v>
                </c:pt>
                <c:pt idx="486">
                  <c:v>2.5329280648429586</c:v>
                </c:pt>
                <c:pt idx="487">
                  <c:v>2.5303643724696356</c:v>
                </c:pt>
                <c:pt idx="488">
                  <c:v>2.527805864509606</c:v>
                </c:pt>
                <c:pt idx="489">
                  <c:v>2.5252525252525255</c:v>
                </c:pt>
                <c:pt idx="490">
                  <c:v>2.522704339051463</c:v>
                </c:pt>
                <c:pt idx="491">
                  <c:v>2.5201612903225805</c:v>
                </c:pt>
                <c:pt idx="492">
                  <c:v>2.5176233635448138</c:v>
                </c:pt>
                <c:pt idx="493">
                  <c:v>2.5150905432595572</c:v>
                </c:pt>
                <c:pt idx="494">
                  <c:v>2.5125628140703515</c:v>
                </c:pt>
                <c:pt idx="495">
                  <c:v>2.5100401606425704</c:v>
                </c:pt>
                <c:pt idx="496">
                  <c:v>2.5075225677031092</c:v>
                </c:pt>
                <c:pt idx="497">
                  <c:v>2.5050100200400798</c:v>
                </c:pt>
                <c:pt idx="498">
                  <c:v>2.5025025025025025</c:v>
                </c:pt>
                <c:pt idx="499">
                  <c:v>2.5</c:v>
                </c:pt>
                <c:pt idx="500">
                  <c:v>2.4975024975024978</c:v>
                </c:pt>
                <c:pt idx="501">
                  <c:v>2.4950099800399199</c:v>
                </c:pt>
                <c:pt idx="502">
                  <c:v>2.4925224327018944</c:v>
                </c:pt>
                <c:pt idx="503">
                  <c:v>2.4900398406374502</c:v>
                </c:pt>
                <c:pt idx="504">
                  <c:v>2.4875621890547266</c:v>
                </c:pt>
                <c:pt idx="505">
                  <c:v>2.4850894632206759</c:v>
                </c:pt>
                <c:pt idx="506">
                  <c:v>2.4826216484607748</c:v>
                </c:pt>
                <c:pt idx="507">
                  <c:v>2.4801587301587302</c:v>
                </c:pt>
                <c:pt idx="508">
                  <c:v>2.4777006937561943</c:v>
                </c:pt>
                <c:pt idx="509">
                  <c:v>2.4752475247524752</c:v>
                </c:pt>
                <c:pt idx="510">
                  <c:v>2.4727992087042532</c:v>
                </c:pt>
                <c:pt idx="511">
                  <c:v>2.4703557312252964</c:v>
                </c:pt>
                <c:pt idx="512">
                  <c:v>2.4679170779861797</c:v>
                </c:pt>
                <c:pt idx="513">
                  <c:v>2.4654832347140041</c:v>
                </c:pt>
                <c:pt idx="514">
                  <c:v>2.4630541871921183</c:v>
                </c:pt>
                <c:pt idx="515">
                  <c:v>2.4606299212598426</c:v>
                </c:pt>
                <c:pt idx="516">
                  <c:v>2.4582104228121926</c:v>
                </c:pt>
                <c:pt idx="517">
                  <c:v>2.4557956777996068</c:v>
                </c:pt>
                <c:pt idx="518">
                  <c:v>2.4533856722276743</c:v>
                </c:pt>
                <c:pt idx="519">
                  <c:v>2.4509803921568625</c:v>
                </c:pt>
                <c:pt idx="520">
                  <c:v>2.4485798237022527</c:v>
                </c:pt>
                <c:pt idx="521">
                  <c:v>2.4461839530332679</c:v>
                </c:pt>
                <c:pt idx="522">
                  <c:v>2.4437927663734116</c:v>
                </c:pt>
                <c:pt idx="523">
                  <c:v>2.44140625</c:v>
                </c:pt>
                <c:pt idx="524">
                  <c:v>2.4390243902439024</c:v>
                </c:pt>
                <c:pt idx="525">
                  <c:v>2.4366471734892787</c:v>
                </c:pt>
                <c:pt idx="526">
                  <c:v>2.4342745861733204</c:v>
                </c:pt>
                <c:pt idx="527">
                  <c:v>2.431906614785992</c:v>
                </c:pt>
                <c:pt idx="528">
                  <c:v>2.4295432458697768</c:v>
                </c:pt>
                <c:pt idx="529">
                  <c:v>2.4271844660194173</c:v>
                </c:pt>
                <c:pt idx="530">
                  <c:v>2.4248302618816684</c:v>
                </c:pt>
                <c:pt idx="531">
                  <c:v>2.4224806201550386</c:v>
                </c:pt>
                <c:pt idx="532">
                  <c:v>2.4201355275895451</c:v>
                </c:pt>
                <c:pt idx="533">
                  <c:v>2.4177949709864603</c:v>
                </c:pt>
                <c:pt idx="534">
                  <c:v>2.4154589371980677</c:v>
                </c:pt>
                <c:pt idx="535">
                  <c:v>2.413127413127413</c:v>
                </c:pt>
                <c:pt idx="536">
                  <c:v>2.4108003857280615</c:v>
                </c:pt>
                <c:pt idx="537">
                  <c:v>2.4084778420038537</c:v>
                </c:pt>
                <c:pt idx="538">
                  <c:v>2.4061597690086622</c:v>
                </c:pt>
                <c:pt idx="539">
                  <c:v>2.4038461538461537</c:v>
                </c:pt>
                <c:pt idx="540">
                  <c:v>2.4015369836695486</c:v>
                </c:pt>
                <c:pt idx="541">
                  <c:v>2.3992322456813819</c:v>
                </c:pt>
                <c:pt idx="542">
                  <c:v>2.3969319271332696</c:v>
                </c:pt>
                <c:pt idx="543">
                  <c:v>2.3946360153256703</c:v>
                </c:pt>
                <c:pt idx="544">
                  <c:v>2.3923444976076556</c:v>
                </c:pt>
                <c:pt idx="545">
                  <c:v>2.3900573613766731</c:v>
                </c:pt>
                <c:pt idx="546">
                  <c:v>2.3877745940783193</c:v>
                </c:pt>
                <c:pt idx="547">
                  <c:v>2.385496183206107</c:v>
                </c:pt>
                <c:pt idx="548">
                  <c:v>2.3832221163012393</c:v>
                </c:pt>
                <c:pt idx="549">
                  <c:v>2.3809523809523809</c:v>
                </c:pt>
                <c:pt idx="550">
                  <c:v>2.378686964795433</c:v>
                </c:pt>
                <c:pt idx="551">
                  <c:v>2.376425855513308</c:v>
                </c:pt>
                <c:pt idx="552">
                  <c:v>2.3741690408357075</c:v>
                </c:pt>
                <c:pt idx="553">
                  <c:v>2.3719165085388996</c:v>
                </c:pt>
                <c:pt idx="554">
                  <c:v>2.3696682464454977</c:v>
                </c:pt>
                <c:pt idx="555">
                  <c:v>2.3674242424242427</c:v>
                </c:pt>
                <c:pt idx="556">
                  <c:v>2.3651844843897822</c:v>
                </c:pt>
                <c:pt idx="557">
                  <c:v>2.3629489603024574</c:v>
                </c:pt>
                <c:pt idx="558">
                  <c:v>2.3607176581680829</c:v>
                </c:pt>
                <c:pt idx="559">
                  <c:v>2.358490566037736</c:v>
                </c:pt>
                <c:pt idx="560">
                  <c:v>2.3562676720075402</c:v>
                </c:pt>
                <c:pt idx="561">
                  <c:v>2.3540489642184554</c:v>
                </c:pt>
                <c:pt idx="562">
                  <c:v>2.3518344308560675</c:v>
                </c:pt>
                <c:pt idx="563">
                  <c:v>2.3496240601503757</c:v>
                </c:pt>
                <c:pt idx="564">
                  <c:v>2.347417840375587</c:v>
                </c:pt>
                <c:pt idx="565">
                  <c:v>2.3452157598499062</c:v>
                </c:pt>
                <c:pt idx="566">
                  <c:v>2.3430178069353329</c:v>
                </c:pt>
                <c:pt idx="567">
                  <c:v>2.3408239700374529</c:v>
                </c:pt>
                <c:pt idx="568">
                  <c:v>2.3386342376052385</c:v>
                </c:pt>
                <c:pt idx="569">
                  <c:v>2.3364485981308412</c:v>
                </c:pt>
                <c:pt idx="570">
                  <c:v>2.3342670401493932</c:v>
                </c:pt>
                <c:pt idx="571">
                  <c:v>2.3320895522388061</c:v>
                </c:pt>
                <c:pt idx="572">
                  <c:v>2.3299161230195713</c:v>
                </c:pt>
                <c:pt idx="573">
                  <c:v>2.3277467411545625</c:v>
                </c:pt>
                <c:pt idx="574">
                  <c:v>2.3255813953488373</c:v>
                </c:pt>
                <c:pt idx="575">
                  <c:v>2.3234200743494422</c:v>
                </c:pt>
                <c:pt idx="576">
                  <c:v>2.3212627669452184</c:v>
                </c:pt>
                <c:pt idx="577">
                  <c:v>2.3191094619666046</c:v>
                </c:pt>
                <c:pt idx="578">
                  <c:v>2.3169601482854496</c:v>
                </c:pt>
                <c:pt idx="579">
                  <c:v>2.3148148148148149</c:v>
                </c:pt>
                <c:pt idx="580">
                  <c:v>2.3126734505087883</c:v>
                </c:pt>
                <c:pt idx="581">
                  <c:v>2.310536044362292</c:v>
                </c:pt>
                <c:pt idx="582">
                  <c:v>2.3084025854108954</c:v>
                </c:pt>
                <c:pt idx="583">
                  <c:v>2.3062730627306274</c:v>
                </c:pt>
                <c:pt idx="584">
                  <c:v>2.3041474654377883</c:v>
                </c:pt>
                <c:pt idx="585">
                  <c:v>2.3020257826887662</c:v>
                </c:pt>
                <c:pt idx="586">
                  <c:v>2.2999080036798527</c:v>
                </c:pt>
                <c:pt idx="587">
                  <c:v>2.2977941176470589</c:v>
                </c:pt>
                <c:pt idx="588">
                  <c:v>2.2956841138659319</c:v>
                </c:pt>
                <c:pt idx="589">
                  <c:v>2.2935779816513762</c:v>
                </c:pt>
                <c:pt idx="590">
                  <c:v>2.2914757103574699</c:v>
                </c:pt>
                <c:pt idx="591">
                  <c:v>2.2893772893772892</c:v>
                </c:pt>
                <c:pt idx="592">
                  <c:v>2.2872827081427265</c:v>
                </c:pt>
                <c:pt idx="593">
                  <c:v>2.2851919561243146</c:v>
                </c:pt>
                <c:pt idx="594">
                  <c:v>2.2831050228310499</c:v>
                </c:pt>
                <c:pt idx="595">
                  <c:v>2.281021897810219</c:v>
                </c:pt>
                <c:pt idx="596">
                  <c:v>2.2789425706472195</c:v>
                </c:pt>
                <c:pt idx="597">
                  <c:v>2.2768670309653913</c:v>
                </c:pt>
                <c:pt idx="598">
                  <c:v>2.2747952684258417</c:v>
                </c:pt>
                <c:pt idx="599">
                  <c:v>2.2727272727272725</c:v>
                </c:pt>
                <c:pt idx="600">
                  <c:v>2.2706630336058127</c:v>
                </c:pt>
                <c:pt idx="601">
                  <c:v>2.2686025408348458</c:v>
                </c:pt>
                <c:pt idx="602">
                  <c:v>2.2665457842248413</c:v>
                </c:pt>
                <c:pt idx="603">
                  <c:v>2.2644927536231885</c:v>
                </c:pt>
                <c:pt idx="604">
                  <c:v>2.2624434389140271</c:v>
                </c:pt>
                <c:pt idx="605">
                  <c:v>2.2603978300180834</c:v>
                </c:pt>
                <c:pt idx="606">
                  <c:v>2.2583559168925023</c:v>
                </c:pt>
                <c:pt idx="607">
                  <c:v>2.256317689530686</c:v>
                </c:pt>
                <c:pt idx="608">
                  <c:v>2.254283137962128</c:v>
                </c:pt>
                <c:pt idx="609">
                  <c:v>2.2522522522522523</c:v>
                </c:pt>
                <c:pt idx="610">
                  <c:v>2.2502250225022502</c:v>
                </c:pt>
                <c:pt idx="611">
                  <c:v>2.2482014388489207</c:v>
                </c:pt>
                <c:pt idx="612">
                  <c:v>2.2461814914645104</c:v>
                </c:pt>
                <c:pt idx="613">
                  <c:v>2.2441651705565531</c:v>
                </c:pt>
                <c:pt idx="614">
                  <c:v>2.2421524663677133</c:v>
                </c:pt>
                <c:pt idx="615">
                  <c:v>2.2401433691756272</c:v>
                </c:pt>
                <c:pt idx="616">
                  <c:v>2.2381378692927485</c:v>
                </c:pt>
                <c:pt idx="617">
                  <c:v>2.2361359570661894</c:v>
                </c:pt>
                <c:pt idx="618">
                  <c:v>2.2341376228775691</c:v>
                </c:pt>
                <c:pt idx="619">
                  <c:v>2.2321428571428572</c:v>
                </c:pt>
                <c:pt idx="620">
                  <c:v>2.2301516503122212</c:v>
                </c:pt>
                <c:pt idx="621">
                  <c:v>2.2281639928698751</c:v>
                </c:pt>
                <c:pt idx="622">
                  <c:v>2.2261798753339272</c:v>
                </c:pt>
                <c:pt idx="623">
                  <c:v>2.2241992882562278</c:v>
                </c:pt>
                <c:pt idx="624">
                  <c:v>2.2222222222222223</c:v>
                </c:pt>
                <c:pt idx="625">
                  <c:v>2.2202486678507993</c:v>
                </c:pt>
                <c:pt idx="626">
                  <c:v>2.2182786157941434</c:v>
                </c:pt>
                <c:pt idx="627">
                  <c:v>2.2163120567375887</c:v>
                </c:pt>
                <c:pt idx="628">
                  <c:v>2.2143489813994686</c:v>
                </c:pt>
                <c:pt idx="629">
                  <c:v>2.2123893805309738</c:v>
                </c:pt>
                <c:pt idx="630">
                  <c:v>2.2104332449160036</c:v>
                </c:pt>
                <c:pt idx="631">
                  <c:v>2.2084805653710244</c:v>
                </c:pt>
                <c:pt idx="632">
                  <c:v>2.206531332744925</c:v>
                </c:pt>
                <c:pt idx="633">
                  <c:v>2.204585537918871</c:v>
                </c:pt>
                <c:pt idx="634">
                  <c:v>2.2026431718061672</c:v>
                </c:pt>
                <c:pt idx="635">
                  <c:v>2.200704225352113</c:v>
                </c:pt>
                <c:pt idx="636">
                  <c:v>2.198768689533861</c:v>
                </c:pt>
                <c:pt idx="637">
                  <c:v>2.1968365553602811</c:v>
                </c:pt>
                <c:pt idx="638">
                  <c:v>2.1949078138718172</c:v>
                </c:pt>
                <c:pt idx="639">
                  <c:v>2.1929824561403506</c:v>
                </c:pt>
                <c:pt idx="640">
                  <c:v>2.1910604732690624</c:v>
                </c:pt>
                <c:pt idx="641">
                  <c:v>2.1891418563922942</c:v>
                </c:pt>
                <c:pt idx="642">
                  <c:v>2.1872265966754156</c:v>
                </c:pt>
                <c:pt idx="643">
                  <c:v>2.1853146853146854</c:v>
                </c:pt>
                <c:pt idx="644">
                  <c:v>2.1834061135371181</c:v>
                </c:pt>
                <c:pt idx="645">
                  <c:v>2.1815008726003491</c:v>
                </c:pt>
                <c:pt idx="646">
                  <c:v>2.1795989537925022</c:v>
                </c:pt>
                <c:pt idx="647">
                  <c:v>2.1777003484320554</c:v>
                </c:pt>
                <c:pt idx="648">
                  <c:v>2.1758050478677111</c:v>
                </c:pt>
                <c:pt idx="649">
                  <c:v>2.1739130434782608</c:v>
                </c:pt>
                <c:pt idx="650">
                  <c:v>2.1720243266724588</c:v>
                </c:pt>
                <c:pt idx="651">
                  <c:v>2.1701388888888888</c:v>
                </c:pt>
                <c:pt idx="652">
                  <c:v>2.1682567215958368</c:v>
                </c:pt>
                <c:pt idx="653">
                  <c:v>2.1663778162911611</c:v>
                </c:pt>
                <c:pt idx="654">
                  <c:v>2.1645021645021645</c:v>
                </c:pt>
                <c:pt idx="655">
                  <c:v>2.1626297577854672</c:v>
                </c:pt>
                <c:pt idx="656">
                  <c:v>2.1607605877268798</c:v>
                </c:pt>
                <c:pt idx="657">
                  <c:v>2.1588946459412779</c:v>
                </c:pt>
                <c:pt idx="658">
                  <c:v>2.1570319240724762</c:v>
                </c:pt>
                <c:pt idx="659">
                  <c:v>2.1551724137931032</c:v>
                </c:pt>
                <c:pt idx="660">
                  <c:v>2.1533161068044788</c:v>
                </c:pt>
                <c:pt idx="661">
                  <c:v>2.1514629948364887</c:v>
                </c:pt>
                <c:pt idx="662">
                  <c:v>2.1496130696474633</c:v>
                </c:pt>
                <c:pt idx="663">
                  <c:v>2.1477663230240549</c:v>
                </c:pt>
                <c:pt idx="664">
                  <c:v>2.1459227467811157</c:v>
                </c:pt>
                <c:pt idx="665">
                  <c:v>2.1440823327615779</c:v>
                </c:pt>
                <c:pt idx="666">
                  <c:v>2.1422450728363325</c:v>
                </c:pt>
                <c:pt idx="667">
                  <c:v>2.1404109589041096</c:v>
                </c:pt>
                <c:pt idx="668">
                  <c:v>2.1385799828913603</c:v>
                </c:pt>
                <c:pt idx="669">
                  <c:v>2.1367521367521367</c:v>
                </c:pt>
                <c:pt idx="670">
                  <c:v>2.134927412467976</c:v>
                </c:pt>
                <c:pt idx="671">
                  <c:v>2.1331058020477816</c:v>
                </c:pt>
                <c:pt idx="672">
                  <c:v>2.1312872975277068</c:v>
                </c:pt>
                <c:pt idx="673">
                  <c:v>2.1294718909710393</c:v>
                </c:pt>
                <c:pt idx="674">
                  <c:v>2.1276595744680851</c:v>
                </c:pt>
                <c:pt idx="675">
                  <c:v>2.1258503401360542</c:v>
                </c:pt>
                <c:pt idx="676">
                  <c:v>2.1240441801189465</c:v>
                </c:pt>
                <c:pt idx="677">
                  <c:v>2.1222410865874366</c:v>
                </c:pt>
                <c:pt idx="678">
                  <c:v>2.1204410517387617</c:v>
                </c:pt>
                <c:pt idx="679">
                  <c:v>2.1186440677966099</c:v>
                </c:pt>
                <c:pt idx="680">
                  <c:v>2.1168501270110078</c:v>
                </c:pt>
                <c:pt idx="681">
                  <c:v>2.1150592216582065</c:v>
                </c:pt>
                <c:pt idx="682">
                  <c:v>2.1132713440405748</c:v>
                </c:pt>
                <c:pt idx="683">
                  <c:v>2.1114864864864864</c:v>
                </c:pt>
                <c:pt idx="684">
                  <c:v>2.109704641350211</c:v>
                </c:pt>
                <c:pt idx="685">
                  <c:v>2.1079258010118043</c:v>
                </c:pt>
                <c:pt idx="686">
                  <c:v>2.1061499578770007</c:v>
                </c:pt>
                <c:pt idx="687">
                  <c:v>2.1043771043771047</c:v>
                </c:pt>
                <c:pt idx="688">
                  <c:v>2.1026072329688814</c:v>
                </c:pt>
                <c:pt idx="689">
                  <c:v>2.1008403361344539</c:v>
                </c:pt>
                <c:pt idx="690">
                  <c:v>2.0990764063811924</c:v>
                </c:pt>
                <c:pt idx="691">
                  <c:v>2.0973154362416109</c:v>
                </c:pt>
                <c:pt idx="692">
                  <c:v>2.0955574182732608</c:v>
                </c:pt>
                <c:pt idx="693">
                  <c:v>2.0938023450586267</c:v>
                </c:pt>
                <c:pt idx="694">
                  <c:v>2.0920502092050208</c:v>
                </c:pt>
                <c:pt idx="695">
                  <c:v>2.0903010033444818</c:v>
                </c:pt>
                <c:pt idx="696">
                  <c:v>2.0885547201336676</c:v>
                </c:pt>
                <c:pt idx="697">
                  <c:v>2.0868113522537564</c:v>
                </c:pt>
                <c:pt idx="698">
                  <c:v>2.085070892410342</c:v>
                </c:pt>
                <c:pt idx="699">
                  <c:v>2.0833333333333335</c:v>
                </c:pt>
                <c:pt idx="700">
                  <c:v>2.0815986677768525</c:v>
                </c:pt>
                <c:pt idx="701">
                  <c:v>2.0798668885191347</c:v>
                </c:pt>
                <c:pt idx="702">
                  <c:v>2.0781379883624274</c:v>
                </c:pt>
                <c:pt idx="703">
                  <c:v>2.0764119601328903</c:v>
                </c:pt>
                <c:pt idx="704">
                  <c:v>2.0746887966804981</c:v>
                </c:pt>
                <c:pt idx="705">
                  <c:v>2.0729684908789388</c:v>
                </c:pt>
                <c:pt idx="706">
                  <c:v>2.0712510356255178</c:v>
                </c:pt>
                <c:pt idx="707">
                  <c:v>2.0695364238410594</c:v>
                </c:pt>
                <c:pt idx="708">
                  <c:v>2.0678246484698097</c:v>
                </c:pt>
                <c:pt idx="709">
                  <c:v>2.0661157024793391</c:v>
                </c:pt>
                <c:pt idx="710">
                  <c:v>2.0644095788604457</c:v>
                </c:pt>
                <c:pt idx="711">
                  <c:v>2.0627062706270625</c:v>
                </c:pt>
                <c:pt idx="712">
                  <c:v>2.0610057708161582</c:v>
                </c:pt>
                <c:pt idx="713">
                  <c:v>2.059308072487644</c:v>
                </c:pt>
                <c:pt idx="714">
                  <c:v>2.0576131687242798</c:v>
                </c:pt>
                <c:pt idx="715">
                  <c:v>2.0559210526315788</c:v>
                </c:pt>
                <c:pt idx="716">
                  <c:v>2.0542317173377156</c:v>
                </c:pt>
                <c:pt idx="717">
                  <c:v>2.0525451559934318</c:v>
                </c:pt>
                <c:pt idx="718">
                  <c:v>2.0508613617719442</c:v>
                </c:pt>
                <c:pt idx="719">
                  <c:v>2.0491803278688527</c:v>
                </c:pt>
                <c:pt idx="720">
                  <c:v>2.0475020475020473</c:v>
                </c:pt>
                <c:pt idx="721">
                  <c:v>2.0458265139116203</c:v>
                </c:pt>
                <c:pt idx="722">
                  <c:v>2.0441537203597711</c:v>
                </c:pt>
                <c:pt idx="723">
                  <c:v>2.0424836601307188</c:v>
                </c:pt>
                <c:pt idx="724">
                  <c:v>2.0408163265306123</c:v>
                </c:pt>
                <c:pt idx="725">
                  <c:v>2.0391517128874388</c:v>
                </c:pt>
                <c:pt idx="726">
                  <c:v>2.0374898125509371</c:v>
                </c:pt>
                <c:pt idx="727">
                  <c:v>2.0358306188925082</c:v>
                </c:pt>
                <c:pt idx="728">
                  <c:v>2.0341741253051264</c:v>
                </c:pt>
                <c:pt idx="729">
                  <c:v>2.0325203252032518</c:v>
                </c:pt>
                <c:pt idx="730">
                  <c:v>2.0308692120227456</c:v>
                </c:pt>
                <c:pt idx="731">
                  <c:v>2.029220779220779</c:v>
                </c:pt>
                <c:pt idx="732">
                  <c:v>2.0275750202757505</c:v>
                </c:pt>
                <c:pt idx="733">
                  <c:v>2.025931928687196</c:v>
                </c:pt>
                <c:pt idx="734">
                  <c:v>2.0242914979757085</c:v>
                </c:pt>
                <c:pt idx="735">
                  <c:v>2.0226537216828482</c:v>
                </c:pt>
                <c:pt idx="736">
                  <c:v>2.0210185933710587</c:v>
                </c:pt>
                <c:pt idx="737">
                  <c:v>2.0193861066235863</c:v>
                </c:pt>
                <c:pt idx="738">
                  <c:v>2.0177562550443904</c:v>
                </c:pt>
                <c:pt idx="739">
                  <c:v>2.0161290322580645</c:v>
                </c:pt>
                <c:pt idx="740">
                  <c:v>2.0145044319097503</c:v>
                </c:pt>
                <c:pt idx="741">
                  <c:v>2.0128824476650564</c:v>
                </c:pt>
                <c:pt idx="742">
                  <c:v>2.0112630732099759</c:v>
                </c:pt>
                <c:pt idx="743">
                  <c:v>2.009646302250804</c:v>
                </c:pt>
                <c:pt idx="744">
                  <c:v>2.0080321285140563</c:v>
                </c:pt>
                <c:pt idx="745">
                  <c:v>2.0064205457463884</c:v>
                </c:pt>
                <c:pt idx="746">
                  <c:v>2.0048115477145148</c:v>
                </c:pt>
                <c:pt idx="747">
                  <c:v>2.0032051282051282</c:v>
                </c:pt>
                <c:pt idx="748">
                  <c:v>2.0016012810248198</c:v>
                </c:pt>
                <c:pt idx="749">
                  <c:v>2</c:v>
                </c:pt>
                <c:pt idx="750">
                  <c:v>1.9984012789768184</c:v>
                </c:pt>
                <c:pt idx="751">
                  <c:v>1.9968051118210863</c:v>
                </c:pt>
                <c:pt idx="752">
                  <c:v>1.9952114924181963</c:v>
                </c:pt>
                <c:pt idx="753">
                  <c:v>1.9936204146730463</c:v>
                </c:pt>
                <c:pt idx="754">
                  <c:v>1.9920318725099602</c:v>
                </c:pt>
                <c:pt idx="755">
                  <c:v>1.9904458598726116</c:v>
                </c:pt>
                <c:pt idx="756">
                  <c:v>1.9888623707239459</c:v>
                </c:pt>
                <c:pt idx="757">
                  <c:v>1.9872813990461049</c:v>
                </c:pt>
                <c:pt idx="758">
                  <c:v>1.9857029388403493</c:v>
                </c:pt>
                <c:pt idx="759">
                  <c:v>1.984126984126984</c:v>
                </c:pt>
                <c:pt idx="760">
                  <c:v>1.9825535289452814</c:v>
                </c:pt>
                <c:pt idx="761">
                  <c:v>1.9809825673534074</c:v>
                </c:pt>
                <c:pt idx="762">
                  <c:v>1.9794140934283453</c:v>
                </c:pt>
                <c:pt idx="763">
                  <c:v>1.9778481012658227</c:v>
                </c:pt>
                <c:pt idx="764">
                  <c:v>1.9762845849802371</c:v>
                </c:pt>
                <c:pt idx="765">
                  <c:v>1.9747235387045814</c:v>
                </c:pt>
                <c:pt idx="766">
                  <c:v>1.9731649565903708</c:v>
                </c:pt>
                <c:pt idx="767">
                  <c:v>1.9716088328075709</c:v>
                </c:pt>
                <c:pt idx="768">
                  <c:v>1.9700551615445234</c:v>
                </c:pt>
                <c:pt idx="769">
                  <c:v>1.9685039370078741</c:v>
                </c:pt>
                <c:pt idx="770">
                  <c:v>1.9669551534225018</c:v>
                </c:pt>
                <c:pt idx="771">
                  <c:v>1.9654088050314467</c:v>
                </c:pt>
                <c:pt idx="772">
                  <c:v>1.9638648860958365</c:v>
                </c:pt>
                <c:pt idx="773">
                  <c:v>1.9623233908948197</c:v>
                </c:pt>
                <c:pt idx="774">
                  <c:v>1.9607843137254901</c:v>
                </c:pt>
                <c:pt idx="775">
                  <c:v>1.9592476489028212</c:v>
                </c:pt>
                <c:pt idx="776">
                  <c:v>1.9577133907595927</c:v>
                </c:pt>
                <c:pt idx="777">
                  <c:v>1.9561815336463222</c:v>
                </c:pt>
                <c:pt idx="778">
                  <c:v>1.9546520719311964</c:v>
                </c:pt>
                <c:pt idx="779">
                  <c:v>1.953125</c:v>
                </c:pt>
                <c:pt idx="780">
                  <c:v>1.9516003122560499</c:v>
                </c:pt>
                <c:pt idx="781">
                  <c:v>1.9500780031201248</c:v>
                </c:pt>
                <c:pt idx="782">
                  <c:v>1.9485580670303975</c:v>
                </c:pt>
                <c:pt idx="783">
                  <c:v>1.9470404984423675</c:v>
                </c:pt>
                <c:pt idx="784">
                  <c:v>1.9455252918287937</c:v>
                </c:pt>
                <c:pt idx="785">
                  <c:v>1.9440124416796267</c:v>
                </c:pt>
                <c:pt idx="786">
                  <c:v>1.9425019425019423</c:v>
                </c:pt>
                <c:pt idx="787">
                  <c:v>1.9409937888198758</c:v>
                </c:pt>
                <c:pt idx="788">
                  <c:v>1.939487975174554</c:v>
                </c:pt>
                <c:pt idx="789">
                  <c:v>1.9379844961240311</c:v>
                </c:pt>
                <c:pt idx="790">
                  <c:v>1.9364833462432225</c:v>
                </c:pt>
                <c:pt idx="791">
                  <c:v>1.9349845201238391</c:v>
                </c:pt>
                <c:pt idx="792">
                  <c:v>1.9334880123743234</c:v>
                </c:pt>
                <c:pt idx="793">
                  <c:v>1.9319938176197837</c:v>
                </c:pt>
                <c:pt idx="794">
                  <c:v>1.9305019305019306</c:v>
                </c:pt>
                <c:pt idx="795">
                  <c:v>1.9290123456790123</c:v>
                </c:pt>
                <c:pt idx="796">
                  <c:v>1.9275250578257517</c:v>
                </c:pt>
                <c:pt idx="797">
                  <c:v>1.926040061633282</c:v>
                </c:pt>
                <c:pt idx="798">
                  <c:v>1.9245573518090839</c:v>
                </c:pt>
                <c:pt idx="799">
                  <c:v>1.9230769230769231</c:v>
                </c:pt>
                <c:pt idx="800">
                  <c:v>1.9215987701767869</c:v>
                </c:pt>
                <c:pt idx="801">
                  <c:v>1.9201228878648233</c:v>
                </c:pt>
                <c:pt idx="802">
                  <c:v>1.9186492709132772</c:v>
                </c:pt>
                <c:pt idx="803">
                  <c:v>1.9171779141104295</c:v>
                </c:pt>
                <c:pt idx="804">
                  <c:v>1.9157088122605366</c:v>
                </c:pt>
                <c:pt idx="805">
                  <c:v>1.9142419601837672</c:v>
                </c:pt>
                <c:pt idx="806">
                  <c:v>1.9127773527161438</c:v>
                </c:pt>
                <c:pt idx="807">
                  <c:v>1.9113149847094801</c:v>
                </c:pt>
                <c:pt idx="808">
                  <c:v>1.9098548510313216</c:v>
                </c:pt>
                <c:pt idx="809">
                  <c:v>1.9083969465648856</c:v>
                </c:pt>
                <c:pt idx="810">
                  <c:v>1.9069412662090008</c:v>
                </c:pt>
                <c:pt idx="811">
                  <c:v>1.9054878048780488</c:v>
                </c:pt>
                <c:pt idx="812">
                  <c:v>1.9040365575019043</c:v>
                </c:pt>
                <c:pt idx="813">
                  <c:v>1.9025875190258752</c:v>
                </c:pt>
                <c:pt idx="814">
                  <c:v>1.9011406844106462</c:v>
                </c:pt>
                <c:pt idx="815">
                  <c:v>1.899696048632219</c:v>
                </c:pt>
                <c:pt idx="816">
                  <c:v>1.8982536066818527</c:v>
                </c:pt>
                <c:pt idx="817">
                  <c:v>1.8968133535660092</c:v>
                </c:pt>
                <c:pt idx="818">
                  <c:v>1.8953752843062928</c:v>
                </c:pt>
                <c:pt idx="819">
                  <c:v>1.893939393939394</c:v>
                </c:pt>
                <c:pt idx="820">
                  <c:v>1.8925056775170326</c:v>
                </c:pt>
                <c:pt idx="821">
                  <c:v>1.8910741301059</c:v>
                </c:pt>
                <c:pt idx="822">
                  <c:v>1.8896447467876041</c:v>
                </c:pt>
                <c:pt idx="823">
                  <c:v>1.8882175226586104</c:v>
                </c:pt>
                <c:pt idx="824">
                  <c:v>1.8867924528301887</c:v>
                </c:pt>
                <c:pt idx="825">
                  <c:v>1.8853695324283559</c:v>
                </c:pt>
                <c:pt idx="826">
                  <c:v>1.8839487565938207</c:v>
                </c:pt>
                <c:pt idx="827">
                  <c:v>1.8825301204819278</c:v>
                </c:pt>
                <c:pt idx="828">
                  <c:v>1.8811136192626035</c:v>
                </c:pt>
                <c:pt idx="829">
                  <c:v>1.8796992481203008</c:v>
                </c:pt>
                <c:pt idx="830">
                  <c:v>1.8782870022539444</c:v>
                </c:pt>
                <c:pt idx="831">
                  <c:v>1.8768768768768767</c:v>
                </c:pt>
                <c:pt idx="832">
                  <c:v>1.8754688672168043</c:v>
                </c:pt>
                <c:pt idx="833">
                  <c:v>1.8740629685157419</c:v>
                </c:pt>
                <c:pt idx="834">
                  <c:v>1.8726591760299627</c:v>
                </c:pt>
                <c:pt idx="835">
                  <c:v>1.8712574850299402</c:v>
                </c:pt>
                <c:pt idx="836">
                  <c:v>1.8698578908002992</c:v>
                </c:pt>
                <c:pt idx="837">
                  <c:v>1.8684603886397608</c:v>
                </c:pt>
                <c:pt idx="838">
                  <c:v>1.8670649738610903</c:v>
                </c:pt>
                <c:pt idx="839">
                  <c:v>1.8656716417910448</c:v>
                </c:pt>
                <c:pt idx="840">
                  <c:v>1.8642803877703207</c:v>
                </c:pt>
                <c:pt idx="841">
                  <c:v>1.8628912071535022</c:v>
                </c:pt>
                <c:pt idx="842">
                  <c:v>1.8615040953090098</c:v>
                </c:pt>
                <c:pt idx="843">
                  <c:v>1.8601190476190477</c:v>
                </c:pt>
                <c:pt idx="844">
                  <c:v>1.8587360594795537</c:v>
                </c:pt>
                <c:pt idx="845">
                  <c:v>1.8573551263001487</c:v>
                </c:pt>
                <c:pt idx="846">
                  <c:v>1.855976243504083</c:v>
                </c:pt>
                <c:pt idx="847">
                  <c:v>1.8545994065281899</c:v>
                </c:pt>
                <c:pt idx="848">
                  <c:v>1.8532246108228319</c:v>
                </c:pt>
                <c:pt idx="849">
                  <c:v>1.8518518518518516</c:v>
                </c:pt>
                <c:pt idx="850">
                  <c:v>1.8504811250925242</c:v>
                </c:pt>
                <c:pt idx="851">
                  <c:v>1.849112426035503</c:v>
                </c:pt>
                <c:pt idx="852">
                  <c:v>1.8477457501847747</c:v>
                </c:pt>
                <c:pt idx="853">
                  <c:v>1.8463810930576072</c:v>
                </c:pt>
                <c:pt idx="854">
                  <c:v>1.8450184501845017</c:v>
                </c:pt>
                <c:pt idx="855">
                  <c:v>1.8436578171091444</c:v>
                </c:pt>
                <c:pt idx="856">
                  <c:v>1.8422991893883567</c:v>
                </c:pt>
                <c:pt idx="857">
                  <c:v>1.8409425625920472</c:v>
                </c:pt>
                <c:pt idx="858">
                  <c:v>1.8395879323031641</c:v>
                </c:pt>
                <c:pt idx="859">
                  <c:v>1.8382352941176472</c:v>
                </c:pt>
                <c:pt idx="860">
                  <c:v>1.8368846436443791</c:v>
                </c:pt>
                <c:pt idx="861">
                  <c:v>1.8355359765051396</c:v>
                </c:pt>
                <c:pt idx="862">
                  <c:v>1.8341892883345561</c:v>
                </c:pt>
                <c:pt idx="863">
                  <c:v>1.8328445747800588</c:v>
                </c:pt>
                <c:pt idx="864">
                  <c:v>1.8315018315018314</c:v>
                </c:pt>
                <c:pt idx="865">
                  <c:v>1.8301610541727673</c:v>
                </c:pt>
                <c:pt idx="866">
                  <c:v>1.8288222384784201</c:v>
                </c:pt>
                <c:pt idx="867">
                  <c:v>1.827485380116959</c:v>
                </c:pt>
                <c:pt idx="868">
                  <c:v>1.8261504747991233</c:v>
                </c:pt>
                <c:pt idx="869">
                  <c:v>1.8248175182481752</c:v>
                </c:pt>
                <c:pt idx="870">
                  <c:v>1.8234865061998542</c:v>
                </c:pt>
                <c:pt idx="871">
                  <c:v>1.8221574344023321</c:v>
                </c:pt>
                <c:pt idx="872">
                  <c:v>1.8208302986161691</c:v>
                </c:pt>
                <c:pt idx="873">
                  <c:v>1.8195050946142648</c:v>
                </c:pt>
                <c:pt idx="874">
                  <c:v>1.8181818181818183</c:v>
                </c:pt>
                <c:pt idx="875">
                  <c:v>1.816860465116279</c:v>
                </c:pt>
                <c:pt idx="876">
                  <c:v>1.8155410312273057</c:v>
                </c:pt>
                <c:pt idx="877">
                  <c:v>1.8142235123367199</c:v>
                </c:pt>
                <c:pt idx="878">
                  <c:v>1.8129079042784626</c:v>
                </c:pt>
                <c:pt idx="879">
                  <c:v>1.8115942028985508</c:v>
                </c:pt>
                <c:pt idx="880">
                  <c:v>1.8102824040550325</c:v>
                </c:pt>
                <c:pt idx="881">
                  <c:v>1.8089725036179449</c:v>
                </c:pt>
                <c:pt idx="882">
                  <c:v>1.8076644974692697</c:v>
                </c:pt>
                <c:pt idx="883">
                  <c:v>1.8063583815028903</c:v>
                </c:pt>
                <c:pt idx="884">
                  <c:v>1.8050541516245489</c:v>
                </c:pt>
                <c:pt idx="885">
                  <c:v>1.8037518037518039</c:v>
                </c:pt>
                <c:pt idx="886">
                  <c:v>1.8024513338139869</c:v>
                </c:pt>
                <c:pt idx="887">
                  <c:v>1.8011527377521612</c:v>
                </c:pt>
                <c:pt idx="888">
                  <c:v>1.7998560115190785</c:v>
                </c:pt>
                <c:pt idx="889">
                  <c:v>1.7985611510791366</c:v>
                </c:pt>
                <c:pt idx="890">
                  <c:v>1.7972681524083391</c:v>
                </c:pt>
                <c:pt idx="891">
                  <c:v>1.7959770114942528</c:v>
                </c:pt>
                <c:pt idx="892">
                  <c:v>1.7946877243359656</c:v>
                </c:pt>
                <c:pt idx="893">
                  <c:v>1.793400286944046</c:v>
                </c:pt>
                <c:pt idx="894">
                  <c:v>1.7921146953405018</c:v>
                </c:pt>
                <c:pt idx="895">
                  <c:v>1.7908309455587392</c:v>
                </c:pt>
                <c:pt idx="896">
                  <c:v>1.7895490336435218</c:v>
                </c:pt>
                <c:pt idx="897">
                  <c:v>1.7882689556509299</c:v>
                </c:pt>
                <c:pt idx="898">
                  <c:v>1.7869907076483202</c:v>
                </c:pt>
                <c:pt idx="899">
                  <c:v>1.7857142857142858</c:v>
                </c:pt>
                <c:pt idx="900">
                  <c:v>1.7844396859386151</c:v>
                </c:pt>
                <c:pt idx="901">
                  <c:v>1.783166904422254</c:v>
                </c:pt>
                <c:pt idx="902">
                  <c:v>1.7818959372772629</c:v>
                </c:pt>
                <c:pt idx="903">
                  <c:v>1.7806267806267806</c:v>
                </c:pt>
                <c:pt idx="904">
                  <c:v>1.7793594306049823</c:v>
                </c:pt>
                <c:pt idx="905">
                  <c:v>1.7780938833570412</c:v>
                </c:pt>
                <c:pt idx="906">
                  <c:v>1.7768301350390903</c:v>
                </c:pt>
                <c:pt idx="907">
                  <c:v>1.7755681818181817</c:v>
                </c:pt>
                <c:pt idx="908">
                  <c:v>1.7743080198722501</c:v>
                </c:pt>
                <c:pt idx="909">
                  <c:v>1.773049645390071</c:v>
                </c:pt>
                <c:pt idx="910">
                  <c:v>1.7717930545712259</c:v>
                </c:pt>
                <c:pt idx="911">
                  <c:v>1.7705382436260622</c:v>
                </c:pt>
                <c:pt idx="912">
                  <c:v>1.7692852087756548</c:v>
                </c:pt>
                <c:pt idx="913">
                  <c:v>1.768033946251768</c:v>
                </c:pt>
                <c:pt idx="914">
                  <c:v>1.7667844522968199</c:v>
                </c:pt>
                <c:pt idx="915">
                  <c:v>1.7655367231638419</c:v>
                </c:pt>
                <c:pt idx="916">
                  <c:v>1.7642907551164433</c:v>
                </c:pt>
                <c:pt idx="917">
                  <c:v>1.7630465444287728</c:v>
                </c:pt>
                <c:pt idx="918">
                  <c:v>1.7618040873854826</c:v>
                </c:pt>
                <c:pt idx="919">
                  <c:v>1.76056338028169</c:v>
                </c:pt>
                <c:pt idx="920">
                  <c:v>1.7593244194229416</c:v>
                </c:pt>
                <c:pt idx="921">
                  <c:v>1.7580872011251758</c:v>
                </c:pt>
                <c:pt idx="922">
                  <c:v>1.7568517217146873</c:v>
                </c:pt>
                <c:pt idx="923">
                  <c:v>1.75561797752809</c:v>
                </c:pt>
                <c:pt idx="924">
                  <c:v>1.7543859649122806</c:v>
                </c:pt>
                <c:pt idx="925">
                  <c:v>1.7531556802244039</c:v>
                </c:pt>
                <c:pt idx="926">
                  <c:v>1.7519271198318151</c:v>
                </c:pt>
                <c:pt idx="927">
                  <c:v>1.7507002801120448</c:v>
                </c:pt>
                <c:pt idx="928">
                  <c:v>1.7494751574527643</c:v>
                </c:pt>
                <c:pt idx="929">
                  <c:v>1.7482517482517481</c:v>
                </c:pt>
                <c:pt idx="930">
                  <c:v>1.7470300489168413</c:v>
                </c:pt>
                <c:pt idx="931">
                  <c:v>1.7458100558659218</c:v>
                </c:pt>
                <c:pt idx="932">
                  <c:v>1.7445917655268666</c:v>
                </c:pt>
                <c:pt idx="933">
                  <c:v>1.7433751743375177</c:v>
                </c:pt>
                <c:pt idx="934">
                  <c:v>1.7421602787456447</c:v>
                </c:pt>
                <c:pt idx="935">
                  <c:v>1.7409470752089138</c:v>
                </c:pt>
                <c:pt idx="936">
                  <c:v>1.7397355601948503</c:v>
                </c:pt>
                <c:pt idx="937">
                  <c:v>1.7385257301808066</c:v>
                </c:pt>
                <c:pt idx="938">
                  <c:v>1.7373175816539264</c:v>
                </c:pt>
                <c:pt idx="939">
                  <c:v>1.7361111111111112</c:v>
                </c:pt>
                <c:pt idx="940">
                  <c:v>1.734906315058987</c:v>
                </c:pt>
                <c:pt idx="941">
                  <c:v>1.7337031900138697</c:v>
                </c:pt>
                <c:pt idx="942">
                  <c:v>1.7325017325017324</c:v>
                </c:pt>
                <c:pt idx="943">
                  <c:v>1.7313019390581719</c:v>
                </c:pt>
                <c:pt idx="944">
                  <c:v>1.7301038062283736</c:v>
                </c:pt>
                <c:pt idx="945">
                  <c:v>1.7289073305670817</c:v>
                </c:pt>
                <c:pt idx="946">
                  <c:v>1.7277125086385625</c:v>
                </c:pt>
                <c:pt idx="947">
                  <c:v>1.7265193370165746</c:v>
                </c:pt>
                <c:pt idx="948">
                  <c:v>1.7253278122843341</c:v>
                </c:pt>
                <c:pt idx="949">
                  <c:v>1.7241379310344829</c:v>
                </c:pt>
                <c:pt idx="950">
                  <c:v>1.7229496898690557</c:v>
                </c:pt>
                <c:pt idx="951">
                  <c:v>1.721763085399449</c:v>
                </c:pt>
                <c:pt idx="952">
                  <c:v>1.720578114246387</c:v>
                </c:pt>
                <c:pt idx="953">
                  <c:v>1.7193947730398902</c:v>
                </c:pt>
                <c:pt idx="954">
                  <c:v>1.7182130584192441</c:v>
                </c:pt>
                <c:pt idx="955">
                  <c:v>1.7170329670329672</c:v>
                </c:pt>
                <c:pt idx="956">
                  <c:v>1.7158544955387782</c:v>
                </c:pt>
                <c:pt idx="957">
                  <c:v>1.7146776406035666</c:v>
                </c:pt>
                <c:pt idx="958">
                  <c:v>1.7135023989033584</c:v>
                </c:pt>
                <c:pt idx="959">
                  <c:v>1.7123287671232876</c:v>
                </c:pt>
                <c:pt idx="960">
                  <c:v>1.7111567419575633</c:v>
                </c:pt>
                <c:pt idx="961">
                  <c:v>1.7099863201094392</c:v>
                </c:pt>
                <c:pt idx="962">
                  <c:v>1.7088174982911823</c:v>
                </c:pt>
                <c:pt idx="963">
                  <c:v>1.7076502732240437</c:v>
                </c:pt>
                <c:pt idx="964">
                  <c:v>1.7064846416382253</c:v>
                </c:pt>
                <c:pt idx="965">
                  <c:v>1.7053206002728514</c:v>
                </c:pt>
                <c:pt idx="966">
                  <c:v>1.7041581458759372</c:v>
                </c:pt>
                <c:pt idx="967">
                  <c:v>1.7029972752043596</c:v>
                </c:pt>
                <c:pt idx="968">
                  <c:v>1.7018379850238259</c:v>
                </c:pt>
                <c:pt idx="969">
                  <c:v>1.7006802721088434</c:v>
                </c:pt>
                <c:pt idx="970">
                  <c:v>1.6995241332426918</c:v>
                </c:pt>
                <c:pt idx="971">
                  <c:v>1.6983695652173914</c:v>
                </c:pt>
                <c:pt idx="972">
                  <c:v>1.6972165648336728</c:v>
                </c:pt>
                <c:pt idx="973">
                  <c:v>1.6960651289009498</c:v>
                </c:pt>
                <c:pt idx="974">
                  <c:v>1.6949152542372881</c:v>
                </c:pt>
                <c:pt idx="975">
                  <c:v>1.6937669376693767</c:v>
                </c:pt>
                <c:pt idx="976">
                  <c:v>1.6926201760324981</c:v>
                </c:pt>
                <c:pt idx="977">
                  <c:v>1.6914749661705006</c:v>
                </c:pt>
                <c:pt idx="978">
                  <c:v>1.6903313049357673</c:v>
                </c:pt>
                <c:pt idx="979">
                  <c:v>1.689189189189189</c:v>
                </c:pt>
                <c:pt idx="980">
                  <c:v>1.6880486158001351</c:v>
                </c:pt>
                <c:pt idx="981">
                  <c:v>1.6869095816464239</c:v>
                </c:pt>
                <c:pt idx="982">
                  <c:v>1.6857720836142953</c:v>
                </c:pt>
                <c:pt idx="983">
                  <c:v>1.6846361185983827</c:v>
                </c:pt>
                <c:pt idx="984">
                  <c:v>1.6835016835016836</c:v>
                </c:pt>
                <c:pt idx="985">
                  <c:v>1.6823687752355316</c:v>
                </c:pt>
                <c:pt idx="986">
                  <c:v>1.6812373907195697</c:v>
                </c:pt>
                <c:pt idx="987">
                  <c:v>1.6801075268817203</c:v>
                </c:pt>
                <c:pt idx="988">
                  <c:v>1.6789791806581598</c:v>
                </c:pt>
                <c:pt idx="989">
                  <c:v>1.6778523489932886</c:v>
                </c:pt>
                <c:pt idx="990">
                  <c:v>1.6767270288397049</c:v>
                </c:pt>
                <c:pt idx="991">
                  <c:v>1.6756032171581769</c:v>
                </c:pt>
                <c:pt idx="992">
                  <c:v>1.6744809109176155</c:v>
                </c:pt>
                <c:pt idx="993">
                  <c:v>1.6733601070950468</c:v>
                </c:pt>
                <c:pt idx="994">
                  <c:v>1.6722408026755853</c:v>
                </c:pt>
                <c:pt idx="995">
                  <c:v>1.6711229946524064</c:v>
                </c:pt>
                <c:pt idx="996">
                  <c:v>1.6700066800267201</c:v>
                </c:pt>
                <c:pt idx="997">
                  <c:v>1.6688918558077437</c:v>
                </c:pt>
                <c:pt idx="998">
                  <c:v>1.667778519012675</c:v>
                </c:pt>
                <c:pt idx="999">
                  <c:v>1.6666666666666665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4CC8-4525-A4B3-602868597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orientation val="minMax"/>
          <c:max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Photoresistor Resistance (</a:t>
                </a:r>
                <a:r>
                  <a:rPr lang="el-GR" dirty="0"/>
                  <a:t>Ω)</a:t>
                </a:r>
              </a:p>
            </c:rich>
          </c:tx>
          <c:layout>
            <c:manualLayout>
              <c:xMode val="edge"/>
              <c:yMode val="edge"/>
              <c:x val="0.35527063852954083"/>
              <c:y val="0.9567282881923057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 err="1"/>
                  <a:t>V</a:t>
                </a:r>
                <a:r>
                  <a:rPr lang="en-US" baseline="-25000" dirty="0" err="1"/>
                  <a:t>out</a:t>
                </a:r>
                <a:r>
                  <a:rPr lang="en-US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4308419541701951"/>
          <c:y val="0.59381190591133826"/>
          <c:w val="0.13937530196785103"/>
          <c:h val="0.288063291771403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  <c:userShapes r:id="rId3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947659667541559"/>
          <c:y val="4.1150278293135445E-2"/>
          <c:w val="0.81677821522309724"/>
          <c:h val="0.82750121642548691"/>
        </c:manualLayout>
      </c:layout>
      <c:scatterChart>
        <c:scatterStyle val="lineMarker"/>
        <c:varyColors val="0"/>
        <c:ser>
          <c:idx val="0"/>
          <c:order val="0"/>
          <c:tx>
            <c:strRef>
              <c:f>'Raw Data'!$B$29</c:f>
              <c:strCache>
                <c:ptCount val="1"/>
                <c:pt idx="0">
                  <c:v>LDR Resistance (Ω)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'Raw Data'!$A$30:$A$48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20</c:v>
                </c:pt>
                <c:pt idx="3">
                  <c:v>54</c:v>
                </c:pt>
                <c:pt idx="4">
                  <c:v>100</c:v>
                </c:pt>
                <c:pt idx="5">
                  <c:v>200</c:v>
                </c:pt>
                <c:pt idx="6">
                  <c:v>250</c:v>
                </c:pt>
                <c:pt idx="7">
                  <c:v>300</c:v>
                </c:pt>
                <c:pt idx="8">
                  <c:v>350</c:v>
                </c:pt>
                <c:pt idx="9">
                  <c:v>400</c:v>
                </c:pt>
                <c:pt idx="10">
                  <c:v>500</c:v>
                </c:pt>
                <c:pt idx="11">
                  <c:v>590</c:v>
                </c:pt>
                <c:pt idx="12">
                  <c:v>640</c:v>
                </c:pt>
                <c:pt idx="13">
                  <c:v>700</c:v>
                </c:pt>
                <c:pt idx="14">
                  <c:v>930</c:v>
                </c:pt>
                <c:pt idx="15">
                  <c:v>1270</c:v>
                </c:pt>
                <c:pt idx="16">
                  <c:v>1976</c:v>
                </c:pt>
                <c:pt idx="17">
                  <c:v>2460</c:v>
                </c:pt>
                <c:pt idx="18">
                  <c:v>3340</c:v>
                </c:pt>
              </c:numCache>
            </c:numRef>
          </c:xVal>
          <c:yVal>
            <c:numRef>
              <c:f>'Raw Data'!$B$30:$B$48</c:f>
              <c:numCache>
                <c:formatCode>General</c:formatCode>
                <c:ptCount val="19"/>
                <c:pt idx="0">
                  <c:v>130000</c:v>
                </c:pt>
                <c:pt idx="1">
                  <c:v>65000</c:v>
                </c:pt>
                <c:pt idx="2">
                  <c:v>11000</c:v>
                </c:pt>
                <c:pt idx="3">
                  <c:v>6700</c:v>
                </c:pt>
                <c:pt idx="4">
                  <c:v>3500</c:v>
                </c:pt>
                <c:pt idx="5">
                  <c:v>2600</c:v>
                </c:pt>
                <c:pt idx="6">
                  <c:v>2100</c:v>
                </c:pt>
                <c:pt idx="7">
                  <c:v>2000</c:v>
                </c:pt>
                <c:pt idx="8">
                  <c:v>1900</c:v>
                </c:pt>
                <c:pt idx="9">
                  <c:v>1700</c:v>
                </c:pt>
                <c:pt idx="10">
                  <c:v>1400</c:v>
                </c:pt>
                <c:pt idx="11">
                  <c:v>1280</c:v>
                </c:pt>
                <c:pt idx="12">
                  <c:v>1200</c:v>
                </c:pt>
                <c:pt idx="13">
                  <c:v>1090</c:v>
                </c:pt>
                <c:pt idx="14">
                  <c:v>880</c:v>
                </c:pt>
                <c:pt idx="15">
                  <c:v>740</c:v>
                </c:pt>
                <c:pt idx="16">
                  <c:v>523</c:v>
                </c:pt>
                <c:pt idx="17">
                  <c:v>410</c:v>
                </c:pt>
                <c:pt idx="18">
                  <c:v>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39-43E7-A3A0-0628D22B1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790216"/>
        <c:axId val="875793496"/>
      </c:scatterChart>
      <c:valAx>
        <c:axId val="875790216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Illuminance (Lux)</a:t>
                </a:r>
              </a:p>
            </c:rich>
          </c:tx>
          <c:layout>
            <c:manualLayout>
              <c:xMode val="edge"/>
              <c:yMode val="edge"/>
              <c:x val="0.43170522637008513"/>
              <c:y val="0.94353446460903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3496"/>
        <c:crosses val="autoZero"/>
        <c:crossBetween val="midCat"/>
      </c:valAx>
      <c:valAx>
        <c:axId val="8757934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Photoresistance 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022174386475077E-4"/>
              <c:y val="0.29647944240927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0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947659667541559"/>
          <c:y val="4.1150278293135445E-2"/>
          <c:w val="0.81677821522309724"/>
          <c:h val="0.82750121642548691"/>
        </c:manualLayout>
      </c:layout>
      <c:scatterChart>
        <c:scatterStyle val="lineMarker"/>
        <c:varyColors val="0"/>
        <c:ser>
          <c:idx val="0"/>
          <c:order val="0"/>
          <c:tx>
            <c:strRef>
              <c:f>'Raw Data'!$B$29</c:f>
              <c:strCache>
                <c:ptCount val="1"/>
                <c:pt idx="0">
                  <c:v>LDR Resistance (Ω)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'Raw Data'!$A$30:$A$48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20</c:v>
                </c:pt>
                <c:pt idx="3">
                  <c:v>54</c:v>
                </c:pt>
                <c:pt idx="4">
                  <c:v>100</c:v>
                </c:pt>
                <c:pt idx="5">
                  <c:v>200</c:v>
                </c:pt>
                <c:pt idx="6">
                  <c:v>250</c:v>
                </c:pt>
                <c:pt idx="7">
                  <c:v>300</c:v>
                </c:pt>
                <c:pt idx="8">
                  <c:v>350</c:v>
                </c:pt>
                <c:pt idx="9">
                  <c:v>400</c:v>
                </c:pt>
                <c:pt idx="10">
                  <c:v>500</c:v>
                </c:pt>
                <c:pt idx="11">
                  <c:v>590</c:v>
                </c:pt>
                <c:pt idx="12">
                  <c:v>640</c:v>
                </c:pt>
                <c:pt idx="13">
                  <c:v>700</c:v>
                </c:pt>
                <c:pt idx="14">
                  <c:v>930</c:v>
                </c:pt>
                <c:pt idx="15">
                  <c:v>1270</c:v>
                </c:pt>
                <c:pt idx="16">
                  <c:v>1976</c:v>
                </c:pt>
                <c:pt idx="17">
                  <c:v>2460</c:v>
                </c:pt>
                <c:pt idx="18">
                  <c:v>3340</c:v>
                </c:pt>
              </c:numCache>
            </c:numRef>
          </c:xVal>
          <c:yVal>
            <c:numRef>
              <c:f>'Raw Data'!$B$30:$B$48</c:f>
              <c:numCache>
                <c:formatCode>General</c:formatCode>
                <c:ptCount val="19"/>
                <c:pt idx="0">
                  <c:v>130000</c:v>
                </c:pt>
                <c:pt idx="1">
                  <c:v>65000</c:v>
                </c:pt>
                <c:pt idx="2">
                  <c:v>11000</c:v>
                </c:pt>
                <c:pt idx="3">
                  <c:v>6700</c:v>
                </c:pt>
                <c:pt idx="4">
                  <c:v>3500</c:v>
                </c:pt>
                <c:pt idx="5">
                  <c:v>2600</c:v>
                </c:pt>
                <c:pt idx="6">
                  <c:v>2100</c:v>
                </c:pt>
                <c:pt idx="7">
                  <c:v>2000</c:v>
                </c:pt>
                <c:pt idx="8">
                  <c:v>1900</c:v>
                </c:pt>
                <c:pt idx="9">
                  <c:v>1700</c:v>
                </c:pt>
                <c:pt idx="10">
                  <c:v>1400</c:v>
                </c:pt>
                <c:pt idx="11">
                  <c:v>1280</c:v>
                </c:pt>
                <c:pt idx="12">
                  <c:v>1200</c:v>
                </c:pt>
                <c:pt idx="13">
                  <c:v>1090</c:v>
                </c:pt>
                <c:pt idx="14">
                  <c:v>880</c:v>
                </c:pt>
                <c:pt idx="15">
                  <c:v>740</c:v>
                </c:pt>
                <c:pt idx="16">
                  <c:v>523</c:v>
                </c:pt>
                <c:pt idx="17">
                  <c:v>410</c:v>
                </c:pt>
                <c:pt idx="18">
                  <c:v>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B909-4948-A2BF-D6ECCE4E00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790216"/>
        <c:axId val="875793496"/>
      </c:scatterChart>
      <c:valAx>
        <c:axId val="8757902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Illuminance (Lux)</a:t>
                </a:r>
              </a:p>
            </c:rich>
          </c:tx>
          <c:layout>
            <c:manualLayout>
              <c:xMode val="edge"/>
              <c:yMode val="edge"/>
              <c:x val="0.43170522637008513"/>
              <c:y val="0.94353446460903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3496"/>
        <c:crosses val="autoZero"/>
        <c:crossBetween val="midCat"/>
      </c:valAx>
      <c:valAx>
        <c:axId val="875793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Photoresistance 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022174386475077E-4"/>
              <c:y val="0.29647944240927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0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3947659667541559"/>
          <c:y val="4.1150278293135445E-2"/>
          <c:w val="0.81677821522309724"/>
          <c:h val="0.82750121642548691"/>
        </c:manualLayout>
      </c:layout>
      <c:scatterChart>
        <c:scatterStyle val="lineMarker"/>
        <c:varyColors val="0"/>
        <c:ser>
          <c:idx val="0"/>
          <c:order val="0"/>
          <c:tx>
            <c:strRef>
              <c:f>'Raw Data'!$B$29</c:f>
              <c:strCache>
                <c:ptCount val="1"/>
                <c:pt idx="0">
                  <c:v>LDR Resistance (Ω)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'Raw Data'!$A$30:$A$48</c:f>
              <c:numCache>
                <c:formatCode>General</c:formatCode>
                <c:ptCount val="19"/>
                <c:pt idx="0">
                  <c:v>1</c:v>
                </c:pt>
                <c:pt idx="1">
                  <c:v>2</c:v>
                </c:pt>
                <c:pt idx="2">
                  <c:v>20</c:v>
                </c:pt>
                <c:pt idx="3">
                  <c:v>54</c:v>
                </c:pt>
                <c:pt idx="4">
                  <c:v>100</c:v>
                </c:pt>
                <c:pt idx="5">
                  <c:v>200</c:v>
                </c:pt>
                <c:pt idx="6">
                  <c:v>250</c:v>
                </c:pt>
                <c:pt idx="7">
                  <c:v>300</c:v>
                </c:pt>
                <c:pt idx="8">
                  <c:v>350</c:v>
                </c:pt>
                <c:pt idx="9">
                  <c:v>400</c:v>
                </c:pt>
                <c:pt idx="10">
                  <c:v>500</c:v>
                </c:pt>
                <c:pt idx="11">
                  <c:v>590</c:v>
                </c:pt>
                <c:pt idx="12">
                  <c:v>640</c:v>
                </c:pt>
                <c:pt idx="13">
                  <c:v>700</c:v>
                </c:pt>
                <c:pt idx="14">
                  <c:v>930</c:v>
                </c:pt>
                <c:pt idx="15">
                  <c:v>1270</c:v>
                </c:pt>
                <c:pt idx="16">
                  <c:v>1976</c:v>
                </c:pt>
                <c:pt idx="17">
                  <c:v>2460</c:v>
                </c:pt>
                <c:pt idx="18">
                  <c:v>3340</c:v>
                </c:pt>
              </c:numCache>
            </c:numRef>
          </c:xVal>
          <c:yVal>
            <c:numRef>
              <c:f>'Raw Data'!$B$30:$B$48</c:f>
              <c:numCache>
                <c:formatCode>General</c:formatCode>
                <c:ptCount val="19"/>
                <c:pt idx="0">
                  <c:v>130000</c:v>
                </c:pt>
                <c:pt idx="1">
                  <c:v>65000</c:v>
                </c:pt>
                <c:pt idx="2">
                  <c:v>11000</c:v>
                </c:pt>
                <c:pt idx="3">
                  <c:v>6700</c:v>
                </c:pt>
                <c:pt idx="4">
                  <c:v>3500</c:v>
                </c:pt>
                <c:pt idx="5">
                  <c:v>2600</c:v>
                </c:pt>
                <c:pt idx="6">
                  <c:v>2100</c:v>
                </c:pt>
                <c:pt idx="7">
                  <c:v>2000</c:v>
                </c:pt>
                <c:pt idx="8">
                  <c:v>1900</c:v>
                </c:pt>
                <c:pt idx="9">
                  <c:v>1700</c:v>
                </c:pt>
                <c:pt idx="10">
                  <c:v>1400</c:v>
                </c:pt>
                <c:pt idx="11">
                  <c:v>1280</c:v>
                </c:pt>
                <c:pt idx="12">
                  <c:v>1200</c:v>
                </c:pt>
                <c:pt idx="13">
                  <c:v>1090</c:v>
                </c:pt>
                <c:pt idx="14">
                  <c:v>880</c:v>
                </c:pt>
                <c:pt idx="15">
                  <c:v>740</c:v>
                </c:pt>
                <c:pt idx="16">
                  <c:v>523</c:v>
                </c:pt>
                <c:pt idx="17">
                  <c:v>410</c:v>
                </c:pt>
                <c:pt idx="18">
                  <c:v>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A39-43E7-A3A0-0628D22B11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5790216"/>
        <c:axId val="875793496"/>
      </c:scatterChart>
      <c:valAx>
        <c:axId val="875790216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Illuminance (Lux)</a:t>
                </a:r>
              </a:p>
            </c:rich>
          </c:tx>
          <c:layout>
            <c:manualLayout>
              <c:xMode val="edge"/>
              <c:yMode val="edge"/>
              <c:x val="0.43170522637008513"/>
              <c:y val="0.9435344646090361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3496"/>
        <c:crosses val="autoZero"/>
        <c:crossBetween val="midCat"/>
      </c:valAx>
      <c:valAx>
        <c:axId val="87579349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dirty="0"/>
                  <a:t>Photoresistance (</a:t>
                </a:r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Ω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endParaRPr lang="en-US" dirty="0"/>
              </a:p>
            </c:rich>
          </c:tx>
          <c:layout>
            <c:manualLayout>
              <c:xMode val="edge"/>
              <c:yMode val="edge"/>
              <c:x val="5.1022174386475077E-4"/>
              <c:y val="0.2964794424092709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875790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Vout (R1=100Ω)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Sheet1!$J$2:$J$1119</c:f>
              <c:numCache>
                <c:formatCode>General</c:formatCode>
                <c:ptCount val="1118"/>
                <c:pt idx="0">
                  <c:v>2.5</c:v>
                </c:pt>
                <c:pt idx="1">
                  <c:v>3.333333333333333</c:v>
                </c:pt>
                <c:pt idx="2">
                  <c:v>3.75</c:v>
                </c:pt>
                <c:pt idx="3">
                  <c:v>4</c:v>
                </c:pt>
                <c:pt idx="4">
                  <c:v>4.166666666666667</c:v>
                </c:pt>
                <c:pt idx="5">
                  <c:v>4.2857142857142856</c:v>
                </c:pt>
                <c:pt idx="6">
                  <c:v>4.375</c:v>
                </c:pt>
                <c:pt idx="7">
                  <c:v>4.4444444444444446</c:v>
                </c:pt>
                <c:pt idx="8">
                  <c:v>4.5</c:v>
                </c:pt>
                <c:pt idx="9" formatCode="0.00">
                  <c:v>4.545454545454545</c:v>
                </c:pt>
                <c:pt idx="10">
                  <c:v>4.583333333333333</c:v>
                </c:pt>
                <c:pt idx="11">
                  <c:v>4.6153846153846159</c:v>
                </c:pt>
                <c:pt idx="12">
                  <c:v>4.6428571428571432</c:v>
                </c:pt>
                <c:pt idx="13">
                  <c:v>4.666666666666667</c:v>
                </c:pt>
                <c:pt idx="14">
                  <c:v>4.6875</c:v>
                </c:pt>
                <c:pt idx="15">
                  <c:v>4.7058823529411766</c:v>
                </c:pt>
                <c:pt idx="16">
                  <c:v>4.7222222222222223</c:v>
                </c:pt>
                <c:pt idx="17">
                  <c:v>4.7368421052631575</c:v>
                </c:pt>
                <c:pt idx="18">
                  <c:v>4.75</c:v>
                </c:pt>
                <c:pt idx="19">
                  <c:v>4.7619047619047619</c:v>
                </c:pt>
                <c:pt idx="20">
                  <c:v>4.7727272727272734</c:v>
                </c:pt>
                <c:pt idx="21">
                  <c:v>4.7826086956521738</c:v>
                </c:pt>
                <c:pt idx="22">
                  <c:v>4.791666666666667</c:v>
                </c:pt>
                <c:pt idx="23">
                  <c:v>4.8</c:v>
                </c:pt>
                <c:pt idx="24">
                  <c:v>4.8076923076923075</c:v>
                </c:pt>
                <c:pt idx="25">
                  <c:v>4.8148148148148149</c:v>
                </c:pt>
                <c:pt idx="26">
                  <c:v>4.8214285714285712</c:v>
                </c:pt>
                <c:pt idx="27">
                  <c:v>4.8275862068965516</c:v>
                </c:pt>
                <c:pt idx="28">
                  <c:v>4.833333333333333</c:v>
                </c:pt>
                <c:pt idx="29">
                  <c:v>4.838709677419355</c:v>
                </c:pt>
                <c:pt idx="30">
                  <c:v>4.84375</c:v>
                </c:pt>
                <c:pt idx="31">
                  <c:v>4.8484848484848486</c:v>
                </c:pt>
                <c:pt idx="32">
                  <c:v>4.8529411764705879</c:v>
                </c:pt>
                <c:pt idx="33">
                  <c:v>4.8571428571428568</c:v>
                </c:pt>
                <c:pt idx="34">
                  <c:v>4.8611111111111107</c:v>
                </c:pt>
                <c:pt idx="35">
                  <c:v>4.8648648648648649</c:v>
                </c:pt>
                <c:pt idx="36">
                  <c:v>4.8684210526315788</c:v>
                </c:pt>
                <c:pt idx="37">
                  <c:v>4.8717948717948714</c:v>
                </c:pt>
                <c:pt idx="38">
                  <c:v>4.875</c:v>
                </c:pt>
                <c:pt idx="39">
                  <c:v>4.8780487804878048</c:v>
                </c:pt>
                <c:pt idx="40">
                  <c:v>4.8809523809523805</c:v>
                </c:pt>
                <c:pt idx="41">
                  <c:v>4.8837209302325579</c:v>
                </c:pt>
                <c:pt idx="42">
                  <c:v>4.8863636363636367</c:v>
                </c:pt>
                <c:pt idx="43">
                  <c:v>4.8888888888888884</c:v>
                </c:pt>
                <c:pt idx="44">
                  <c:v>4.8913043478260869</c:v>
                </c:pt>
                <c:pt idx="45">
                  <c:v>4.8936170212765955</c:v>
                </c:pt>
                <c:pt idx="46">
                  <c:v>4.895833333333333</c:v>
                </c:pt>
                <c:pt idx="47">
                  <c:v>4.8979591836734695</c:v>
                </c:pt>
                <c:pt idx="48">
                  <c:v>4.9000000000000004</c:v>
                </c:pt>
                <c:pt idx="49">
                  <c:v>4.901960784313725</c:v>
                </c:pt>
                <c:pt idx="50">
                  <c:v>4.9038461538461533</c:v>
                </c:pt>
                <c:pt idx="51">
                  <c:v>4.9056603773584904</c:v>
                </c:pt>
                <c:pt idx="52">
                  <c:v>4.9074074074074074</c:v>
                </c:pt>
                <c:pt idx="53">
                  <c:v>4.9090909090909092</c:v>
                </c:pt>
                <c:pt idx="54">
                  <c:v>4.9107142857142856</c:v>
                </c:pt>
                <c:pt idx="55">
                  <c:v>4.9122807017543852</c:v>
                </c:pt>
                <c:pt idx="56">
                  <c:v>4.9137931034482758</c:v>
                </c:pt>
                <c:pt idx="57">
                  <c:v>4.9152542372881358</c:v>
                </c:pt>
                <c:pt idx="58">
                  <c:v>4.9166666666666661</c:v>
                </c:pt>
                <c:pt idx="59">
                  <c:v>4.918032786885246</c:v>
                </c:pt>
                <c:pt idx="60">
                  <c:v>4.9193548387096779</c:v>
                </c:pt>
                <c:pt idx="61">
                  <c:v>4.92063492063492</c:v>
                </c:pt>
                <c:pt idx="62">
                  <c:v>4.921875</c:v>
                </c:pt>
                <c:pt idx="63">
                  <c:v>4.9230769230769234</c:v>
                </c:pt>
                <c:pt idx="64">
                  <c:v>4.9242424242424239</c:v>
                </c:pt>
                <c:pt idx="65">
                  <c:v>4.9253731343283578</c:v>
                </c:pt>
                <c:pt idx="66">
                  <c:v>4.9264705882352944</c:v>
                </c:pt>
                <c:pt idx="67">
                  <c:v>4.9275362318840585</c:v>
                </c:pt>
                <c:pt idx="68">
                  <c:v>4.9285714285714288</c:v>
                </c:pt>
                <c:pt idx="69">
                  <c:v>4.929577464788732</c:v>
                </c:pt>
                <c:pt idx="70">
                  <c:v>4.9305555555555554</c:v>
                </c:pt>
                <c:pt idx="71">
                  <c:v>4.9315068493150687</c:v>
                </c:pt>
                <c:pt idx="72">
                  <c:v>4.9324324324324325</c:v>
                </c:pt>
                <c:pt idx="73">
                  <c:v>4.9333333333333336</c:v>
                </c:pt>
                <c:pt idx="74">
                  <c:v>4.9342105263157894</c:v>
                </c:pt>
                <c:pt idx="75">
                  <c:v>4.9350649350649354</c:v>
                </c:pt>
                <c:pt idx="76">
                  <c:v>4.9358974358974361</c:v>
                </c:pt>
                <c:pt idx="77">
                  <c:v>4.9367088607594942</c:v>
                </c:pt>
                <c:pt idx="78">
                  <c:v>4.9375</c:v>
                </c:pt>
                <c:pt idx="79">
                  <c:v>4.9382716049382713</c:v>
                </c:pt>
                <c:pt idx="80">
                  <c:v>4.9390243902439028</c:v>
                </c:pt>
                <c:pt idx="81">
                  <c:v>4.9397590361445785</c:v>
                </c:pt>
                <c:pt idx="82">
                  <c:v>4.9404761904761907</c:v>
                </c:pt>
                <c:pt idx="83">
                  <c:v>4.9411764705882355</c:v>
                </c:pt>
                <c:pt idx="84">
                  <c:v>4.941860465116279</c:v>
                </c:pt>
                <c:pt idx="85">
                  <c:v>4.9425287356321839</c:v>
                </c:pt>
                <c:pt idx="86">
                  <c:v>4.9431818181818183</c:v>
                </c:pt>
                <c:pt idx="87">
                  <c:v>4.9438202247191008</c:v>
                </c:pt>
                <c:pt idx="88">
                  <c:v>4.9444444444444446</c:v>
                </c:pt>
                <c:pt idx="89">
                  <c:v>4.9450549450549453</c:v>
                </c:pt>
                <c:pt idx="90">
                  <c:v>4.945652173913043</c:v>
                </c:pt>
                <c:pt idx="91">
                  <c:v>4.946236559139785</c:v>
                </c:pt>
                <c:pt idx="92">
                  <c:v>4.9468085106382977</c:v>
                </c:pt>
                <c:pt idx="93">
                  <c:v>4.9473684210526319</c:v>
                </c:pt>
                <c:pt idx="94">
                  <c:v>4.947916666666667</c:v>
                </c:pt>
                <c:pt idx="95">
                  <c:v>4.9484536082474229</c:v>
                </c:pt>
                <c:pt idx="96">
                  <c:v>4.9489795918367347</c:v>
                </c:pt>
                <c:pt idx="97">
                  <c:v>4.9494949494949498</c:v>
                </c:pt>
                <c:pt idx="98">
                  <c:v>4.95</c:v>
                </c:pt>
                <c:pt idx="99" formatCode="0.00">
                  <c:v>4.9504950495049505</c:v>
                </c:pt>
                <c:pt idx="100">
                  <c:v>4.9509803921568629</c:v>
                </c:pt>
                <c:pt idx="101">
                  <c:v>4.9514563106796121</c:v>
                </c:pt>
                <c:pt idx="102">
                  <c:v>4.9519230769230766</c:v>
                </c:pt>
                <c:pt idx="103">
                  <c:v>4.9523809523809526</c:v>
                </c:pt>
                <c:pt idx="104">
                  <c:v>4.9528301886792452</c:v>
                </c:pt>
                <c:pt idx="105">
                  <c:v>4.9532710280373831</c:v>
                </c:pt>
                <c:pt idx="106">
                  <c:v>4.9537037037037033</c:v>
                </c:pt>
                <c:pt idx="107">
                  <c:v>4.954128440366973</c:v>
                </c:pt>
                <c:pt idx="108">
                  <c:v>4.954545454545455</c:v>
                </c:pt>
                <c:pt idx="109">
                  <c:v>4.954954954954955</c:v>
                </c:pt>
                <c:pt idx="110">
                  <c:v>4.9553571428571432</c:v>
                </c:pt>
                <c:pt idx="111">
                  <c:v>4.9557522123893802</c:v>
                </c:pt>
                <c:pt idx="112">
                  <c:v>4.9561403508771926</c:v>
                </c:pt>
                <c:pt idx="113">
                  <c:v>4.9565217391304355</c:v>
                </c:pt>
                <c:pt idx="114">
                  <c:v>4.9568965517241379</c:v>
                </c:pt>
                <c:pt idx="115">
                  <c:v>4.9572649572649574</c:v>
                </c:pt>
                <c:pt idx="116">
                  <c:v>4.9576271186440675</c:v>
                </c:pt>
                <c:pt idx="117">
                  <c:v>4.9579831932773111</c:v>
                </c:pt>
                <c:pt idx="118">
                  <c:v>4.9583333333333339</c:v>
                </c:pt>
                <c:pt idx="119">
                  <c:v>4.9586776859504136</c:v>
                </c:pt>
                <c:pt idx="120">
                  <c:v>4.9590163934426226</c:v>
                </c:pt>
                <c:pt idx="121">
                  <c:v>4.9593495934959346</c:v>
                </c:pt>
                <c:pt idx="122">
                  <c:v>4.959677419354839</c:v>
                </c:pt>
                <c:pt idx="123">
                  <c:v>4.96</c:v>
                </c:pt>
                <c:pt idx="124">
                  <c:v>4.9603174603174605</c:v>
                </c:pt>
                <c:pt idx="125">
                  <c:v>4.9606299212598426</c:v>
                </c:pt>
                <c:pt idx="126">
                  <c:v>4.9609375</c:v>
                </c:pt>
                <c:pt idx="127">
                  <c:v>4.9612403100775193</c:v>
                </c:pt>
                <c:pt idx="128">
                  <c:v>4.9615384615384617</c:v>
                </c:pt>
                <c:pt idx="129">
                  <c:v>4.9618320610687023</c:v>
                </c:pt>
                <c:pt idx="130">
                  <c:v>4.9621212121212119</c:v>
                </c:pt>
                <c:pt idx="131">
                  <c:v>4.9624060150375939</c:v>
                </c:pt>
                <c:pt idx="132">
                  <c:v>4.9626865671641793</c:v>
                </c:pt>
                <c:pt idx="133">
                  <c:v>4.9629629629629628</c:v>
                </c:pt>
                <c:pt idx="134">
                  <c:v>4.9632352941176467</c:v>
                </c:pt>
                <c:pt idx="135">
                  <c:v>4.9635036496350367</c:v>
                </c:pt>
                <c:pt idx="136">
                  <c:v>4.9637681159420293</c:v>
                </c:pt>
                <c:pt idx="137">
                  <c:v>4.9640287769784175</c:v>
                </c:pt>
                <c:pt idx="138">
                  <c:v>4.9642857142857144</c:v>
                </c:pt>
                <c:pt idx="139">
                  <c:v>4.9645390070921982</c:v>
                </c:pt>
                <c:pt idx="140">
                  <c:v>4.964788732394366</c:v>
                </c:pt>
                <c:pt idx="141">
                  <c:v>4.965034965034965</c:v>
                </c:pt>
                <c:pt idx="142">
                  <c:v>4.9652777777777777</c:v>
                </c:pt>
                <c:pt idx="143">
                  <c:v>4.9655172413793105</c:v>
                </c:pt>
                <c:pt idx="144">
                  <c:v>4.9657534246575343</c:v>
                </c:pt>
                <c:pt idx="145">
                  <c:v>4.9659863945578229</c:v>
                </c:pt>
                <c:pt idx="146">
                  <c:v>4.9662162162162158</c:v>
                </c:pt>
                <c:pt idx="147">
                  <c:v>4.9664429530201346</c:v>
                </c:pt>
                <c:pt idx="148">
                  <c:v>4.9666666666666668</c:v>
                </c:pt>
                <c:pt idx="149">
                  <c:v>4.9668874172185431</c:v>
                </c:pt>
                <c:pt idx="150">
                  <c:v>4.9671052631578947</c:v>
                </c:pt>
                <c:pt idx="151">
                  <c:v>4.9673202614379086</c:v>
                </c:pt>
                <c:pt idx="152">
                  <c:v>4.9675324675324681</c:v>
                </c:pt>
                <c:pt idx="153">
                  <c:v>4.967741935483871</c:v>
                </c:pt>
                <c:pt idx="154">
                  <c:v>4.9679487179487181</c:v>
                </c:pt>
                <c:pt idx="155">
                  <c:v>4.968152866242038</c:v>
                </c:pt>
                <c:pt idx="156">
                  <c:v>4.9683544303797467</c:v>
                </c:pt>
                <c:pt idx="157">
                  <c:v>4.9685534591194971</c:v>
                </c:pt>
                <c:pt idx="158">
                  <c:v>4.96875</c:v>
                </c:pt>
                <c:pt idx="159">
                  <c:v>4.9689440993788816</c:v>
                </c:pt>
                <c:pt idx="160">
                  <c:v>4.9691358024691361</c:v>
                </c:pt>
                <c:pt idx="161">
                  <c:v>4.9693251533742338</c:v>
                </c:pt>
                <c:pt idx="162">
                  <c:v>4.9695121951219514</c:v>
                </c:pt>
                <c:pt idx="163">
                  <c:v>4.9696969696969697</c:v>
                </c:pt>
                <c:pt idx="164">
                  <c:v>4.9698795180722897</c:v>
                </c:pt>
                <c:pt idx="165">
                  <c:v>4.9700598802395204</c:v>
                </c:pt>
                <c:pt idx="166">
                  <c:v>4.9702380952380949</c:v>
                </c:pt>
                <c:pt idx="167">
                  <c:v>4.9704142011834316</c:v>
                </c:pt>
                <c:pt idx="168">
                  <c:v>4.9705882352941178</c:v>
                </c:pt>
                <c:pt idx="169">
                  <c:v>4.9707602339181287</c:v>
                </c:pt>
                <c:pt idx="170">
                  <c:v>4.970930232558139</c:v>
                </c:pt>
                <c:pt idx="171">
                  <c:v>4.9710982658959537</c:v>
                </c:pt>
                <c:pt idx="172">
                  <c:v>4.9712643678160919</c:v>
                </c:pt>
                <c:pt idx="173">
                  <c:v>4.9714285714285715</c:v>
                </c:pt>
                <c:pt idx="174">
                  <c:v>4.9715909090909092</c:v>
                </c:pt>
                <c:pt idx="175">
                  <c:v>4.9717514124293789</c:v>
                </c:pt>
                <c:pt idx="176">
                  <c:v>4.9719101123595504</c:v>
                </c:pt>
                <c:pt idx="177">
                  <c:v>4.972067039106145</c:v>
                </c:pt>
                <c:pt idx="178">
                  <c:v>4.9722222222222223</c:v>
                </c:pt>
                <c:pt idx="179">
                  <c:v>4.972375690607735</c:v>
                </c:pt>
                <c:pt idx="180">
                  <c:v>4.9725274725274726</c:v>
                </c:pt>
                <c:pt idx="181">
                  <c:v>4.972677595628415</c:v>
                </c:pt>
                <c:pt idx="182">
                  <c:v>4.9728260869565215</c:v>
                </c:pt>
                <c:pt idx="183">
                  <c:v>4.9729729729729737</c:v>
                </c:pt>
                <c:pt idx="184">
                  <c:v>4.9731182795698921</c:v>
                </c:pt>
                <c:pt idx="185">
                  <c:v>4.9732620320855609</c:v>
                </c:pt>
                <c:pt idx="186">
                  <c:v>4.9734042553191484</c:v>
                </c:pt>
                <c:pt idx="187">
                  <c:v>4.973544973544973</c:v>
                </c:pt>
                <c:pt idx="188">
                  <c:v>4.9736842105263159</c:v>
                </c:pt>
                <c:pt idx="189">
                  <c:v>4.9738219895287958</c:v>
                </c:pt>
                <c:pt idx="190">
                  <c:v>4.973958333333333</c:v>
                </c:pt>
                <c:pt idx="191">
                  <c:v>4.9740932642487046</c:v>
                </c:pt>
                <c:pt idx="192">
                  <c:v>4.9742268041237114</c:v>
                </c:pt>
                <c:pt idx="193">
                  <c:v>4.9743589743589745</c:v>
                </c:pt>
                <c:pt idx="194">
                  <c:v>4.9744897959183678</c:v>
                </c:pt>
                <c:pt idx="195">
                  <c:v>4.9746192893401018</c:v>
                </c:pt>
                <c:pt idx="196">
                  <c:v>4.9747474747474749</c:v>
                </c:pt>
                <c:pt idx="197">
                  <c:v>4.974874371859296</c:v>
                </c:pt>
                <c:pt idx="198">
                  <c:v>4.9749999999999996</c:v>
                </c:pt>
                <c:pt idx="199">
                  <c:v>4.9751243781094532</c:v>
                </c:pt>
                <c:pt idx="200">
                  <c:v>4.9752475247524757</c:v>
                </c:pt>
                <c:pt idx="201">
                  <c:v>4.9753694581280792</c:v>
                </c:pt>
                <c:pt idx="202">
                  <c:v>4.9754901960784315</c:v>
                </c:pt>
                <c:pt idx="203">
                  <c:v>4.975609756097561</c:v>
                </c:pt>
                <c:pt idx="204">
                  <c:v>4.9757281553398061</c:v>
                </c:pt>
                <c:pt idx="205">
                  <c:v>4.9758454106280192</c:v>
                </c:pt>
                <c:pt idx="206">
                  <c:v>4.9759615384615383</c:v>
                </c:pt>
                <c:pt idx="207">
                  <c:v>4.9760765550239237</c:v>
                </c:pt>
                <c:pt idx="208">
                  <c:v>4.9761904761904763</c:v>
                </c:pt>
                <c:pt idx="209">
                  <c:v>4.9763033175355451</c:v>
                </c:pt>
                <c:pt idx="210">
                  <c:v>4.9764150943396226</c:v>
                </c:pt>
                <c:pt idx="211">
                  <c:v>4.976525821596244</c:v>
                </c:pt>
                <c:pt idx="212">
                  <c:v>4.9766355140186915</c:v>
                </c:pt>
                <c:pt idx="213">
                  <c:v>4.9767441860465116</c:v>
                </c:pt>
                <c:pt idx="214">
                  <c:v>4.9768518518518521</c:v>
                </c:pt>
                <c:pt idx="215">
                  <c:v>4.9769585253456219</c:v>
                </c:pt>
                <c:pt idx="216">
                  <c:v>4.977064220183486</c:v>
                </c:pt>
                <c:pt idx="217">
                  <c:v>4.9771689497716896</c:v>
                </c:pt>
                <c:pt idx="218">
                  <c:v>4.9772727272727275</c:v>
                </c:pt>
                <c:pt idx="219">
                  <c:v>4.9773755656108598</c:v>
                </c:pt>
                <c:pt idx="220">
                  <c:v>4.9774774774774775</c:v>
                </c:pt>
                <c:pt idx="221">
                  <c:v>4.9775784753363226</c:v>
                </c:pt>
                <c:pt idx="222">
                  <c:v>4.9776785714285712</c:v>
                </c:pt>
                <c:pt idx="223">
                  <c:v>4.9777777777777779</c:v>
                </c:pt>
                <c:pt idx="224">
                  <c:v>4.9778761061946906</c:v>
                </c:pt>
                <c:pt idx="225">
                  <c:v>4.9779735682819384</c:v>
                </c:pt>
                <c:pt idx="226">
                  <c:v>4.9780701754385968</c:v>
                </c:pt>
                <c:pt idx="227">
                  <c:v>4.9781659388646284</c:v>
                </c:pt>
                <c:pt idx="228">
                  <c:v>4.9782608695652177</c:v>
                </c:pt>
                <c:pt idx="229">
                  <c:v>4.9783549783549788</c:v>
                </c:pt>
                <c:pt idx="230">
                  <c:v>4.9784482758620694</c:v>
                </c:pt>
                <c:pt idx="231">
                  <c:v>4.9785407725321891</c:v>
                </c:pt>
                <c:pt idx="232">
                  <c:v>4.9786324786324787</c:v>
                </c:pt>
                <c:pt idx="233">
                  <c:v>4.9787234042553195</c:v>
                </c:pt>
                <c:pt idx="234">
                  <c:v>4.9788135593220337</c:v>
                </c:pt>
                <c:pt idx="235">
                  <c:v>4.9789029535864984</c:v>
                </c:pt>
                <c:pt idx="236">
                  <c:v>4.9789915966386555</c:v>
                </c:pt>
                <c:pt idx="237">
                  <c:v>4.97907949790795</c:v>
                </c:pt>
                <c:pt idx="238">
                  <c:v>4.979166666666667</c:v>
                </c:pt>
                <c:pt idx="239">
                  <c:v>4.9792531120331951</c:v>
                </c:pt>
                <c:pt idx="240">
                  <c:v>4.9793388429752063</c:v>
                </c:pt>
                <c:pt idx="241">
                  <c:v>4.9794238683127574</c:v>
                </c:pt>
                <c:pt idx="242">
                  <c:v>4.9795081967213122</c:v>
                </c:pt>
                <c:pt idx="243">
                  <c:v>4.9795918367346932</c:v>
                </c:pt>
                <c:pt idx="244">
                  <c:v>4.9796747967479673</c:v>
                </c:pt>
                <c:pt idx="245">
                  <c:v>4.9797570850202426</c:v>
                </c:pt>
                <c:pt idx="246">
                  <c:v>4.979838709677419</c:v>
                </c:pt>
                <c:pt idx="247">
                  <c:v>4.9799196787148592</c:v>
                </c:pt>
                <c:pt idx="248">
                  <c:v>4.9800000000000004</c:v>
                </c:pt>
                <c:pt idx="249">
                  <c:v>4.9800796812749004</c:v>
                </c:pt>
                <c:pt idx="250">
                  <c:v>4.9801587301587302</c:v>
                </c:pt>
                <c:pt idx="251">
                  <c:v>4.9802371541501973</c:v>
                </c:pt>
                <c:pt idx="252">
                  <c:v>4.9803149606299213</c:v>
                </c:pt>
                <c:pt idx="253">
                  <c:v>4.9803921568627452</c:v>
                </c:pt>
                <c:pt idx="254">
                  <c:v>4.98046875</c:v>
                </c:pt>
                <c:pt idx="255">
                  <c:v>4.9805447470817121</c:v>
                </c:pt>
                <c:pt idx="256">
                  <c:v>4.9806201550387597</c:v>
                </c:pt>
                <c:pt idx="257">
                  <c:v>4.980694980694981</c:v>
                </c:pt>
                <c:pt idx="258">
                  <c:v>4.9807692307692308</c:v>
                </c:pt>
                <c:pt idx="259">
                  <c:v>4.980842911877394</c:v>
                </c:pt>
                <c:pt idx="260">
                  <c:v>4.9809160305343516</c:v>
                </c:pt>
                <c:pt idx="261">
                  <c:v>4.9809885931558933</c:v>
                </c:pt>
                <c:pt idx="262">
                  <c:v>4.9810606060606064</c:v>
                </c:pt>
                <c:pt idx="263">
                  <c:v>4.9811320754716979</c:v>
                </c:pt>
                <c:pt idx="264">
                  <c:v>4.981203007518797</c:v>
                </c:pt>
                <c:pt idx="265">
                  <c:v>4.9812734082397006</c:v>
                </c:pt>
                <c:pt idx="266">
                  <c:v>4.9813432835820901</c:v>
                </c:pt>
                <c:pt idx="267">
                  <c:v>4.9814126394052041</c:v>
                </c:pt>
                <c:pt idx="268">
                  <c:v>4.9814814814814818</c:v>
                </c:pt>
                <c:pt idx="269">
                  <c:v>4.9815498154981555</c:v>
                </c:pt>
                <c:pt idx="270">
                  <c:v>4.9816176470588234</c:v>
                </c:pt>
                <c:pt idx="271">
                  <c:v>4.9816849816849818</c:v>
                </c:pt>
                <c:pt idx="272">
                  <c:v>4.9817518248175183</c:v>
                </c:pt>
                <c:pt idx="273">
                  <c:v>4.9818181818181815</c:v>
                </c:pt>
                <c:pt idx="274">
                  <c:v>4.9818840579710146</c:v>
                </c:pt>
                <c:pt idx="275">
                  <c:v>4.9819494584837543</c:v>
                </c:pt>
                <c:pt idx="276">
                  <c:v>4.9820143884892083</c:v>
                </c:pt>
                <c:pt idx="277">
                  <c:v>4.9820788530465947</c:v>
                </c:pt>
                <c:pt idx="278">
                  <c:v>4.9821428571428577</c:v>
                </c:pt>
                <c:pt idx="279">
                  <c:v>4.9822064056939501</c:v>
                </c:pt>
                <c:pt idx="280">
                  <c:v>4.9822695035460995</c:v>
                </c:pt>
                <c:pt idx="281">
                  <c:v>4.9823321554770317</c:v>
                </c:pt>
                <c:pt idx="282">
                  <c:v>4.982394366197183</c:v>
                </c:pt>
                <c:pt idx="283">
                  <c:v>4.9824561403508767</c:v>
                </c:pt>
                <c:pt idx="284">
                  <c:v>4.9825174825174825</c:v>
                </c:pt>
                <c:pt idx="285">
                  <c:v>4.9825783972125439</c:v>
                </c:pt>
                <c:pt idx="286">
                  <c:v>4.9826388888888893</c:v>
                </c:pt>
                <c:pt idx="287">
                  <c:v>4.9826989619377162</c:v>
                </c:pt>
                <c:pt idx="288">
                  <c:v>4.9827586206896548</c:v>
                </c:pt>
                <c:pt idx="289">
                  <c:v>4.9828178694158076</c:v>
                </c:pt>
                <c:pt idx="290">
                  <c:v>4.9828767123287667</c:v>
                </c:pt>
                <c:pt idx="291">
                  <c:v>4.9829351535836173</c:v>
                </c:pt>
                <c:pt idx="292">
                  <c:v>4.9829931972789119</c:v>
                </c:pt>
                <c:pt idx="293">
                  <c:v>4.9830508474576272</c:v>
                </c:pt>
                <c:pt idx="294">
                  <c:v>4.9831081081081079</c:v>
                </c:pt>
                <c:pt idx="295">
                  <c:v>4.9831649831649836</c:v>
                </c:pt>
                <c:pt idx="296">
                  <c:v>4.9832214765100673</c:v>
                </c:pt>
                <c:pt idx="297">
                  <c:v>4.9832775919732439</c:v>
                </c:pt>
                <c:pt idx="298">
                  <c:v>4.9833333333333334</c:v>
                </c:pt>
                <c:pt idx="299">
                  <c:v>4.9833887043189371</c:v>
                </c:pt>
                <c:pt idx="300">
                  <c:v>4.9834437086092711</c:v>
                </c:pt>
                <c:pt idx="301">
                  <c:v>4.9834983498349832</c:v>
                </c:pt>
                <c:pt idx="302">
                  <c:v>4.9835526315789478</c:v>
                </c:pt>
                <c:pt idx="303">
                  <c:v>4.9836065573770494</c:v>
                </c:pt>
                <c:pt idx="304">
                  <c:v>4.9836601307189543</c:v>
                </c:pt>
                <c:pt idx="305">
                  <c:v>4.9837133550488595</c:v>
                </c:pt>
                <c:pt idx="306">
                  <c:v>4.9837662337662341</c:v>
                </c:pt>
                <c:pt idx="307">
                  <c:v>4.9838187702265371</c:v>
                </c:pt>
                <c:pt idx="308">
                  <c:v>4.9838709677419359</c:v>
                </c:pt>
                <c:pt idx="309">
                  <c:v>4.983922829581994</c:v>
                </c:pt>
                <c:pt idx="310">
                  <c:v>4.9839743589743595</c:v>
                </c:pt>
                <c:pt idx="311">
                  <c:v>4.9840255591054312</c:v>
                </c:pt>
                <c:pt idx="312">
                  <c:v>4.984076433121019</c:v>
                </c:pt>
                <c:pt idx="313">
                  <c:v>4.9841269841269842</c:v>
                </c:pt>
                <c:pt idx="314">
                  <c:v>4.9841772151898738</c:v>
                </c:pt>
                <c:pt idx="315">
                  <c:v>4.9842271293375395</c:v>
                </c:pt>
                <c:pt idx="316">
                  <c:v>4.9842767295597481</c:v>
                </c:pt>
                <c:pt idx="317">
                  <c:v>4.984326018808777</c:v>
                </c:pt>
                <c:pt idx="318">
                  <c:v>4.984375</c:v>
                </c:pt>
                <c:pt idx="319">
                  <c:v>4.9844236760124607</c:v>
                </c:pt>
                <c:pt idx="320">
                  <c:v>4.9844720496894412</c:v>
                </c:pt>
                <c:pt idx="321">
                  <c:v>4.9845201238390091</c:v>
                </c:pt>
                <c:pt idx="322">
                  <c:v>4.9845679012345681</c:v>
                </c:pt>
                <c:pt idx="323">
                  <c:v>4.9846153846153847</c:v>
                </c:pt>
                <c:pt idx="324">
                  <c:v>4.9846625766871169</c:v>
                </c:pt>
                <c:pt idx="325">
                  <c:v>4.9847094801223237</c:v>
                </c:pt>
                <c:pt idx="326">
                  <c:v>4.9847560975609753</c:v>
                </c:pt>
                <c:pt idx="327">
                  <c:v>4.9848024316109427</c:v>
                </c:pt>
                <c:pt idx="328">
                  <c:v>4.9848484848484844</c:v>
                </c:pt>
                <c:pt idx="329">
                  <c:v>4.9848942598187316</c:v>
                </c:pt>
                <c:pt idx="330">
                  <c:v>4.9849397590361448</c:v>
                </c:pt>
                <c:pt idx="331">
                  <c:v>4.984984984984985</c:v>
                </c:pt>
                <c:pt idx="332">
                  <c:v>4.9850299401197606</c:v>
                </c:pt>
                <c:pt idx="333">
                  <c:v>4.9850746268656714</c:v>
                </c:pt>
                <c:pt idx="334">
                  <c:v>4.9851190476190474</c:v>
                </c:pt>
                <c:pt idx="335">
                  <c:v>4.9851632047477743</c:v>
                </c:pt>
                <c:pt idx="336">
                  <c:v>4.9852071005917162</c:v>
                </c:pt>
                <c:pt idx="337">
                  <c:v>4.9852507374631267</c:v>
                </c:pt>
                <c:pt idx="338">
                  <c:v>4.9852941176470589</c:v>
                </c:pt>
                <c:pt idx="339">
                  <c:v>4.9853372434017595</c:v>
                </c:pt>
                <c:pt idx="340">
                  <c:v>4.9853801169590648</c:v>
                </c:pt>
                <c:pt idx="341">
                  <c:v>4.9854227405247817</c:v>
                </c:pt>
                <c:pt idx="342">
                  <c:v>4.9854651162790695</c:v>
                </c:pt>
                <c:pt idx="343">
                  <c:v>4.9855072463768115</c:v>
                </c:pt>
                <c:pt idx="344">
                  <c:v>4.9855491329479769</c:v>
                </c:pt>
                <c:pt idx="345">
                  <c:v>4.9855907780979827</c:v>
                </c:pt>
                <c:pt idx="346">
                  <c:v>4.985632183908046</c:v>
                </c:pt>
                <c:pt idx="347">
                  <c:v>4.9856733524355299</c:v>
                </c:pt>
                <c:pt idx="348">
                  <c:v>4.9857142857142858</c:v>
                </c:pt>
                <c:pt idx="349">
                  <c:v>4.9857549857549861</c:v>
                </c:pt>
                <c:pt idx="350">
                  <c:v>4.985795454545455</c:v>
                </c:pt>
                <c:pt idx="351">
                  <c:v>4.9858356940509916</c:v>
                </c:pt>
                <c:pt idx="352">
                  <c:v>4.9858757062146895</c:v>
                </c:pt>
                <c:pt idx="353">
                  <c:v>4.9859154929577461</c:v>
                </c:pt>
                <c:pt idx="354">
                  <c:v>4.9859550561797752</c:v>
                </c:pt>
                <c:pt idx="355">
                  <c:v>4.9859943977591037</c:v>
                </c:pt>
                <c:pt idx="356">
                  <c:v>4.9860335195530725</c:v>
                </c:pt>
                <c:pt idx="357">
                  <c:v>4.9860724233983289</c:v>
                </c:pt>
                <c:pt idx="358">
                  <c:v>4.9861111111111107</c:v>
                </c:pt>
                <c:pt idx="359">
                  <c:v>4.986149584487535</c:v>
                </c:pt>
                <c:pt idx="360">
                  <c:v>4.9861878453038671</c:v>
                </c:pt>
                <c:pt idx="361">
                  <c:v>4.9862258953168039</c:v>
                </c:pt>
                <c:pt idx="362">
                  <c:v>4.9862637362637363</c:v>
                </c:pt>
                <c:pt idx="363">
                  <c:v>4.9863013698630141</c:v>
                </c:pt>
                <c:pt idx="364">
                  <c:v>4.9863387978142075</c:v>
                </c:pt>
                <c:pt idx="365">
                  <c:v>4.9863760217983648</c:v>
                </c:pt>
                <c:pt idx="366">
                  <c:v>4.9864130434782608</c:v>
                </c:pt>
                <c:pt idx="367">
                  <c:v>4.9864498644986446</c:v>
                </c:pt>
                <c:pt idx="368">
                  <c:v>4.9864864864864868</c:v>
                </c:pt>
                <c:pt idx="369">
                  <c:v>4.986522911051213</c:v>
                </c:pt>
                <c:pt idx="370">
                  <c:v>4.986559139784946</c:v>
                </c:pt>
                <c:pt idx="371">
                  <c:v>4.9865951742627344</c:v>
                </c:pt>
                <c:pt idx="372">
                  <c:v>4.9866310160427805</c:v>
                </c:pt>
                <c:pt idx="373">
                  <c:v>4.9866666666666664</c:v>
                </c:pt>
                <c:pt idx="374">
                  <c:v>4.9867021276595747</c:v>
                </c:pt>
                <c:pt idx="375">
                  <c:v>4.9867374005305036</c:v>
                </c:pt>
                <c:pt idx="376">
                  <c:v>4.9867724867724865</c:v>
                </c:pt>
                <c:pt idx="377">
                  <c:v>4.9868073878627968</c:v>
                </c:pt>
                <c:pt idx="378">
                  <c:v>4.9868421052631575</c:v>
                </c:pt>
                <c:pt idx="379">
                  <c:v>4.9868766404199478</c:v>
                </c:pt>
                <c:pt idx="380">
                  <c:v>4.9869109947643979</c:v>
                </c:pt>
                <c:pt idx="381">
                  <c:v>4.9869451697127936</c:v>
                </c:pt>
                <c:pt idx="382">
                  <c:v>4.986979166666667</c:v>
                </c:pt>
                <c:pt idx="383">
                  <c:v>4.9870129870129869</c:v>
                </c:pt>
                <c:pt idx="384">
                  <c:v>4.9870466321243523</c:v>
                </c:pt>
                <c:pt idx="385">
                  <c:v>4.9870801033591734</c:v>
                </c:pt>
                <c:pt idx="386">
                  <c:v>4.9871134020618557</c:v>
                </c:pt>
                <c:pt idx="387">
                  <c:v>4.987146529562982</c:v>
                </c:pt>
                <c:pt idx="388">
                  <c:v>4.9871794871794872</c:v>
                </c:pt>
                <c:pt idx="389">
                  <c:v>4.9872122762148337</c:v>
                </c:pt>
                <c:pt idx="390">
                  <c:v>4.9872448979591839</c:v>
                </c:pt>
                <c:pt idx="391">
                  <c:v>4.9872773536895671</c:v>
                </c:pt>
                <c:pt idx="392">
                  <c:v>4.9873096446700513</c:v>
                </c:pt>
                <c:pt idx="393">
                  <c:v>4.9873417721518987</c:v>
                </c:pt>
                <c:pt idx="394">
                  <c:v>4.9873737373737379</c:v>
                </c:pt>
                <c:pt idx="395">
                  <c:v>4.9874055415617127</c:v>
                </c:pt>
                <c:pt idx="396">
                  <c:v>4.9874371859296485</c:v>
                </c:pt>
                <c:pt idx="397">
                  <c:v>4.9874686716791974</c:v>
                </c:pt>
                <c:pt idx="398">
                  <c:v>4.9875000000000007</c:v>
                </c:pt>
                <c:pt idx="399">
                  <c:v>4.9875311720698257</c:v>
                </c:pt>
                <c:pt idx="400">
                  <c:v>4.9875621890547261</c:v>
                </c:pt>
                <c:pt idx="401">
                  <c:v>4.9875930521091814</c:v>
                </c:pt>
                <c:pt idx="402">
                  <c:v>4.9876237623762378</c:v>
                </c:pt>
                <c:pt idx="403">
                  <c:v>4.9876543209876543</c:v>
                </c:pt>
                <c:pt idx="404">
                  <c:v>4.9876847290640391</c:v>
                </c:pt>
                <c:pt idx="405">
                  <c:v>4.9877149877149876</c:v>
                </c:pt>
                <c:pt idx="406">
                  <c:v>4.9877450980392162</c:v>
                </c:pt>
                <c:pt idx="407">
                  <c:v>4.9877750611246947</c:v>
                </c:pt>
                <c:pt idx="408">
                  <c:v>4.9878048780487809</c:v>
                </c:pt>
                <c:pt idx="409">
                  <c:v>4.9878345498783458</c:v>
                </c:pt>
                <c:pt idx="410">
                  <c:v>4.9878640776699026</c:v>
                </c:pt>
                <c:pt idx="411">
                  <c:v>4.9878934624697333</c:v>
                </c:pt>
                <c:pt idx="412">
                  <c:v>4.9879227053140092</c:v>
                </c:pt>
                <c:pt idx="413">
                  <c:v>4.9879518072289155</c:v>
                </c:pt>
                <c:pt idx="414">
                  <c:v>4.9879807692307692</c:v>
                </c:pt>
                <c:pt idx="415">
                  <c:v>4.9880095923261392</c:v>
                </c:pt>
                <c:pt idx="416">
                  <c:v>4.9880382775119623</c:v>
                </c:pt>
                <c:pt idx="417">
                  <c:v>4.9880668257756557</c:v>
                </c:pt>
                <c:pt idx="418">
                  <c:v>4.9880952380952381</c:v>
                </c:pt>
                <c:pt idx="419">
                  <c:v>4.9881235154394297</c:v>
                </c:pt>
                <c:pt idx="420">
                  <c:v>4.988151658767773</c:v>
                </c:pt>
                <c:pt idx="421">
                  <c:v>4.9881796690307327</c:v>
                </c:pt>
                <c:pt idx="422">
                  <c:v>4.9882075471698109</c:v>
                </c:pt>
                <c:pt idx="423">
                  <c:v>4.9882352941176471</c:v>
                </c:pt>
                <c:pt idx="424">
                  <c:v>4.988262910798122</c:v>
                </c:pt>
                <c:pt idx="425">
                  <c:v>4.9882903981264635</c:v>
                </c:pt>
                <c:pt idx="426">
                  <c:v>4.9883177570093453</c:v>
                </c:pt>
                <c:pt idx="427">
                  <c:v>4.9883449883449877</c:v>
                </c:pt>
                <c:pt idx="428">
                  <c:v>4.9883720930232558</c:v>
                </c:pt>
                <c:pt idx="429">
                  <c:v>4.9883990719257545</c:v>
                </c:pt>
                <c:pt idx="430">
                  <c:v>4.9884259259259265</c:v>
                </c:pt>
                <c:pt idx="431">
                  <c:v>4.9884526558891453</c:v>
                </c:pt>
                <c:pt idx="432">
                  <c:v>4.9884792626728105</c:v>
                </c:pt>
                <c:pt idx="433">
                  <c:v>4.9885057471264362</c:v>
                </c:pt>
                <c:pt idx="434">
                  <c:v>4.988532110091743</c:v>
                </c:pt>
                <c:pt idx="435">
                  <c:v>4.9885583524027464</c:v>
                </c:pt>
                <c:pt idx="436">
                  <c:v>4.9885844748858448</c:v>
                </c:pt>
                <c:pt idx="437">
                  <c:v>4.9886104783599086</c:v>
                </c:pt>
                <c:pt idx="438">
                  <c:v>4.9886363636363633</c:v>
                </c:pt>
                <c:pt idx="439">
                  <c:v>4.9886621315192743</c:v>
                </c:pt>
                <c:pt idx="440">
                  <c:v>4.9886877828054299</c:v>
                </c:pt>
                <c:pt idx="441">
                  <c:v>4.9887133182844243</c:v>
                </c:pt>
                <c:pt idx="442">
                  <c:v>4.9887387387387392</c:v>
                </c:pt>
                <c:pt idx="443">
                  <c:v>4.98876404494382</c:v>
                </c:pt>
                <c:pt idx="444">
                  <c:v>4.9887892376681613</c:v>
                </c:pt>
                <c:pt idx="445">
                  <c:v>4.9888143176733779</c:v>
                </c:pt>
                <c:pt idx="446">
                  <c:v>4.9888392857142856</c:v>
                </c:pt>
                <c:pt idx="447">
                  <c:v>4.9888641425389757</c:v>
                </c:pt>
                <c:pt idx="448">
                  <c:v>4.9888888888888889</c:v>
                </c:pt>
                <c:pt idx="449">
                  <c:v>4.9889135254988917</c:v>
                </c:pt>
                <c:pt idx="450">
                  <c:v>4.9889380530973453</c:v>
                </c:pt>
                <c:pt idx="451">
                  <c:v>4.9889624724061807</c:v>
                </c:pt>
                <c:pt idx="452">
                  <c:v>4.9889867841409687</c:v>
                </c:pt>
                <c:pt idx="453">
                  <c:v>4.9890109890109891</c:v>
                </c:pt>
                <c:pt idx="454">
                  <c:v>4.9890350877192988</c:v>
                </c:pt>
                <c:pt idx="455">
                  <c:v>4.989059080962801</c:v>
                </c:pt>
                <c:pt idx="456">
                  <c:v>4.9890829694323147</c:v>
                </c:pt>
                <c:pt idx="457">
                  <c:v>4.9891067538126359</c:v>
                </c:pt>
                <c:pt idx="458">
                  <c:v>4.9891304347826084</c:v>
                </c:pt>
                <c:pt idx="459">
                  <c:v>4.9891540130151846</c:v>
                </c:pt>
                <c:pt idx="460">
                  <c:v>4.9891774891774894</c:v>
                </c:pt>
                <c:pt idx="461">
                  <c:v>4.9892008639308854</c:v>
                </c:pt>
                <c:pt idx="462">
                  <c:v>4.9892241379310338</c:v>
                </c:pt>
                <c:pt idx="463">
                  <c:v>4.989247311827957</c:v>
                </c:pt>
                <c:pt idx="464">
                  <c:v>4.9892703862660941</c:v>
                </c:pt>
                <c:pt idx="465">
                  <c:v>4.9892933618843678</c:v>
                </c:pt>
                <c:pt idx="466">
                  <c:v>4.9893162393162394</c:v>
                </c:pt>
                <c:pt idx="467">
                  <c:v>4.9893390191897655</c:v>
                </c:pt>
                <c:pt idx="468">
                  <c:v>4.9893617021276597</c:v>
                </c:pt>
                <c:pt idx="469">
                  <c:v>4.9893842887473463</c:v>
                </c:pt>
                <c:pt idx="470">
                  <c:v>4.9894067796610173</c:v>
                </c:pt>
                <c:pt idx="471">
                  <c:v>4.9894291754756868</c:v>
                </c:pt>
                <c:pt idx="472">
                  <c:v>4.9894514767932492</c:v>
                </c:pt>
                <c:pt idx="473">
                  <c:v>4.9894736842105267</c:v>
                </c:pt>
                <c:pt idx="474">
                  <c:v>4.9894957983193278</c:v>
                </c:pt>
                <c:pt idx="475">
                  <c:v>4.9895178197064984</c:v>
                </c:pt>
                <c:pt idx="476">
                  <c:v>4.989539748953975</c:v>
                </c:pt>
                <c:pt idx="477">
                  <c:v>4.989561586638831</c:v>
                </c:pt>
                <c:pt idx="478">
                  <c:v>4.989583333333333</c:v>
                </c:pt>
                <c:pt idx="479">
                  <c:v>4.9896049896049899</c:v>
                </c:pt>
                <c:pt idx="480">
                  <c:v>4.9896265560165975</c:v>
                </c:pt>
                <c:pt idx="481">
                  <c:v>4.9896480331262936</c:v>
                </c:pt>
                <c:pt idx="482">
                  <c:v>4.9896694214876032</c:v>
                </c:pt>
                <c:pt idx="483">
                  <c:v>4.9896907216494846</c:v>
                </c:pt>
                <c:pt idx="484">
                  <c:v>4.9897119341563787</c:v>
                </c:pt>
                <c:pt idx="485">
                  <c:v>4.9897330595482545</c:v>
                </c:pt>
                <c:pt idx="486">
                  <c:v>4.9897540983606561</c:v>
                </c:pt>
                <c:pt idx="487">
                  <c:v>4.9897750511247443</c:v>
                </c:pt>
                <c:pt idx="488">
                  <c:v>4.9897959183673466</c:v>
                </c:pt>
                <c:pt idx="489">
                  <c:v>4.9898167006109979</c:v>
                </c:pt>
                <c:pt idx="490">
                  <c:v>4.9898373983739832</c:v>
                </c:pt>
                <c:pt idx="491">
                  <c:v>4.9898580121703855</c:v>
                </c:pt>
                <c:pt idx="492">
                  <c:v>4.9898785425101213</c:v>
                </c:pt>
                <c:pt idx="493">
                  <c:v>4.9898989898989896</c:v>
                </c:pt>
                <c:pt idx="494">
                  <c:v>4.9899193548387091</c:v>
                </c:pt>
                <c:pt idx="495">
                  <c:v>4.9899396378269616</c:v>
                </c:pt>
                <c:pt idx="496">
                  <c:v>4.9899598393574296</c:v>
                </c:pt>
                <c:pt idx="497">
                  <c:v>4.9899799599198396</c:v>
                </c:pt>
                <c:pt idx="498">
                  <c:v>4.99</c:v>
                </c:pt>
                <c:pt idx="499" formatCode="0.00">
                  <c:v>4.9900199600798398</c:v>
                </c:pt>
                <c:pt idx="500">
                  <c:v>4.9900398406374507</c:v>
                </c:pt>
                <c:pt idx="501">
                  <c:v>4.9900596421471173</c:v>
                </c:pt>
                <c:pt idx="502">
                  <c:v>4.9900793650793656</c:v>
                </c:pt>
                <c:pt idx="503">
                  <c:v>4.9900990099009901</c:v>
                </c:pt>
                <c:pt idx="504">
                  <c:v>4.9901185770750986</c:v>
                </c:pt>
                <c:pt idx="505">
                  <c:v>4.9901380670611442</c:v>
                </c:pt>
                <c:pt idx="506">
                  <c:v>4.9901574803149611</c:v>
                </c:pt>
                <c:pt idx="507">
                  <c:v>4.9901768172888019</c:v>
                </c:pt>
                <c:pt idx="508">
                  <c:v>4.9901960784313726</c:v>
                </c:pt>
                <c:pt idx="509">
                  <c:v>4.9902152641878663</c:v>
                </c:pt>
                <c:pt idx="510">
                  <c:v>4.990234375</c:v>
                </c:pt>
                <c:pt idx="511">
                  <c:v>4.9902534113060426</c:v>
                </c:pt>
                <c:pt idx="512">
                  <c:v>4.9902723735408561</c:v>
                </c:pt>
                <c:pt idx="513">
                  <c:v>4.9902912621359228</c:v>
                </c:pt>
                <c:pt idx="514">
                  <c:v>4.9903100775193803</c:v>
                </c:pt>
                <c:pt idx="515">
                  <c:v>4.9903288201160541</c:v>
                </c:pt>
                <c:pt idx="516">
                  <c:v>4.9903474903474905</c:v>
                </c:pt>
                <c:pt idx="517">
                  <c:v>4.9903660886319843</c:v>
                </c:pt>
                <c:pt idx="518">
                  <c:v>4.990384615384615</c:v>
                </c:pt>
                <c:pt idx="519">
                  <c:v>4.9904030710172744</c:v>
                </c:pt>
                <c:pt idx="520">
                  <c:v>4.990421455938697</c:v>
                </c:pt>
                <c:pt idx="521">
                  <c:v>4.9904397705544934</c:v>
                </c:pt>
                <c:pt idx="522">
                  <c:v>4.9904580152671754</c:v>
                </c:pt>
                <c:pt idx="523">
                  <c:v>4.9904761904761905</c:v>
                </c:pt>
                <c:pt idx="524">
                  <c:v>4.9904942965779471</c:v>
                </c:pt>
                <c:pt idx="525">
                  <c:v>4.9905123339658441</c:v>
                </c:pt>
                <c:pt idx="526">
                  <c:v>4.9905303030303028</c:v>
                </c:pt>
                <c:pt idx="527">
                  <c:v>4.9905482041587899</c:v>
                </c:pt>
                <c:pt idx="528">
                  <c:v>4.9905660377358494</c:v>
                </c:pt>
                <c:pt idx="529">
                  <c:v>4.9905838041431263</c:v>
                </c:pt>
                <c:pt idx="530">
                  <c:v>4.9906015037593985</c:v>
                </c:pt>
                <c:pt idx="531">
                  <c:v>4.9906191369605999</c:v>
                </c:pt>
                <c:pt idx="532">
                  <c:v>4.9906367041198498</c:v>
                </c:pt>
                <c:pt idx="533">
                  <c:v>4.990654205607477</c:v>
                </c:pt>
                <c:pt idx="534">
                  <c:v>4.9906716417910442</c:v>
                </c:pt>
                <c:pt idx="535">
                  <c:v>4.9906890130353814</c:v>
                </c:pt>
                <c:pt idx="536">
                  <c:v>4.9907063197026025</c:v>
                </c:pt>
                <c:pt idx="537">
                  <c:v>4.9907235621521338</c:v>
                </c:pt>
                <c:pt idx="538">
                  <c:v>4.9907407407407405</c:v>
                </c:pt>
                <c:pt idx="539">
                  <c:v>4.9907578558225509</c:v>
                </c:pt>
                <c:pt idx="540">
                  <c:v>4.9907749077490777</c:v>
                </c:pt>
                <c:pt idx="541">
                  <c:v>4.9907918968692453</c:v>
                </c:pt>
                <c:pt idx="542">
                  <c:v>4.9908088235294121</c:v>
                </c:pt>
                <c:pt idx="543">
                  <c:v>4.9908256880733948</c:v>
                </c:pt>
                <c:pt idx="544">
                  <c:v>4.9908424908424909</c:v>
                </c:pt>
                <c:pt idx="545">
                  <c:v>4.9908592321755032</c:v>
                </c:pt>
                <c:pt idx="546">
                  <c:v>4.9908759124087592</c:v>
                </c:pt>
                <c:pt idx="547">
                  <c:v>4.9908925318761383</c:v>
                </c:pt>
                <c:pt idx="548">
                  <c:v>4.9909090909090912</c:v>
                </c:pt>
                <c:pt idx="549">
                  <c:v>4.9909255898366602</c:v>
                </c:pt>
                <c:pt idx="550">
                  <c:v>4.9909420289855069</c:v>
                </c:pt>
                <c:pt idx="551">
                  <c:v>4.9909584086799272</c:v>
                </c:pt>
                <c:pt idx="552">
                  <c:v>4.9909747292418771</c:v>
                </c:pt>
                <c:pt idx="553">
                  <c:v>4.9909909909909906</c:v>
                </c:pt>
                <c:pt idx="554">
                  <c:v>4.9910071942446042</c:v>
                </c:pt>
                <c:pt idx="555">
                  <c:v>4.9910233393177741</c:v>
                </c:pt>
                <c:pt idx="556">
                  <c:v>4.9910394265232974</c:v>
                </c:pt>
                <c:pt idx="557">
                  <c:v>4.9910554561717353</c:v>
                </c:pt>
                <c:pt idx="558">
                  <c:v>4.9910714285714288</c:v>
                </c:pt>
                <c:pt idx="559">
                  <c:v>4.9910873440285206</c:v>
                </c:pt>
                <c:pt idx="560">
                  <c:v>4.9911032028469746</c:v>
                </c:pt>
                <c:pt idx="561">
                  <c:v>4.9911190053285974</c:v>
                </c:pt>
                <c:pt idx="562">
                  <c:v>4.9911347517730498</c:v>
                </c:pt>
                <c:pt idx="563">
                  <c:v>4.9911504424778759</c:v>
                </c:pt>
                <c:pt idx="564">
                  <c:v>4.9911660777385158</c:v>
                </c:pt>
                <c:pt idx="565">
                  <c:v>4.9911816578483243</c:v>
                </c:pt>
                <c:pt idx="566">
                  <c:v>4.9911971830985911</c:v>
                </c:pt>
                <c:pt idx="567">
                  <c:v>4.9912126537785593</c:v>
                </c:pt>
                <c:pt idx="568">
                  <c:v>4.9912280701754383</c:v>
                </c:pt>
                <c:pt idx="569">
                  <c:v>4.9912434325744313</c:v>
                </c:pt>
                <c:pt idx="570">
                  <c:v>4.9912587412587408</c:v>
                </c:pt>
                <c:pt idx="571">
                  <c:v>4.9912739965095989</c:v>
                </c:pt>
                <c:pt idx="572">
                  <c:v>4.991289198606272</c:v>
                </c:pt>
                <c:pt idx="573">
                  <c:v>4.9913043478260875</c:v>
                </c:pt>
                <c:pt idx="574">
                  <c:v>4.9913194444444446</c:v>
                </c:pt>
                <c:pt idx="575">
                  <c:v>4.9913344887348359</c:v>
                </c:pt>
                <c:pt idx="576">
                  <c:v>4.9913494809688581</c:v>
                </c:pt>
                <c:pt idx="577">
                  <c:v>4.9913644214162352</c:v>
                </c:pt>
                <c:pt idx="578">
                  <c:v>4.9913793103448274</c:v>
                </c:pt>
                <c:pt idx="579">
                  <c:v>4.9913941480206541</c:v>
                </c:pt>
                <c:pt idx="580">
                  <c:v>4.9914089347079038</c:v>
                </c:pt>
                <c:pt idx="581">
                  <c:v>4.9914236706689534</c:v>
                </c:pt>
                <c:pt idx="582">
                  <c:v>4.9914383561643838</c:v>
                </c:pt>
                <c:pt idx="583">
                  <c:v>4.9914529914529915</c:v>
                </c:pt>
                <c:pt idx="584">
                  <c:v>4.9914675767918091</c:v>
                </c:pt>
                <c:pt idx="585">
                  <c:v>4.9914821124361159</c:v>
                </c:pt>
                <c:pt idx="586">
                  <c:v>4.9914965986394559</c:v>
                </c:pt>
                <c:pt idx="587">
                  <c:v>4.9915110356536498</c:v>
                </c:pt>
                <c:pt idx="588">
                  <c:v>4.991525423728814</c:v>
                </c:pt>
                <c:pt idx="589">
                  <c:v>4.9915397631133676</c:v>
                </c:pt>
                <c:pt idx="590">
                  <c:v>4.9915540540540544</c:v>
                </c:pt>
                <c:pt idx="591">
                  <c:v>4.9915682967959532</c:v>
                </c:pt>
                <c:pt idx="592">
                  <c:v>4.9915824915824913</c:v>
                </c:pt>
                <c:pt idx="593">
                  <c:v>4.9915966386554622</c:v>
                </c:pt>
                <c:pt idx="594">
                  <c:v>4.9916107382550337</c:v>
                </c:pt>
                <c:pt idx="595">
                  <c:v>4.9916247906197651</c:v>
                </c:pt>
                <c:pt idx="596">
                  <c:v>4.9916387959866224</c:v>
                </c:pt>
                <c:pt idx="597">
                  <c:v>4.9916527545909855</c:v>
                </c:pt>
                <c:pt idx="598">
                  <c:v>4.9916666666666663</c:v>
                </c:pt>
                <c:pt idx="599">
                  <c:v>4.9916805324459235</c:v>
                </c:pt>
                <c:pt idx="600">
                  <c:v>4.9916943521594686</c:v>
                </c:pt>
                <c:pt idx="601">
                  <c:v>4.9917081260364844</c:v>
                </c:pt>
                <c:pt idx="602">
                  <c:v>4.991721854304636</c:v>
                </c:pt>
                <c:pt idx="603">
                  <c:v>4.9917355371900829</c:v>
                </c:pt>
                <c:pt idx="604">
                  <c:v>4.9917491749174916</c:v>
                </c:pt>
                <c:pt idx="605">
                  <c:v>4.9917627677100498</c:v>
                </c:pt>
                <c:pt idx="606">
                  <c:v>4.9917763157894735</c:v>
                </c:pt>
                <c:pt idx="607">
                  <c:v>4.9917898193760264</c:v>
                </c:pt>
                <c:pt idx="608">
                  <c:v>4.9918032786885247</c:v>
                </c:pt>
                <c:pt idx="609">
                  <c:v>4.9918166939443536</c:v>
                </c:pt>
                <c:pt idx="610">
                  <c:v>4.9918300653594772</c:v>
                </c:pt>
                <c:pt idx="611">
                  <c:v>4.99184339314845</c:v>
                </c:pt>
                <c:pt idx="612">
                  <c:v>4.9918566775244297</c:v>
                </c:pt>
                <c:pt idx="613">
                  <c:v>4.9918699186991873</c:v>
                </c:pt>
                <c:pt idx="614">
                  <c:v>4.991883116883117</c:v>
                </c:pt>
                <c:pt idx="615">
                  <c:v>4.9918962722852509</c:v>
                </c:pt>
                <c:pt idx="616">
                  <c:v>4.9919093851132681</c:v>
                </c:pt>
                <c:pt idx="617">
                  <c:v>4.9919224555735058</c:v>
                </c:pt>
                <c:pt idx="618">
                  <c:v>4.991935483870968</c:v>
                </c:pt>
                <c:pt idx="619">
                  <c:v>4.9919484702093397</c:v>
                </c:pt>
                <c:pt idx="620">
                  <c:v>4.991961414790997</c:v>
                </c:pt>
                <c:pt idx="621">
                  <c:v>4.9919743178170144</c:v>
                </c:pt>
                <c:pt idx="622">
                  <c:v>4.9919871794871797</c:v>
                </c:pt>
                <c:pt idx="623">
                  <c:v>4.992</c:v>
                </c:pt>
                <c:pt idx="624">
                  <c:v>4.9920127795527156</c:v>
                </c:pt>
                <c:pt idx="625">
                  <c:v>4.9920255183413076</c:v>
                </c:pt>
                <c:pt idx="626">
                  <c:v>4.9920382165605091</c:v>
                </c:pt>
                <c:pt idx="627">
                  <c:v>4.9920508744038159</c:v>
                </c:pt>
                <c:pt idx="628">
                  <c:v>4.9920634920634921</c:v>
                </c:pt>
                <c:pt idx="629">
                  <c:v>4.9920760697305866</c:v>
                </c:pt>
                <c:pt idx="630">
                  <c:v>4.9920886075949369</c:v>
                </c:pt>
                <c:pt idx="631">
                  <c:v>4.9921011058451814</c:v>
                </c:pt>
                <c:pt idx="632">
                  <c:v>4.9921135646687702</c:v>
                </c:pt>
                <c:pt idx="633">
                  <c:v>4.9921259842519685</c:v>
                </c:pt>
                <c:pt idx="634">
                  <c:v>4.9921383647798736</c:v>
                </c:pt>
                <c:pt idx="635">
                  <c:v>4.992150706436421</c:v>
                </c:pt>
                <c:pt idx="636">
                  <c:v>4.992163009404389</c:v>
                </c:pt>
                <c:pt idx="637">
                  <c:v>4.9921752738654144</c:v>
                </c:pt>
                <c:pt idx="638">
                  <c:v>4.9921875</c:v>
                </c:pt>
                <c:pt idx="639">
                  <c:v>4.9921996879875197</c:v>
                </c:pt>
                <c:pt idx="640">
                  <c:v>4.9922118380062308</c:v>
                </c:pt>
                <c:pt idx="641">
                  <c:v>4.9922239502332815</c:v>
                </c:pt>
                <c:pt idx="642">
                  <c:v>4.9922360248447202</c:v>
                </c:pt>
                <c:pt idx="643">
                  <c:v>4.9922480620155039</c:v>
                </c:pt>
                <c:pt idx="644">
                  <c:v>4.9922600619195041</c:v>
                </c:pt>
                <c:pt idx="645">
                  <c:v>4.9922720247295214</c:v>
                </c:pt>
                <c:pt idx="646">
                  <c:v>4.992283950617284</c:v>
                </c:pt>
                <c:pt idx="647">
                  <c:v>4.9922958397534671</c:v>
                </c:pt>
                <c:pt idx="648">
                  <c:v>4.9923076923076923</c:v>
                </c:pt>
                <c:pt idx="649">
                  <c:v>4.9923195084485403</c:v>
                </c:pt>
                <c:pt idx="650">
                  <c:v>4.992331288343558</c:v>
                </c:pt>
                <c:pt idx="651">
                  <c:v>4.9923430321592646</c:v>
                </c:pt>
                <c:pt idx="652">
                  <c:v>4.9923547400611623</c:v>
                </c:pt>
                <c:pt idx="653">
                  <c:v>4.992366412213741</c:v>
                </c:pt>
                <c:pt idx="654">
                  <c:v>4.9923780487804876</c:v>
                </c:pt>
                <c:pt idx="655">
                  <c:v>4.9923896499238962</c:v>
                </c:pt>
                <c:pt idx="656">
                  <c:v>4.9924012158054705</c:v>
                </c:pt>
                <c:pt idx="657">
                  <c:v>4.9924127465857362</c:v>
                </c:pt>
                <c:pt idx="658">
                  <c:v>4.9924242424242422</c:v>
                </c:pt>
                <c:pt idx="659">
                  <c:v>4.9924357034795763</c:v>
                </c:pt>
                <c:pt idx="660">
                  <c:v>4.9924471299093653</c:v>
                </c:pt>
                <c:pt idx="661">
                  <c:v>4.9924585218702866</c:v>
                </c:pt>
                <c:pt idx="662">
                  <c:v>4.9924698795180724</c:v>
                </c:pt>
                <c:pt idx="663">
                  <c:v>4.992481203007519</c:v>
                </c:pt>
                <c:pt idx="664">
                  <c:v>4.9924924924924925</c:v>
                </c:pt>
                <c:pt idx="665">
                  <c:v>4.9925037481259373</c:v>
                </c:pt>
                <c:pt idx="666">
                  <c:v>4.9925149700598803</c:v>
                </c:pt>
                <c:pt idx="667">
                  <c:v>4.9925261584454415</c:v>
                </c:pt>
                <c:pt idx="668">
                  <c:v>4.9925373134328357</c:v>
                </c:pt>
                <c:pt idx="669">
                  <c:v>4.9925484351713862</c:v>
                </c:pt>
                <c:pt idx="670">
                  <c:v>4.9925595238095237</c:v>
                </c:pt>
                <c:pt idx="671">
                  <c:v>4.9925705794947994</c:v>
                </c:pt>
                <c:pt idx="672">
                  <c:v>4.9925816023738872</c:v>
                </c:pt>
                <c:pt idx="673">
                  <c:v>4.992592592592592</c:v>
                </c:pt>
                <c:pt idx="674">
                  <c:v>4.9926035502958586</c:v>
                </c:pt>
                <c:pt idx="675">
                  <c:v>4.9926144756277697</c:v>
                </c:pt>
                <c:pt idx="676">
                  <c:v>4.9926253687315638</c:v>
                </c:pt>
                <c:pt idx="677">
                  <c:v>4.9926362297496318</c:v>
                </c:pt>
                <c:pt idx="678">
                  <c:v>4.992647058823529</c:v>
                </c:pt>
                <c:pt idx="679">
                  <c:v>4.9926578560939792</c:v>
                </c:pt>
                <c:pt idx="680">
                  <c:v>4.9926686217008793</c:v>
                </c:pt>
                <c:pt idx="681">
                  <c:v>4.9926793557833085</c:v>
                </c:pt>
                <c:pt idx="682">
                  <c:v>4.992690058479532</c:v>
                </c:pt>
                <c:pt idx="683">
                  <c:v>4.992700729927007</c:v>
                </c:pt>
                <c:pt idx="684">
                  <c:v>4.9927113702623904</c:v>
                </c:pt>
                <c:pt idx="685">
                  <c:v>4.9927219796215425</c:v>
                </c:pt>
                <c:pt idx="686">
                  <c:v>4.9927325581395348</c:v>
                </c:pt>
                <c:pt idx="687">
                  <c:v>4.9927431059506535</c:v>
                </c:pt>
                <c:pt idx="688">
                  <c:v>4.9927536231884053</c:v>
                </c:pt>
                <c:pt idx="689">
                  <c:v>4.9927641099855276</c:v>
                </c:pt>
                <c:pt idx="690">
                  <c:v>4.9927745664739884</c:v>
                </c:pt>
                <c:pt idx="691">
                  <c:v>4.9927849927849923</c:v>
                </c:pt>
                <c:pt idx="692">
                  <c:v>4.9927953890489913</c:v>
                </c:pt>
                <c:pt idx="693">
                  <c:v>4.9928057553956835</c:v>
                </c:pt>
                <c:pt idx="694">
                  <c:v>4.9928160919540234</c:v>
                </c:pt>
                <c:pt idx="695">
                  <c:v>4.9928263988522232</c:v>
                </c:pt>
                <c:pt idx="696">
                  <c:v>4.9928366762177649</c:v>
                </c:pt>
                <c:pt idx="697">
                  <c:v>4.9928469241773961</c:v>
                </c:pt>
                <c:pt idx="698">
                  <c:v>4.9928571428571429</c:v>
                </c:pt>
                <c:pt idx="699">
                  <c:v>4.9928673323823105</c:v>
                </c:pt>
                <c:pt idx="700">
                  <c:v>4.9928774928774926</c:v>
                </c:pt>
                <c:pt idx="701">
                  <c:v>4.9928876244665723</c:v>
                </c:pt>
                <c:pt idx="702">
                  <c:v>4.9928977272727266</c:v>
                </c:pt>
                <c:pt idx="703">
                  <c:v>4.9929078014184398</c:v>
                </c:pt>
                <c:pt idx="704">
                  <c:v>4.9929178470254962</c:v>
                </c:pt>
                <c:pt idx="705">
                  <c:v>4.9929278642149928</c:v>
                </c:pt>
                <c:pt idx="706">
                  <c:v>4.9929378531073452</c:v>
                </c:pt>
                <c:pt idx="707">
                  <c:v>4.9929478138222851</c:v>
                </c:pt>
                <c:pt idx="708">
                  <c:v>4.992957746478873</c:v>
                </c:pt>
                <c:pt idx="709">
                  <c:v>4.9929676511954995</c:v>
                </c:pt>
                <c:pt idx="710">
                  <c:v>4.9929775280898872</c:v>
                </c:pt>
                <c:pt idx="711">
                  <c:v>4.9929873772791025</c:v>
                </c:pt>
                <c:pt idx="712">
                  <c:v>4.9929971988795518</c:v>
                </c:pt>
                <c:pt idx="713">
                  <c:v>4.9930069930069934</c:v>
                </c:pt>
                <c:pt idx="714">
                  <c:v>4.9930167597765358</c:v>
                </c:pt>
                <c:pt idx="715">
                  <c:v>4.9930264993026503</c:v>
                </c:pt>
                <c:pt idx="716">
                  <c:v>4.9930362116991649</c:v>
                </c:pt>
                <c:pt idx="717">
                  <c:v>4.993045897079277</c:v>
                </c:pt>
                <c:pt idx="718">
                  <c:v>4.9930555555555554</c:v>
                </c:pt>
                <c:pt idx="719">
                  <c:v>4.9930651872399441</c:v>
                </c:pt>
                <c:pt idx="720">
                  <c:v>4.9930747922437675</c:v>
                </c:pt>
                <c:pt idx="721">
                  <c:v>4.9930843706777317</c:v>
                </c:pt>
                <c:pt idx="722">
                  <c:v>4.9930939226519335</c:v>
                </c:pt>
                <c:pt idx="723">
                  <c:v>4.9931034482758623</c:v>
                </c:pt>
                <c:pt idx="724">
                  <c:v>4.9931129476584024</c:v>
                </c:pt>
                <c:pt idx="725">
                  <c:v>4.9931224209078406</c:v>
                </c:pt>
                <c:pt idx="726">
                  <c:v>4.9931318681318686</c:v>
                </c:pt>
                <c:pt idx="727">
                  <c:v>4.9931412894375864</c:v>
                </c:pt>
                <c:pt idx="728">
                  <c:v>4.993150684931507</c:v>
                </c:pt>
                <c:pt idx="729">
                  <c:v>4.9931600547195618</c:v>
                </c:pt>
                <c:pt idx="730">
                  <c:v>4.9931693989071038</c:v>
                </c:pt>
                <c:pt idx="731">
                  <c:v>4.9931787175989086</c:v>
                </c:pt>
                <c:pt idx="732">
                  <c:v>4.9931880108991828</c:v>
                </c:pt>
                <c:pt idx="733">
                  <c:v>4.9931972789115644</c:v>
                </c:pt>
                <c:pt idx="734">
                  <c:v>4.9932065217391299</c:v>
                </c:pt>
                <c:pt idx="735">
                  <c:v>4.9932157394843966</c:v>
                </c:pt>
                <c:pt idx="736">
                  <c:v>4.9932249322493227</c:v>
                </c:pt>
                <c:pt idx="737">
                  <c:v>4.993234100135318</c:v>
                </c:pt>
                <c:pt idx="738">
                  <c:v>4.993243243243243</c:v>
                </c:pt>
                <c:pt idx="739">
                  <c:v>4.9932523616734139</c:v>
                </c:pt>
                <c:pt idx="740">
                  <c:v>4.993261455525607</c:v>
                </c:pt>
                <c:pt idx="741">
                  <c:v>4.9932705248990574</c:v>
                </c:pt>
                <c:pt idx="742">
                  <c:v>4.993279569892473</c:v>
                </c:pt>
                <c:pt idx="743">
                  <c:v>4.9932885906040267</c:v>
                </c:pt>
                <c:pt idx="744">
                  <c:v>4.9932975871313676</c:v>
                </c:pt>
                <c:pt idx="745">
                  <c:v>4.9933065595716197</c:v>
                </c:pt>
                <c:pt idx="746">
                  <c:v>4.9933155080213902</c:v>
                </c:pt>
                <c:pt idx="747">
                  <c:v>4.9933244325767685</c:v>
                </c:pt>
                <c:pt idx="748">
                  <c:v>4.9933333333333332</c:v>
                </c:pt>
                <c:pt idx="749">
                  <c:v>4.9933422103861522</c:v>
                </c:pt>
                <c:pt idx="750">
                  <c:v>4.9933510638297873</c:v>
                </c:pt>
                <c:pt idx="751">
                  <c:v>4.9933598937583001</c:v>
                </c:pt>
                <c:pt idx="752">
                  <c:v>4.9933687002652523</c:v>
                </c:pt>
                <c:pt idx="753">
                  <c:v>4.9933774834437088</c:v>
                </c:pt>
                <c:pt idx="754">
                  <c:v>4.9933862433862437</c:v>
                </c:pt>
                <c:pt idx="755">
                  <c:v>4.9933949801849407</c:v>
                </c:pt>
                <c:pt idx="756">
                  <c:v>4.9934036939313984</c:v>
                </c:pt>
                <c:pt idx="757">
                  <c:v>4.9934123847167324</c:v>
                </c:pt>
                <c:pt idx="758">
                  <c:v>4.9934210526315788</c:v>
                </c:pt>
                <c:pt idx="759">
                  <c:v>4.9934296977660972</c:v>
                </c:pt>
                <c:pt idx="760">
                  <c:v>4.9934383202099735</c:v>
                </c:pt>
                <c:pt idx="761">
                  <c:v>4.9934469200524241</c:v>
                </c:pt>
                <c:pt idx="762">
                  <c:v>4.9934554973821985</c:v>
                </c:pt>
                <c:pt idx="763">
                  <c:v>4.9934640522875817</c:v>
                </c:pt>
                <c:pt idx="764">
                  <c:v>4.9934725848563968</c:v>
                </c:pt>
                <c:pt idx="765">
                  <c:v>4.9934810951760102</c:v>
                </c:pt>
                <c:pt idx="766">
                  <c:v>4.993489583333333</c:v>
                </c:pt>
                <c:pt idx="767">
                  <c:v>4.9934980494148249</c:v>
                </c:pt>
                <c:pt idx="768">
                  <c:v>4.9935064935064934</c:v>
                </c:pt>
                <c:pt idx="769">
                  <c:v>4.993514915693904</c:v>
                </c:pt>
                <c:pt idx="770">
                  <c:v>4.9935233160621761</c:v>
                </c:pt>
                <c:pt idx="771">
                  <c:v>4.9935316946959896</c:v>
                </c:pt>
                <c:pt idx="772">
                  <c:v>4.9935400516795863</c:v>
                </c:pt>
                <c:pt idx="773">
                  <c:v>4.9935483870967738</c:v>
                </c:pt>
                <c:pt idx="774">
                  <c:v>4.9935567010309274</c:v>
                </c:pt>
                <c:pt idx="775">
                  <c:v>4.9935649935649931</c:v>
                </c:pt>
                <c:pt idx="776">
                  <c:v>4.9935732647814914</c:v>
                </c:pt>
                <c:pt idx="777">
                  <c:v>4.993581514762516</c:v>
                </c:pt>
                <c:pt idx="778">
                  <c:v>4.9935897435897436</c:v>
                </c:pt>
                <c:pt idx="779">
                  <c:v>4.9935979513444302</c:v>
                </c:pt>
                <c:pt idx="780">
                  <c:v>4.9936061381074168</c:v>
                </c:pt>
                <c:pt idx="781">
                  <c:v>4.9936143039591316</c:v>
                </c:pt>
                <c:pt idx="782">
                  <c:v>4.9936224489795915</c:v>
                </c:pt>
                <c:pt idx="783">
                  <c:v>4.9936305732484074</c:v>
                </c:pt>
                <c:pt idx="784">
                  <c:v>4.9936386768447836</c:v>
                </c:pt>
                <c:pt idx="785">
                  <c:v>4.9936467598475218</c:v>
                </c:pt>
                <c:pt idx="786">
                  <c:v>4.9936548223350252</c:v>
                </c:pt>
                <c:pt idx="787">
                  <c:v>4.9936628643852981</c:v>
                </c:pt>
                <c:pt idx="788">
                  <c:v>4.9936708860759493</c:v>
                </c:pt>
                <c:pt idx="789">
                  <c:v>4.9936788874841973</c:v>
                </c:pt>
                <c:pt idx="790">
                  <c:v>4.9936868686868685</c:v>
                </c:pt>
                <c:pt idx="791">
                  <c:v>4.9936948297604031</c:v>
                </c:pt>
                <c:pt idx="792">
                  <c:v>4.9937027707808559</c:v>
                </c:pt>
                <c:pt idx="793">
                  <c:v>4.9937106918238996</c:v>
                </c:pt>
                <c:pt idx="794">
                  <c:v>4.9937185929648242</c:v>
                </c:pt>
                <c:pt idx="795">
                  <c:v>4.993726474278545</c:v>
                </c:pt>
                <c:pt idx="796">
                  <c:v>4.9937343358395996</c:v>
                </c:pt>
                <c:pt idx="797">
                  <c:v>4.9937421777221527</c:v>
                </c:pt>
                <c:pt idx="798">
                  <c:v>4.9937500000000004</c:v>
                </c:pt>
                <c:pt idx="799">
                  <c:v>4.9937578027465666</c:v>
                </c:pt>
                <c:pt idx="800">
                  <c:v>4.9937655860349128</c:v>
                </c:pt>
                <c:pt idx="801">
                  <c:v>4.993773349937733</c:v>
                </c:pt>
                <c:pt idx="802">
                  <c:v>4.9937810945273631</c:v>
                </c:pt>
                <c:pt idx="803">
                  <c:v>4.9937888198757765</c:v>
                </c:pt>
                <c:pt idx="804">
                  <c:v>4.9937965260545907</c:v>
                </c:pt>
                <c:pt idx="805">
                  <c:v>4.9938042131350677</c:v>
                </c:pt>
                <c:pt idx="806">
                  <c:v>4.9938118811881189</c:v>
                </c:pt>
                <c:pt idx="807">
                  <c:v>4.9938195302843011</c:v>
                </c:pt>
                <c:pt idx="808">
                  <c:v>4.9938271604938276</c:v>
                </c:pt>
                <c:pt idx="809">
                  <c:v>4.9938347718865597</c:v>
                </c:pt>
                <c:pt idx="810">
                  <c:v>4.9938423645320196</c:v>
                </c:pt>
                <c:pt idx="811">
                  <c:v>4.9938499384993849</c:v>
                </c:pt>
                <c:pt idx="812">
                  <c:v>4.9938574938574938</c:v>
                </c:pt>
                <c:pt idx="813">
                  <c:v>4.9938650306748471</c:v>
                </c:pt>
                <c:pt idx="814">
                  <c:v>4.9938725490196081</c:v>
                </c:pt>
                <c:pt idx="815">
                  <c:v>4.9938800489596087</c:v>
                </c:pt>
                <c:pt idx="816">
                  <c:v>4.9938875305623469</c:v>
                </c:pt>
                <c:pt idx="817">
                  <c:v>4.9938949938949939</c:v>
                </c:pt>
                <c:pt idx="818">
                  <c:v>4.9939024390243905</c:v>
                </c:pt>
                <c:pt idx="819">
                  <c:v>4.9939098660170522</c:v>
                </c:pt>
                <c:pt idx="820">
                  <c:v>4.9939172749391725</c:v>
                </c:pt>
                <c:pt idx="821">
                  <c:v>4.9939246658566221</c:v>
                </c:pt>
                <c:pt idx="822">
                  <c:v>4.9939320388349513</c:v>
                </c:pt>
                <c:pt idx="823">
                  <c:v>4.9939393939393941</c:v>
                </c:pt>
                <c:pt idx="824">
                  <c:v>4.9939467312348667</c:v>
                </c:pt>
                <c:pt idx="825">
                  <c:v>4.9939540507859732</c:v>
                </c:pt>
                <c:pt idx="826">
                  <c:v>4.9939613526570046</c:v>
                </c:pt>
                <c:pt idx="827">
                  <c:v>4.9939686369119425</c:v>
                </c:pt>
                <c:pt idx="828">
                  <c:v>4.9939759036144578</c:v>
                </c:pt>
                <c:pt idx="829">
                  <c:v>4.9939831528279184</c:v>
                </c:pt>
                <c:pt idx="830">
                  <c:v>4.9939903846153841</c:v>
                </c:pt>
                <c:pt idx="831">
                  <c:v>4.9939975990396155</c:v>
                </c:pt>
                <c:pt idx="832">
                  <c:v>4.99400479616307</c:v>
                </c:pt>
                <c:pt idx="833">
                  <c:v>4.9940119760479043</c:v>
                </c:pt>
                <c:pt idx="834">
                  <c:v>4.9940191387559807</c:v>
                </c:pt>
                <c:pt idx="835">
                  <c:v>4.9940262843488643</c:v>
                </c:pt>
                <c:pt idx="836">
                  <c:v>4.9940334128878288</c:v>
                </c:pt>
                <c:pt idx="837">
                  <c:v>4.9940405244338502</c:v>
                </c:pt>
                <c:pt idx="838">
                  <c:v>4.9940476190476186</c:v>
                </c:pt>
                <c:pt idx="839">
                  <c:v>4.9940546967895365</c:v>
                </c:pt>
                <c:pt idx="840">
                  <c:v>4.9940617577197148</c:v>
                </c:pt>
                <c:pt idx="841">
                  <c:v>4.9940688018979831</c:v>
                </c:pt>
                <c:pt idx="842">
                  <c:v>4.9940758293838865</c:v>
                </c:pt>
                <c:pt idx="843">
                  <c:v>4.9940828402366861</c:v>
                </c:pt>
                <c:pt idx="844">
                  <c:v>4.9940898345153668</c:v>
                </c:pt>
                <c:pt idx="845">
                  <c:v>4.9940968122786309</c:v>
                </c:pt>
                <c:pt idx="846">
                  <c:v>4.9941037735849054</c:v>
                </c:pt>
                <c:pt idx="847">
                  <c:v>4.9941107184923439</c:v>
                </c:pt>
                <c:pt idx="848">
                  <c:v>4.9941176470588236</c:v>
                </c:pt>
                <c:pt idx="849">
                  <c:v>4.9941245593419508</c:v>
                </c:pt>
                <c:pt idx="850">
                  <c:v>4.994131455399061</c:v>
                </c:pt>
                <c:pt idx="851">
                  <c:v>4.9941383352872215</c:v>
                </c:pt>
                <c:pt idx="852">
                  <c:v>4.9941451990632322</c:v>
                </c:pt>
                <c:pt idx="853">
                  <c:v>4.9941520467836256</c:v>
                </c:pt>
                <c:pt idx="854">
                  <c:v>4.9941588785046731</c:v>
                </c:pt>
                <c:pt idx="855">
                  <c:v>4.9941656942823807</c:v>
                </c:pt>
                <c:pt idx="856">
                  <c:v>4.9941724941724939</c:v>
                </c:pt>
                <c:pt idx="857">
                  <c:v>4.9941792782305008</c:v>
                </c:pt>
                <c:pt idx="858">
                  <c:v>4.9941860465116275</c:v>
                </c:pt>
                <c:pt idx="859">
                  <c:v>4.9941927990708477</c:v>
                </c:pt>
                <c:pt idx="860">
                  <c:v>4.9941995359628768</c:v>
                </c:pt>
                <c:pt idx="861">
                  <c:v>4.9942062572421788</c:v>
                </c:pt>
                <c:pt idx="862">
                  <c:v>4.9942129629629628</c:v>
                </c:pt>
                <c:pt idx="863">
                  <c:v>4.99421965317919</c:v>
                </c:pt>
                <c:pt idx="864">
                  <c:v>4.9942263279445722</c:v>
                </c:pt>
                <c:pt idx="865">
                  <c:v>4.9942329873125715</c:v>
                </c:pt>
                <c:pt idx="866">
                  <c:v>4.9942396313364057</c:v>
                </c:pt>
                <c:pt idx="867">
                  <c:v>4.9942462600690449</c:v>
                </c:pt>
                <c:pt idx="868">
                  <c:v>4.9942528735632186</c:v>
                </c:pt>
                <c:pt idx="869">
                  <c:v>4.9942594718714126</c:v>
                </c:pt>
                <c:pt idx="870">
                  <c:v>4.9942660550458715</c:v>
                </c:pt>
                <c:pt idx="871">
                  <c:v>4.9942726231386025</c:v>
                </c:pt>
                <c:pt idx="872">
                  <c:v>4.9942791762013723</c:v>
                </c:pt>
                <c:pt idx="873">
                  <c:v>4.9942857142857147</c:v>
                </c:pt>
                <c:pt idx="874">
                  <c:v>4.9942922374429219</c:v>
                </c:pt>
                <c:pt idx="875">
                  <c:v>4.9942987457240591</c:v>
                </c:pt>
                <c:pt idx="876">
                  <c:v>4.9943052391799538</c:v>
                </c:pt>
                <c:pt idx="877">
                  <c:v>4.9943117178612058</c:v>
                </c:pt>
                <c:pt idx="878">
                  <c:v>4.9943181818181817</c:v>
                </c:pt>
                <c:pt idx="879">
                  <c:v>4.994324631101021</c:v>
                </c:pt>
                <c:pt idx="880">
                  <c:v>4.9943310657596376</c:v>
                </c:pt>
                <c:pt idx="881">
                  <c:v>4.9943374858437144</c:v>
                </c:pt>
                <c:pt idx="882">
                  <c:v>4.994343891402715</c:v>
                </c:pt>
                <c:pt idx="883">
                  <c:v>4.9943502824858763</c:v>
                </c:pt>
                <c:pt idx="884">
                  <c:v>4.9943566591422126</c:v>
                </c:pt>
                <c:pt idx="885">
                  <c:v>4.9943630214205186</c:v>
                </c:pt>
                <c:pt idx="886">
                  <c:v>4.9943693693693696</c:v>
                </c:pt>
                <c:pt idx="887">
                  <c:v>4.9943757030371208</c:v>
                </c:pt>
                <c:pt idx="888">
                  <c:v>4.9943820224719095</c:v>
                </c:pt>
                <c:pt idx="889">
                  <c:v>4.9943883277216612</c:v>
                </c:pt>
                <c:pt idx="890">
                  <c:v>4.9943946188340806</c:v>
                </c:pt>
                <c:pt idx="891">
                  <c:v>4.9944008958566624</c:v>
                </c:pt>
                <c:pt idx="892">
                  <c:v>4.9944071588366885</c:v>
                </c:pt>
                <c:pt idx="893">
                  <c:v>4.994413407821229</c:v>
                </c:pt>
                <c:pt idx="894">
                  <c:v>4.9944196428571432</c:v>
                </c:pt>
                <c:pt idx="895">
                  <c:v>4.9944258639910819</c:v>
                </c:pt>
                <c:pt idx="896">
                  <c:v>4.9944320712694878</c:v>
                </c:pt>
                <c:pt idx="897">
                  <c:v>4.9944382647385979</c:v>
                </c:pt>
                <c:pt idx="898">
                  <c:v>4.9944444444444445</c:v>
                </c:pt>
                <c:pt idx="899">
                  <c:v>4.9944506104328523</c:v>
                </c:pt>
                <c:pt idx="900">
                  <c:v>4.9944567627494454</c:v>
                </c:pt>
                <c:pt idx="901">
                  <c:v>4.994462901439646</c:v>
                </c:pt>
                <c:pt idx="902">
                  <c:v>4.9944690265486722</c:v>
                </c:pt>
                <c:pt idx="903">
                  <c:v>4.9944751381215466</c:v>
                </c:pt>
                <c:pt idx="904">
                  <c:v>4.9944812362030904</c:v>
                </c:pt>
                <c:pt idx="905">
                  <c:v>4.9944873208379272</c:v>
                </c:pt>
                <c:pt idx="906">
                  <c:v>4.9944933920704848</c:v>
                </c:pt>
                <c:pt idx="907">
                  <c:v>4.9944994499449944</c:v>
                </c:pt>
                <c:pt idx="908">
                  <c:v>4.9945054945054945</c:v>
                </c:pt>
                <c:pt idx="909">
                  <c:v>4.9945115257958292</c:v>
                </c:pt>
                <c:pt idx="910">
                  <c:v>4.994517543859649</c:v>
                </c:pt>
                <c:pt idx="911">
                  <c:v>4.9945235487404158</c:v>
                </c:pt>
                <c:pt idx="912">
                  <c:v>4.9945295404814001</c:v>
                </c:pt>
                <c:pt idx="913">
                  <c:v>4.9945355191256828</c:v>
                </c:pt>
                <c:pt idx="914">
                  <c:v>4.9945414847161569</c:v>
                </c:pt>
                <c:pt idx="915">
                  <c:v>4.9945474372955285</c:v>
                </c:pt>
                <c:pt idx="916">
                  <c:v>4.9945533769063184</c:v>
                </c:pt>
                <c:pt idx="917">
                  <c:v>4.9945593035908598</c:v>
                </c:pt>
                <c:pt idx="918">
                  <c:v>4.9945652173913038</c:v>
                </c:pt>
                <c:pt idx="919">
                  <c:v>4.9945711183496204</c:v>
                </c:pt>
                <c:pt idx="920">
                  <c:v>4.9945770065075923</c:v>
                </c:pt>
                <c:pt idx="921">
                  <c:v>4.9945828819068252</c:v>
                </c:pt>
                <c:pt idx="922">
                  <c:v>4.9945887445887447</c:v>
                </c:pt>
                <c:pt idx="923">
                  <c:v>4.9945945945945951</c:v>
                </c:pt>
                <c:pt idx="924">
                  <c:v>4.9946004319654431</c:v>
                </c:pt>
                <c:pt idx="925">
                  <c:v>4.9946062567421787</c:v>
                </c:pt>
                <c:pt idx="926">
                  <c:v>4.9946120689655169</c:v>
                </c:pt>
                <c:pt idx="927">
                  <c:v>4.9946178686759959</c:v>
                </c:pt>
                <c:pt idx="928">
                  <c:v>4.9946236559139781</c:v>
                </c:pt>
                <c:pt idx="929">
                  <c:v>4.9946294307196561</c:v>
                </c:pt>
                <c:pt idx="930">
                  <c:v>4.994635193133047</c:v>
                </c:pt>
                <c:pt idx="931">
                  <c:v>4.994640943193998</c:v>
                </c:pt>
                <c:pt idx="932">
                  <c:v>4.9946466809421839</c:v>
                </c:pt>
                <c:pt idx="933">
                  <c:v>4.9946524064171118</c:v>
                </c:pt>
                <c:pt idx="934">
                  <c:v>4.9946581196581192</c:v>
                </c:pt>
                <c:pt idx="935">
                  <c:v>4.9946638207043756</c:v>
                </c:pt>
                <c:pt idx="936">
                  <c:v>4.9946695095948828</c:v>
                </c:pt>
                <c:pt idx="937">
                  <c:v>4.9946751863684771</c:v>
                </c:pt>
                <c:pt idx="938">
                  <c:v>4.9946808510638299</c:v>
                </c:pt>
                <c:pt idx="939">
                  <c:v>4.9946865037194481</c:v>
                </c:pt>
                <c:pt idx="940">
                  <c:v>4.9946921443736727</c:v>
                </c:pt>
                <c:pt idx="941">
                  <c:v>4.9946977730646873</c:v>
                </c:pt>
                <c:pt idx="942">
                  <c:v>4.9947033898305087</c:v>
                </c:pt>
                <c:pt idx="943">
                  <c:v>4.9947089947089944</c:v>
                </c:pt>
                <c:pt idx="944">
                  <c:v>4.9947145877378434</c:v>
                </c:pt>
                <c:pt idx="945">
                  <c:v>4.9947201689545935</c:v>
                </c:pt>
                <c:pt idx="946">
                  <c:v>4.9947257383966246</c:v>
                </c:pt>
                <c:pt idx="947">
                  <c:v>4.9947312961011594</c:v>
                </c:pt>
                <c:pt idx="948">
                  <c:v>4.9947368421052634</c:v>
                </c:pt>
                <c:pt idx="949">
                  <c:v>4.9947423764458465</c:v>
                </c:pt>
                <c:pt idx="950">
                  <c:v>4.9947478991596643</c:v>
                </c:pt>
                <c:pt idx="951">
                  <c:v>4.994753410283316</c:v>
                </c:pt>
                <c:pt idx="952">
                  <c:v>4.9947589098532497</c:v>
                </c:pt>
                <c:pt idx="953">
                  <c:v>4.994764397905759</c:v>
                </c:pt>
                <c:pt idx="954">
                  <c:v>4.9947698744769875</c:v>
                </c:pt>
                <c:pt idx="955">
                  <c:v>4.994775339602926</c:v>
                </c:pt>
                <c:pt idx="956">
                  <c:v>4.9947807933194159</c:v>
                </c:pt>
                <c:pt idx="957">
                  <c:v>4.994786235662148</c:v>
                </c:pt>
                <c:pt idx="958">
                  <c:v>4.9947916666666661</c:v>
                </c:pt>
                <c:pt idx="959">
                  <c:v>4.9947970863683659</c:v>
                </c:pt>
                <c:pt idx="960">
                  <c:v>4.9948024948024949</c:v>
                </c:pt>
                <c:pt idx="961">
                  <c:v>4.9948078920041539</c:v>
                </c:pt>
                <c:pt idx="962">
                  <c:v>4.9948132780082988</c:v>
                </c:pt>
                <c:pt idx="963">
                  <c:v>4.9948186528497409</c:v>
                </c:pt>
                <c:pt idx="964">
                  <c:v>4.9948240165631468</c:v>
                </c:pt>
                <c:pt idx="965">
                  <c:v>4.9948293691830408</c:v>
                </c:pt>
                <c:pt idx="966">
                  <c:v>4.9948347107438016</c:v>
                </c:pt>
                <c:pt idx="967">
                  <c:v>4.9948400412796694</c:v>
                </c:pt>
                <c:pt idx="968">
                  <c:v>4.9948453608247423</c:v>
                </c:pt>
                <c:pt idx="969">
                  <c:v>4.9948506694129762</c:v>
                </c:pt>
                <c:pt idx="970">
                  <c:v>4.9948559670781894</c:v>
                </c:pt>
                <c:pt idx="971">
                  <c:v>4.9948612538540598</c:v>
                </c:pt>
                <c:pt idx="972">
                  <c:v>4.9948665297741277</c:v>
                </c:pt>
                <c:pt idx="973">
                  <c:v>4.9948717948717949</c:v>
                </c:pt>
                <c:pt idx="974">
                  <c:v>4.994877049180328</c:v>
                </c:pt>
                <c:pt idx="975">
                  <c:v>4.9948822927328553</c:v>
                </c:pt>
                <c:pt idx="976">
                  <c:v>4.9948875255623717</c:v>
                </c:pt>
                <c:pt idx="977">
                  <c:v>4.9948927477017362</c:v>
                </c:pt>
                <c:pt idx="978">
                  <c:v>4.9948979591836737</c:v>
                </c:pt>
                <c:pt idx="979">
                  <c:v>4.9949031600407743</c:v>
                </c:pt>
                <c:pt idx="980">
                  <c:v>4.994908350305499</c:v>
                </c:pt>
                <c:pt idx="981">
                  <c:v>4.994913530010173</c:v>
                </c:pt>
                <c:pt idx="982">
                  <c:v>4.9949186991869921</c:v>
                </c:pt>
                <c:pt idx="983">
                  <c:v>4.9949238578680202</c:v>
                </c:pt>
                <c:pt idx="984">
                  <c:v>4.9949290060851927</c:v>
                </c:pt>
                <c:pt idx="985">
                  <c:v>4.9949341438703145</c:v>
                </c:pt>
                <c:pt idx="986">
                  <c:v>4.9949392712550607</c:v>
                </c:pt>
                <c:pt idx="987">
                  <c:v>4.994944388270981</c:v>
                </c:pt>
                <c:pt idx="988">
                  <c:v>4.9949494949494948</c:v>
                </c:pt>
                <c:pt idx="989">
                  <c:v>4.9949545913218971</c:v>
                </c:pt>
                <c:pt idx="990">
                  <c:v>4.994959677419355</c:v>
                </c:pt>
                <c:pt idx="991">
                  <c:v>4.9949647532729102</c:v>
                </c:pt>
                <c:pt idx="992">
                  <c:v>4.9949698189134812</c:v>
                </c:pt>
                <c:pt idx="993">
                  <c:v>4.9949748743718594</c:v>
                </c:pt>
                <c:pt idx="994">
                  <c:v>4.9949799196787144</c:v>
                </c:pt>
                <c:pt idx="995">
                  <c:v>4.9949849548645933</c:v>
                </c:pt>
                <c:pt idx="996">
                  <c:v>4.9949899799599198</c:v>
                </c:pt>
                <c:pt idx="997">
                  <c:v>4.994994994994995</c:v>
                </c:pt>
                <c:pt idx="998">
                  <c:v>4.9950000000000001</c:v>
                </c:pt>
                <c:pt idx="999" formatCode="0.00">
                  <c:v>4.9950049950049955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AA-47B5-80DF-96C46B80F6F6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Vout (R1=1kΩ)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Sheet1!$K$2:$K$1119</c:f>
              <c:numCache>
                <c:formatCode>General</c:formatCode>
                <c:ptCount val="1118"/>
                <c:pt idx="0">
                  <c:v>0.45454545454545459</c:v>
                </c:pt>
                <c:pt idx="1">
                  <c:v>0.83333333333333326</c:v>
                </c:pt>
                <c:pt idx="2">
                  <c:v>1.153846153846154</c:v>
                </c:pt>
                <c:pt idx="3">
                  <c:v>1.4285714285714284</c:v>
                </c:pt>
                <c:pt idx="4">
                  <c:v>1.6666666666666665</c:v>
                </c:pt>
                <c:pt idx="5">
                  <c:v>1.875</c:v>
                </c:pt>
                <c:pt idx="6">
                  <c:v>2.0588235294117645</c:v>
                </c:pt>
                <c:pt idx="7">
                  <c:v>2.2222222222222223</c:v>
                </c:pt>
                <c:pt idx="8">
                  <c:v>2.3684210526315788</c:v>
                </c:pt>
                <c:pt idx="9" formatCode="0.00">
                  <c:v>2.5</c:v>
                </c:pt>
                <c:pt idx="10">
                  <c:v>2.6190476190476191</c:v>
                </c:pt>
                <c:pt idx="11">
                  <c:v>2.7272727272727271</c:v>
                </c:pt>
                <c:pt idx="12">
                  <c:v>2.8260869565217388</c:v>
                </c:pt>
                <c:pt idx="13">
                  <c:v>2.916666666666667</c:v>
                </c:pt>
                <c:pt idx="14">
                  <c:v>3</c:v>
                </c:pt>
                <c:pt idx="15">
                  <c:v>3.0769230769230771</c:v>
                </c:pt>
                <c:pt idx="16">
                  <c:v>3.1481481481481484</c:v>
                </c:pt>
                <c:pt idx="17">
                  <c:v>3.2142857142857144</c:v>
                </c:pt>
                <c:pt idx="18">
                  <c:v>3.2758620689655169</c:v>
                </c:pt>
                <c:pt idx="19">
                  <c:v>3.333333333333333</c:v>
                </c:pt>
                <c:pt idx="20">
                  <c:v>3.387096774193548</c:v>
                </c:pt>
                <c:pt idx="21">
                  <c:v>3.4375</c:v>
                </c:pt>
                <c:pt idx="22">
                  <c:v>3.4848484848484853</c:v>
                </c:pt>
                <c:pt idx="23">
                  <c:v>3.5294117647058827</c:v>
                </c:pt>
                <c:pt idx="24">
                  <c:v>3.5714285714285716</c:v>
                </c:pt>
                <c:pt idx="25">
                  <c:v>3.6111111111111112</c:v>
                </c:pt>
                <c:pt idx="26">
                  <c:v>3.6486486486486487</c:v>
                </c:pt>
                <c:pt idx="27">
                  <c:v>3.6842105263157894</c:v>
                </c:pt>
                <c:pt idx="28">
                  <c:v>3.7179487179487181</c:v>
                </c:pt>
                <c:pt idx="29">
                  <c:v>3.75</c:v>
                </c:pt>
                <c:pt idx="30">
                  <c:v>3.7804878048780486</c:v>
                </c:pt>
                <c:pt idx="31">
                  <c:v>3.8095238095238093</c:v>
                </c:pt>
                <c:pt idx="32">
                  <c:v>3.8372093023255816</c:v>
                </c:pt>
                <c:pt idx="33">
                  <c:v>3.8636363636363633</c:v>
                </c:pt>
                <c:pt idx="34">
                  <c:v>3.8888888888888888</c:v>
                </c:pt>
                <c:pt idx="35">
                  <c:v>3.9130434782608696</c:v>
                </c:pt>
                <c:pt idx="36">
                  <c:v>3.9361702127659575</c:v>
                </c:pt>
                <c:pt idx="37">
                  <c:v>3.958333333333333</c:v>
                </c:pt>
                <c:pt idx="38">
                  <c:v>3.9795918367346941</c:v>
                </c:pt>
                <c:pt idx="39">
                  <c:v>4</c:v>
                </c:pt>
                <c:pt idx="40">
                  <c:v>4.0196078431372548</c:v>
                </c:pt>
                <c:pt idx="41">
                  <c:v>4.0384615384615383</c:v>
                </c:pt>
                <c:pt idx="42">
                  <c:v>4.0566037735849054</c:v>
                </c:pt>
                <c:pt idx="43">
                  <c:v>4.0740740740740735</c:v>
                </c:pt>
                <c:pt idx="44">
                  <c:v>4.0909090909090908</c:v>
                </c:pt>
                <c:pt idx="45">
                  <c:v>4.1071428571428568</c:v>
                </c:pt>
                <c:pt idx="46">
                  <c:v>4.1228070175438596</c:v>
                </c:pt>
                <c:pt idx="47">
                  <c:v>4.1379310344827589</c:v>
                </c:pt>
                <c:pt idx="48">
                  <c:v>4.1525423728813564</c:v>
                </c:pt>
                <c:pt idx="49">
                  <c:v>4.166666666666667</c:v>
                </c:pt>
                <c:pt idx="50">
                  <c:v>4.1803278688524594</c:v>
                </c:pt>
                <c:pt idx="51">
                  <c:v>4.193548387096774</c:v>
                </c:pt>
                <c:pt idx="52">
                  <c:v>4.2063492063492065</c:v>
                </c:pt>
                <c:pt idx="53">
                  <c:v>4.21875</c:v>
                </c:pt>
                <c:pt idx="54">
                  <c:v>4.2307692307692308</c:v>
                </c:pt>
                <c:pt idx="55">
                  <c:v>4.2424242424242422</c:v>
                </c:pt>
                <c:pt idx="56">
                  <c:v>4.2537313432835822</c:v>
                </c:pt>
                <c:pt idx="57">
                  <c:v>4.2647058823529411</c:v>
                </c:pt>
                <c:pt idx="58">
                  <c:v>4.27536231884058</c:v>
                </c:pt>
                <c:pt idx="59">
                  <c:v>4.2857142857142856</c:v>
                </c:pt>
                <c:pt idx="60">
                  <c:v>4.295774647887324</c:v>
                </c:pt>
                <c:pt idx="61">
                  <c:v>4.3055555555555554</c:v>
                </c:pt>
                <c:pt idx="62">
                  <c:v>4.3150684931506849</c:v>
                </c:pt>
                <c:pt idx="63">
                  <c:v>4.3243243243243246</c:v>
                </c:pt>
                <c:pt idx="64">
                  <c:v>4.3333333333333339</c:v>
                </c:pt>
                <c:pt idx="65">
                  <c:v>4.3421052631578947</c:v>
                </c:pt>
                <c:pt idx="66">
                  <c:v>4.3506493506493502</c:v>
                </c:pt>
                <c:pt idx="67">
                  <c:v>4.3589743589743595</c:v>
                </c:pt>
                <c:pt idx="68">
                  <c:v>4.3670886075949369</c:v>
                </c:pt>
                <c:pt idx="69">
                  <c:v>4.375</c:v>
                </c:pt>
                <c:pt idx="70">
                  <c:v>4.382716049382716</c:v>
                </c:pt>
                <c:pt idx="71">
                  <c:v>4.3902439024390247</c:v>
                </c:pt>
                <c:pt idx="72">
                  <c:v>4.3975903614457827</c:v>
                </c:pt>
                <c:pt idx="73">
                  <c:v>4.4047619047619051</c:v>
                </c:pt>
                <c:pt idx="74">
                  <c:v>4.4117647058823533</c:v>
                </c:pt>
                <c:pt idx="75">
                  <c:v>4.4186046511627906</c:v>
                </c:pt>
                <c:pt idx="76">
                  <c:v>4.4252873563218396</c:v>
                </c:pt>
                <c:pt idx="77">
                  <c:v>4.4318181818181817</c:v>
                </c:pt>
                <c:pt idx="78">
                  <c:v>4.4382022471910112</c:v>
                </c:pt>
                <c:pt idx="79">
                  <c:v>4.4444444444444446</c:v>
                </c:pt>
                <c:pt idx="80">
                  <c:v>4.4505494505494507</c:v>
                </c:pt>
                <c:pt idx="81">
                  <c:v>4.4565217391304346</c:v>
                </c:pt>
                <c:pt idx="82">
                  <c:v>4.4623655913978491</c:v>
                </c:pt>
                <c:pt idx="83">
                  <c:v>4.4680851063829783</c:v>
                </c:pt>
                <c:pt idx="84">
                  <c:v>4.4736842105263159</c:v>
                </c:pt>
                <c:pt idx="85">
                  <c:v>4.479166666666667</c:v>
                </c:pt>
                <c:pt idx="86">
                  <c:v>4.4845360824742269</c:v>
                </c:pt>
                <c:pt idx="87">
                  <c:v>4.4897959183673466</c:v>
                </c:pt>
                <c:pt idx="88">
                  <c:v>4.4949494949494948</c:v>
                </c:pt>
                <c:pt idx="89">
                  <c:v>4.5</c:v>
                </c:pt>
                <c:pt idx="90">
                  <c:v>4.5049504950495054</c:v>
                </c:pt>
                <c:pt idx="91">
                  <c:v>4.5098039215686274</c:v>
                </c:pt>
                <c:pt idx="92">
                  <c:v>4.5145631067961167</c:v>
                </c:pt>
                <c:pt idx="93">
                  <c:v>4.5192307692307692</c:v>
                </c:pt>
                <c:pt idx="94">
                  <c:v>4.5238095238095237</c:v>
                </c:pt>
                <c:pt idx="95">
                  <c:v>4.5283018867924527</c:v>
                </c:pt>
                <c:pt idx="96">
                  <c:v>4.5327102803738315</c:v>
                </c:pt>
                <c:pt idx="97">
                  <c:v>4.5370370370370372</c:v>
                </c:pt>
                <c:pt idx="98">
                  <c:v>4.5412844036697244</c:v>
                </c:pt>
                <c:pt idx="99" formatCode="0.00">
                  <c:v>4.545454545454545</c:v>
                </c:pt>
                <c:pt idx="100">
                  <c:v>4.5495495495495497</c:v>
                </c:pt>
                <c:pt idx="101">
                  <c:v>4.5535714285714288</c:v>
                </c:pt>
                <c:pt idx="102">
                  <c:v>4.5575221238938051</c:v>
                </c:pt>
                <c:pt idx="103">
                  <c:v>4.5614035087719298</c:v>
                </c:pt>
                <c:pt idx="104">
                  <c:v>4.5652173913043477</c:v>
                </c:pt>
                <c:pt idx="105">
                  <c:v>4.5689655172413799</c:v>
                </c:pt>
                <c:pt idx="106">
                  <c:v>4.5726495726495724</c:v>
                </c:pt>
                <c:pt idx="107">
                  <c:v>4.5762711864406782</c:v>
                </c:pt>
                <c:pt idx="108">
                  <c:v>4.579831932773109</c:v>
                </c:pt>
                <c:pt idx="109">
                  <c:v>4.583333333333333</c:v>
                </c:pt>
                <c:pt idx="110">
                  <c:v>4.5867768595041323</c:v>
                </c:pt>
                <c:pt idx="111">
                  <c:v>4.5901639344262293</c:v>
                </c:pt>
                <c:pt idx="112">
                  <c:v>4.5934959349593498</c:v>
                </c:pt>
                <c:pt idx="113">
                  <c:v>4.596774193548387</c:v>
                </c:pt>
                <c:pt idx="114">
                  <c:v>4.6000000000000005</c:v>
                </c:pt>
                <c:pt idx="115">
                  <c:v>4.6031746031746028</c:v>
                </c:pt>
                <c:pt idx="116">
                  <c:v>4.606299212598425</c:v>
                </c:pt>
                <c:pt idx="117">
                  <c:v>4.609375</c:v>
                </c:pt>
                <c:pt idx="118">
                  <c:v>4.612403100775194</c:v>
                </c:pt>
                <c:pt idx="119">
                  <c:v>4.6153846153846159</c:v>
                </c:pt>
                <c:pt idx="120">
                  <c:v>4.6183206106870225</c:v>
                </c:pt>
                <c:pt idx="121">
                  <c:v>4.6212121212121211</c:v>
                </c:pt>
                <c:pt idx="122">
                  <c:v>4.6240601503759402</c:v>
                </c:pt>
                <c:pt idx="123">
                  <c:v>4.6268656716417915</c:v>
                </c:pt>
                <c:pt idx="124">
                  <c:v>4.6296296296296298</c:v>
                </c:pt>
                <c:pt idx="125">
                  <c:v>4.632352941176471</c:v>
                </c:pt>
                <c:pt idx="126">
                  <c:v>4.6350364963503647</c:v>
                </c:pt>
                <c:pt idx="127">
                  <c:v>4.63768115942029</c:v>
                </c:pt>
                <c:pt idx="128">
                  <c:v>4.6402877697841731</c:v>
                </c:pt>
                <c:pt idx="129">
                  <c:v>4.6428571428571432</c:v>
                </c:pt>
                <c:pt idx="130">
                  <c:v>4.6453900709219855</c:v>
                </c:pt>
                <c:pt idx="131">
                  <c:v>4.647887323943662</c:v>
                </c:pt>
                <c:pt idx="132">
                  <c:v>4.6503496503496509</c:v>
                </c:pt>
                <c:pt idx="133">
                  <c:v>4.6527777777777777</c:v>
                </c:pt>
                <c:pt idx="134">
                  <c:v>4.6551724137931032</c:v>
                </c:pt>
                <c:pt idx="135">
                  <c:v>4.6575342465753424</c:v>
                </c:pt>
                <c:pt idx="136">
                  <c:v>4.6598639455782314</c:v>
                </c:pt>
                <c:pt idx="137">
                  <c:v>4.6621621621621623</c:v>
                </c:pt>
                <c:pt idx="138">
                  <c:v>4.6644295302013425</c:v>
                </c:pt>
                <c:pt idx="139">
                  <c:v>4.666666666666667</c:v>
                </c:pt>
                <c:pt idx="140">
                  <c:v>4.6688741721854301</c:v>
                </c:pt>
                <c:pt idx="141">
                  <c:v>4.6710526315789478</c:v>
                </c:pt>
                <c:pt idx="142">
                  <c:v>4.6732026143790852</c:v>
                </c:pt>
                <c:pt idx="143">
                  <c:v>4.6753246753246751</c:v>
                </c:pt>
                <c:pt idx="144">
                  <c:v>4.6774193548387091</c:v>
                </c:pt>
                <c:pt idx="145">
                  <c:v>4.6794871794871797</c:v>
                </c:pt>
                <c:pt idx="146">
                  <c:v>4.6815286624203818</c:v>
                </c:pt>
                <c:pt idx="147">
                  <c:v>4.6835443037974684</c:v>
                </c:pt>
                <c:pt idx="148">
                  <c:v>4.6855345911949691</c:v>
                </c:pt>
                <c:pt idx="149">
                  <c:v>4.6875</c:v>
                </c:pt>
                <c:pt idx="150">
                  <c:v>4.6894409937888195</c:v>
                </c:pt>
                <c:pt idx="151">
                  <c:v>4.6913580246913575</c:v>
                </c:pt>
                <c:pt idx="152">
                  <c:v>4.6932515337423313</c:v>
                </c:pt>
                <c:pt idx="153">
                  <c:v>4.6951219512195124</c:v>
                </c:pt>
                <c:pt idx="154">
                  <c:v>4.6969696969696972</c:v>
                </c:pt>
                <c:pt idx="155">
                  <c:v>4.6987951807228914</c:v>
                </c:pt>
                <c:pt idx="156">
                  <c:v>4.7005988023952092</c:v>
                </c:pt>
                <c:pt idx="157">
                  <c:v>4.7023809523809526</c:v>
                </c:pt>
                <c:pt idx="158">
                  <c:v>4.7041420118343193</c:v>
                </c:pt>
                <c:pt idx="159">
                  <c:v>4.7058823529411766</c:v>
                </c:pt>
                <c:pt idx="160">
                  <c:v>4.7076023391812862</c:v>
                </c:pt>
                <c:pt idx="161">
                  <c:v>4.7093023255813957</c:v>
                </c:pt>
                <c:pt idx="162">
                  <c:v>4.710982658959538</c:v>
                </c:pt>
                <c:pt idx="163">
                  <c:v>4.7126436781609193</c:v>
                </c:pt>
                <c:pt idx="164">
                  <c:v>4.7142857142857144</c:v>
                </c:pt>
                <c:pt idx="165">
                  <c:v>4.7159090909090908</c:v>
                </c:pt>
                <c:pt idx="166">
                  <c:v>4.7175141242937855</c:v>
                </c:pt>
                <c:pt idx="167">
                  <c:v>4.7191011235955056</c:v>
                </c:pt>
                <c:pt idx="168">
                  <c:v>4.7206703910614518</c:v>
                </c:pt>
                <c:pt idx="169">
                  <c:v>4.7222222222222223</c:v>
                </c:pt>
                <c:pt idx="170">
                  <c:v>4.7237569060773481</c:v>
                </c:pt>
                <c:pt idx="171">
                  <c:v>4.7252747252747254</c:v>
                </c:pt>
                <c:pt idx="172">
                  <c:v>4.7267759562841531</c:v>
                </c:pt>
                <c:pt idx="173">
                  <c:v>4.7282608695652169</c:v>
                </c:pt>
                <c:pt idx="174">
                  <c:v>4.7297297297297298</c:v>
                </c:pt>
                <c:pt idx="175">
                  <c:v>4.731182795698925</c:v>
                </c:pt>
                <c:pt idx="176">
                  <c:v>4.7326203208556148</c:v>
                </c:pt>
                <c:pt idx="177">
                  <c:v>4.7340425531914896</c:v>
                </c:pt>
                <c:pt idx="178">
                  <c:v>4.7354497354497358</c:v>
                </c:pt>
                <c:pt idx="179">
                  <c:v>4.7368421052631575</c:v>
                </c:pt>
                <c:pt idx="180">
                  <c:v>4.7382198952879575</c:v>
                </c:pt>
                <c:pt idx="181">
                  <c:v>4.739583333333333</c:v>
                </c:pt>
                <c:pt idx="182">
                  <c:v>4.7409326424870466</c:v>
                </c:pt>
                <c:pt idx="183">
                  <c:v>4.7422680412371134</c:v>
                </c:pt>
                <c:pt idx="184">
                  <c:v>4.7435897435897436</c:v>
                </c:pt>
                <c:pt idx="185">
                  <c:v>4.7448979591836737</c:v>
                </c:pt>
                <c:pt idx="186">
                  <c:v>4.7461928934010151</c:v>
                </c:pt>
                <c:pt idx="187">
                  <c:v>4.7474747474747474</c:v>
                </c:pt>
                <c:pt idx="188">
                  <c:v>4.7487437185929648</c:v>
                </c:pt>
                <c:pt idx="189">
                  <c:v>4.75</c:v>
                </c:pt>
                <c:pt idx="190">
                  <c:v>4.7512437810945274</c:v>
                </c:pt>
                <c:pt idx="191">
                  <c:v>4.7524752475247523</c:v>
                </c:pt>
                <c:pt idx="192">
                  <c:v>4.7536945812807883</c:v>
                </c:pt>
                <c:pt idx="193">
                  <c:v>4.7549019607843137</c:v>
                </c:pt>
                <c:pt idx="194">
                  <c:v>4.7560975609756095</c:v>
                </c:pt>
                <c:pt idx="195">
                  <c:v>4.7572815533980588</c:v>
                </c:pt>
                <c:pt idx="196">
                  <c:v>4.7584541062801931</c:v>
                </c:pt>
                <c:pt idx="197">
                  <c:v>4.7596153846153841</c:v>
                </c:pt>
                <c:pt idx="198">
                  <c:v>4.7607655502392348</c:v>
                </c:pt>
                <c:pt idx="199">
                  <c:v>4.7619047619047619</c:v>
                </c:pt>
                <c:pt idx="200">
                  <c:v>4.7630331753554502</c:v>
                </c:pt>
                <c:pt idx="201">
                  <c:v>4.7641509433962268</c:v>
                </c:pt>
                <c:pt idx="202">
                  <c:v>4.765258215962441</c:v>
                </c:pt>
                <c:pt idx="203">
                  <c:v>4.7663551401869162</c:v>
                </c:pt>
                <c:pt idx="204">
                  <c:v>4.7674418604651168</c:v>
                </c:pt>
                <c:pt idx="205">
                  <c:v>4.768518518518519</c:v>
                </c:pt>
                <c:pt idx="206">
                  <c:v>4.7695852534562206</c:v>
                </c:pt>
                <c:pt idx="207">
                  <c:v>4.7706422018348622</c:v>
                </c:pt>
                <c:pt idx="208">
                  <c:v>4.7716894977168947</c:v>
                </c:pt>
                <c:pt idx="209">
                  <c:v>4.7727272727272734</c:v>
                </c:pt>
                <c:pt idx="210">
                  <c:v>4.7737556561085972</c:v>
                </c:pt>
                <c:pt idx="211">
                  <c:v>4.7747747747747749</c:v>
                </c:pt>
                <c:pt idx="212">
                  <c:v>4.7757847533632285</c:v>
                </c:pt>
                <c:pt idx="213">
                  <c:v>4.7767857142857144</c:v>
                </c:pt>
                <c:pt idx="214">
                  <c:v>4.7777777777777777</c:v>
                </c:pt>
                <c:pt idx="215">
                  <c:v>4.778761061946903</c:v>
                </c:pt>
                <c:pt idx="216">
                  <c:v>4.7797356828193829</c:v>
                </c:pt>
                <c:pt idx="217">
                  <c:v>4.7807017543859649</c:v>
                </c:pt>
                <c:pt idx="218">
                  <c:v>4.7816593886462879</c:v>
                </c:pt>
                <c:pt idx="219">
                  <c:v>4.7826086956521738</c:v>
                </c:pt>
                <c:pt idx="220">
                  <c:v>4.783549783549784</c:v>
                </c:pt>
                <c:pt idx="221">
                  <c:v>4.7844827586206895</c:v>
                </c:pt>
                <c:pt idx="222">
                  <c:v>4.785407725321889</c:v>
                </c:pt>
                <c:pt idx="223">
                  <c:v>4.7863247863247862</c:v>
                </c:pt>
                <c:pt idx="224">
                  <c:v>4.7872340425531918</c:v>
                </c:pt>
                <c:pt idx="225">
                  <c:v>4.7881355932203391</c:v>
                </c:pt>
                <c:pt idx="226">
                  <c:v>4.7890295358649784</c:v>
                </c:pt>
                <c:pt idx="227">
                  <c:v>4.7899159663865545</c:v>
                </c:pt>
                <c:pt idx="228">
                  <c:v>4.7907949790794984</c:v>
                </c:pt>
                <c:pt idx="229">
                  <c:v>4.791666666666667</c:v>
                </c:pt>
                <c:pt idx="230">
                  <c:v>4.7925311203319501</c:v>
                </c:pt>
                <c:pt idx="231">
                  <c:v>4.7933884297520661</c:v>
                </c:pt>
                <c:pt idx="232">
                  <c:v>4.7942386831275723</c:v>
                </c:pt>
                <c:pt idx="233">
                  <c:v>4.7950819672131146</c:v>
                </c:pt>
                <c:pt idx="234">
                  <c:v>4.795918367346939</c:v>
                </c:pt>
                <c:pt idx="235">
                  <c:v>4.7967479674796749</c:v>
                </c:pt>
                <c:pt idx="236">
                  <c:v>4.7975708502024288</c:v>
                </c:pt>
                <c:pt idx="237">
                  <c:v>4.7983870967741939</c:v>
                </c:pt>
                <c:pt idx="238">
                  <c:v>4.7991967871485937</c:v>
                </c:pt>
                <c:pt idx="239">
                  <c:v>4.8</c:v>
                </c:pt>
                <c:pt idx="240">
                  <c:v>4.8007968127490042</c:v>
                </c:pt>
                <c:pt idx="241">
                  <c:v>4.8015873015873014</c:v>
                </c:pt>
                <c:pt idx="242">
                  <c:v>4.8023715415019765</c:v>
                </c:pt>
                <c:pt idx="243">
                  <c:v>4.8031496062992121</c:v>
                </c:pt>
                <c:pt idx="244">
                  <c:v>4.8039215686274508</c:v>
                </c:pt>
                <c:pt idx="245">
                  <c:v>4.8046875</c:v>
                </c:pt>
                <c:pt idx="246">
                  <c:v>4.8054474708171204</c:v>
                </c:pt>
                <c:pt idx="247">
                  <c:v>4.8062015503875974</c:v>
                </c:pt>
                <c:pt idx="248">
                  <c:v>4.8069498069498069</c:v>
                </c:pt>
                <c:pt idx="249">
                  <c:v>4.8076923076923075</c:v>
                </c:pt>
                <c:pt idx="250">
                  <c:v>4.8084291187739465</c:v>
                </c:pt>
                <c:pt idx="251">
                  <c:v>4.8091603053435117</c:v>
                </c:pt>
                <c:pt idx="252">
                  <c:v>4.8098859315589353</c:v>
                </c:pt>
                <c:pt idx="253">
                  <c:v>4.8106060606060606</c:v>
                </c:pt>
                <c:pt idx="254">
                  <c:v>4.8113207547169807</c:v>
                </c:pt>
                <c:pt idx="255">
                  <c:v>4.8120300751879697</c:v>
                </c:pt>
                <c:pt idx="256">
                  <c:v>4.8127340823970037</c:v>
                </c:pt>
                <c:pt idx="257">
                  <c:v>4.8134328358208958</c:v>
                </c:pt>
                <c:pt idx="258">
                  <c:v>4.8141263940520442</c:v>
                </c:pt>
                <c:pt idx="259">
                  <c:v>4.8148148148148149</c:v>
                </c:pt>
                <c:pt idx="260">
                  <c:v>4.8154981549815492</c:v>
                </c:pt>
                <c:pt idx="261">
                  <c:v>4.8161764705882355</c:v>
                </c:pt>
                <c:pt idx="262">
                  <c:v>4.8168498168498166</c:v>
                </c:pt>
                <c:pt idx="263">
                  <c:v>4.8175182481751824</c:v>
                </c:pt>
                <c:pt idx="264">
                  <c:v>4.8181818181818183</c:v>
                </c:pt>
                <c:pt idx="265">
                  <c:v>4.8188405797101446</c:v>
                </c:pt>
                <c:pt idx="266">
                  <c:v>4.8194945848375452</c:v>
                </c:pt>
                <c:pt idx="267">
                  <c:v>4.8201438848920866</c:v>
                </c:pt>
                <c:pt idx="268">
                  <c:v>4.8207885304659497</c:v>
                </c:pt>
                <c:pt idx="269">
                  <c:v>4.8214285714285712</c:v>
                </c:pt>
                <c:pt idx="270">
                  <c:v>4.8220640569395021</c:v>
                </c:pt>
                <c:pt idx="271">
                  <c:v>4.8226950354609928</c:v>
                </c:pt>
                <c:pt idx="272">
                  <c:v>4.8233215547703177</c:v>
                </c:pt>
                <c:pt idx="273">
                  <c:v>4.823943661971831</c:v>
                </c:pt>
                <c:pt idx="274">
                  <c:v>4.8245614035087723</c:v>
                </c:pt>
                <c:pt idx="275">
                  <c:v>4.825174825174825</c:v>
                </c:pt>
                <c:pt idx="276">
                  <c:v>4.8257839721254356</c:v>
                </c:pt>
                <c:pt idx="277">
                  <c:v>4.8263888888888893</c:v>
                </c:pt>
                <c:pt idx="278">
                  <c:v>4.8269896193771631</c:v>
                </c:pt>
                <c:pt idx="279">
                  <c:v>4.8275862068965516</c:v>
                </c:pt>
                <c:pt idx="280">
                  <c:v>4.8281786941580753</c:v>
                </c:pt>
                <c:pt idx="281">
                  <c:v>4.8287671232876708</c:v>
                </c:pt>
                <c:pt idx="282">
                  <c:v>4.829351535836178</c:v>
                </c:pt>
                <c:pt idx="283">
                  <c:v>4.8299319727891152</c:v>
                </c:pt>
                <c:pt idx="284">
                  <c:v>4.8305084745762707</c:v>
                </c:pt>
                <c:pt idx="285">
                  <c:v>4.8310810810810807</c:v>
                </c:pt>
                <c:pt idx="286">
                  <c:v>4.8316498316498322</c:v>
                </c:pt>
                <c:pt idx="287">
                  <c:v>4.8322147651006713</c:v>
                </c:pt>
                <c:pt idx="288">
                  <c:v>4.8327759197324411</c:v>
                </c:pt>
                <c:pt idx="289">
                  <c:v>4.833333333333333</c:v>
                </c:pt>
                <c:pt idx="290">
                  <c:v>4.8338870431893692</c:v>
                </c:pt>
                <c:pt idx="291">
                  <c:v>4.8344370860927155</c:v>
                </c:pt>
                <c:pt idx="292">
                  <c:v>4.8349834983498354</c:v>
                </c:pt>
                <c:pt idx="293">
                  <c:v>4.8355263157894735</c:v>
                </c:pt>
                <c:pt idx="294">
                  <c:v>4.8360655737704921</c:v>
                </c:pt>
                <c:pt idx="295">
                  <c:v>4.8366013071895422</c:v>
                </c:pt>
                <c:pt idx="296">
                  <c:v>4.8371335504885993</c:v>
                </c:pt>
                <c:pt idx="297">
                  <c:v>4.837662337662338</c:v>
                </c:pt>
                <c:pt idx="298">
                  <c:v>4.8381877022653725</c:v>
                </c:pt>
                <c:pt idx="299">
                  <c:v>4.838709677419355</c:v>
                </c:pt>
                <c:pt idx="300">
                  <c:v>4.839228295819936</c:v>
                </c:pt>
                <c:pt idx="301">
                  <c:v>4.8397435897435894</c:v>
                </c:pt>
                <c:pt idx="302">
                  <c:v>4.840255591054313</c:v>
                </c:pt>
                <c:pt idx="303">
                  <c:v>4.8407643312101909</c:v>
                </c:pt>
                <c:pt idx="304">
                  <c:v>4.8412698412698409</c:v>
                </c:pt>
                <c:pt idx="305">
                  <c:v>4.8417721518987342</c:v>
                </c:pt>
                <c:pt idx="306">
                  <c:v>4.8422712933753944</c:v>
                </c:pt>
                <c:pt idx="307">
                  <c:v>4.8427672955974845</c:v>
                </c:pt>
                <c:pt idx="308">
                  <c:v>4.8432601880877737</c:v>
                </c:pt>
                <c:pt idx="309">
                  <c:v>4.84375</c:v>
                </c:pt>
                <c:pt idx="310">
                  <c:v>4.8442367601246108</c:v>
                </c:pt>
                <c:pt idx="311">
                  <c:v>4.8447204968944106</c:v>
                </c:pt>
                <c:pt idx="312">
                  <c:v>4.8452012383900929</c:v>
                </c:pt>
                <c:pt idx="313">
                  <c:v>4.8456790123456788</c:v>
                </c:pt>
                <c:pt idx="314">
                  <c:v>4.8461538461538458</c:v>
                </c:pt>
                <c:pt idx="315">
                  <c:v>4.8466257668711652</c:v>
                </c:pt>
                <c:pt idx="316">
                  <c:v>4.8470948012232418</c:v>
                </c:pt>
                <c:pt idx="317">
                  <c:v>4.8475609756097562</c:v>
                </c:pt>
                <c:pt idx="318">
                  <c:v>4.8480243161094227</c:v>
                </c:pt>
                <c:pt idx="319">
                  <c:v>4.8484848484848486</c:v>
                </c:pt>
                <c:pt idx="320">
                  <c:v>4.8489425981873113</c:v>
                </c:pt>
                <c:pt idx="321">
                  <c:v>4.8493975903614457</c:v>
                </c:pt>
                <c:pt idx="322">
                  <c:v>4.8498498498498499</c:v>
                </c:pt>
                <c:pt idx="323">
                  <c:v>4.8502994011976046</c:v>
                </c:pt>
                <c:pt idx="324">
                  <c:v>4.8507462686567164</c:v>
                </c:pt>
                <c:pt idx="325">
                  <c:v>4.8511904761904763</c:v>
                </c:pt>
                <c:pt idx="326">
                  <c:v>4.8516320474777448</c:v>
                </c:pt>
                <c:pt idx="327">
                  <c:v>4.8520710059171597</c:v>
                </c:pt>
                <c:pt idx="328">
                  <c:v>4.8525073746312684</c:v>
                </c:pt>
                <c:pt idx="329">
                  <c:v>4.8529411764705879</c:v>
                </c:pt>
                <c:pt idx="330">
                  <c:v>4.8533724340175954</c:v>
                </c:pt>
                <c:pt idx="331">
                  <c:v>4.8538011695906427</c:v>
                </c:pt>
                <c:pt idx="332">
                  <c:v>4.8542274052478138</c:v>
                </c:pt>
                <c:pt idx="333">
                  <c:v>4.854651162790697</c:v>
                </c:pt>
                <c:pt idx="334">
                  <c:v>4.8550724637681162</c:v>
                </c:pt>
                <c:pt idx="335">
                  <c:v>4.8554913294797686</c:v>
                </c:pt>
                <c:pt idx="336">
                  <c:v>4.8559077809798277</c:v>
                </c:pt>
                <c:pt idx="337">
                  <c:v>4.8563218390804597</c:v>
                </c:pt>
                <c:pt idx="338">
                  <c:v>4.8567335243553007</c:v>
                </c:pt>
                <c:pt idx="339">
                  <c:v>4.8571428571428568</c:v>
                </c:pt>
                <c:pt idx="340">
                  <c:v>4.8575498575498575</c:v>
                </c:pt>
                <c:pt idx="341">
                  <c:v>4.857954545454545</c:v>
                </c:pt>
                <c:pt idx="342">
                  <c:v>4.858356940509915</c:v>
                </c:pt>
                <c:pt idx="343">
                  <c:v>4.8587570621468927</c:v>
                </c:pt>
                <c:pt idx="344">
                  <c:v>4.859154929577465</c:v>
                </c:pt>
                <c:pt idx="345">
                  <c:v>4.8595505617977528</c:v>
                </c:pt>
                <c:pt idx="346">
                  <c:v>4.859943977591036</c:v>
                </c:pt>
                <c:pt idx="347">
                  <c:v>4.8603351955307259</c:v>
                </c:pt>
                <c:pt idx="348">
                  <c:v>4.8607242339832872</c:v>
                </c:pt>
                <c:pt idx="349">
                  <c:v>4.8611111111111107</c:v>
                </c:pt>
                <c:pt idx="350">
                  <c:v>4.8614958448753463</c:v>
                </c:pt>
                <c:pt idx="351">
                  <c:v>4.8618784530386741</c:v>
                </c:pt>
                <c:pt idx="352">
                  <c:v>4.8622589531680447</c:v>
                </c:pt>
                <c:pt idx="353">
                  <c:v>4.8626373626373622</c:v>
                </c:pt>
                <c:pt idx="354">
                  <c:v>4.8630136986301373</c:v>
                </c:pt>
                <c:pt idx="355">
                  <c:v>4.8633879781420761</c:v>
                </c:pt>
                <c:pt idx="356">
                  <c:v>4.8637602179836517</c:v>
                </c:pt>
                <c:pt idx="357">
                  <c:v>4.8641304347826084</c:v>
                </c:pt>
                <c:pt idx="358">
                  <c:v>4.8644986449864493</c:v>
                </c:pt>
                <c:pt idx="359">
                  <c:v>4.8648648648648649</c:v>
                </c:pt>
                <c:pt idx="360">
                  <c:v>4.8652291105121295</c:v>
                </c:pt>
                <c:pt idx="361">
                  <c:v>4.865591397849462</c:v>
                </c:pt>
                <c:pt idx="362">
                  <c:v>4.8659517426273453</c:v>
                </c:pt>
                <c:pt idx="363">
                  <c:v>4.8663101604278074</c:v>
                </c:pt>
                <c:pt idx="364">
                  <c:v>4.8666666666666671</c:v>
                </c:pt>
                <c:pt idx="365">
                  <c:v>4.8670212765957448</c:v>
                </c:pt>
                <c:pt idx="366">
                  <c:v>4.8673740053050398</c:v>
                </c:pt>
                <c:pt idx="367">
                  <c:v>4.867724867724867</c:v>
                </c:pt>
                <c:pt idx="368">
                  <c:v>4.8680738786279685</c:v>
                </c:pt>
                <c:pt idx="369">
                  <c:v>4.8684210526315788</c:v>
                </c:pt>
                <c:pt idx="370">
                  <c:v>4.8687664041994747</c:v>
                </c:pt>
                <c:pt idx="371">
                  <c:v>4.8691099476439792</c:v>
                </c:pt>
                <c:pt idx="372">
                  <c:v>4.8694516971279374</c:v>
                </c:pt>
                <c:pt idx="373">
                  <c:v>4.869791666666667</c:v>
                </c:pt>
                <c:pt idx="374">
                  <c:v>4.8701298701298699</c:v>
                </c:pt>
                <c:pt idx="375">
                  <c:v>4.8704663212435237</c:v>
                </c:pt>
                <c:pt idx="376">
                  <c:v>4.8708010335917313</c:v>
                </c:pt>
                <c:pt idx="377">
                  <c:v>4.8711340206185563</c:v>
                </c:pt>
                <c:pt idx="378">
                  <c:v>4.8714652956298199</c:v>
                </c:pt>
                <c:pt idx="379">
                  <c:v>4.8717948717948714</c:v>
                </c:pt>
                <c:pt idx="380">
                  <c:v>4.8721227621483374</c:v>
                </c:pt>
                <c:pt idx="381">
                  <c:v>4.8724489795918373</c:v>
                </c:pt>
                <c:pt idx="382">
                  <c:v>4.8727735368956742</c:v>
                </c:pt>
                <c:pt idx="383">
                  <c:v>4.873096446700508</c:v>
                </c:pt>
                <c:pt idx="384">
                  <c:v>4.8734177215189876</c:v>
                </c:pt>
                <c:pt idx="385">
                  <c:v>4.8737373737373737</c:v>
                </c:pt>
                <c:pt idx="386">
                  <c:v>4.8740554156171285</c:v>
                </c:pt>
                <c:pt idx="387">
                  <c:v>4.8743718592964829</c:v>
                </c:pt>
                <c:pt idx="388">
                  <c:v>4.8746867167919801</c:v>
                </c:pt>
                <c:pt idx="389">
                  <c:v>4.875</c:v>
                </c:pt>
                <c:pt idx="390">
                  <c:v>4.8753117206982548</c:v>
                </c:pt>
                <c:pt idx="391">
                  <c:v>4.8756218905472632</c:v>
                </c:pt>
                <c:pt idx="392">
                  <c:v>4.8759305210918118</c:v>
                </c:pt>
                <c:pt idx="393">
                  <c:v>4.8762376237623766</c:v>
                </c:pt>
                <c:pt idx="394">
                  <c:v>4.8765432098765435</c:v>
                </c:pt>
                <c:pt idx="395">
                  <c:v>4.8768472906403941</c:v>
                </c:pt>
                <c:pt idx="396">
                  <c:v>4.8771498771498774</c:v>
                </c:pt>
                <c:pt idx="397">
                  <c:v>4.8774509803921564</c:v>
                </c:pt>
                <c:pt idx="398">
                  <c:v>4.8777506112469435</c:v>
                </c:pt>
                <c:pt idx="399">
                  <c:v>4.8780487804878048</c:v>
                </c:pt>
                <c:pt idx="400">
                  <c:v>4.8783454987834549</c:v>
                </c:pt>
                <c:pt idx="401">
                  <c:v>4.8786407766990294</c:v>
                </c:pt>
                <c:pt idx="402">
                  <c:v>4.8789346246973366</c:v>
                </c:pt>
                <c:pt idx="403">
                  <c:v>4.879227053140097</c:v>
                </c:pt>
                <c:pt idx="404">
                  <c:v>4.8795180722891569</c:v>
                </c:pt>
                <c:pt idx="405">
                  <c:v>4.8798076923076925</c:v>
                </c:pt>
                <c:pt idx="406">
                  <c:v>4.8800959232613907</c:v>
                </c:pt>
                <c:pt idx="407">
                  <c:v>4.8803827751196174</c:v>
                </c:pt>
                <c:pt idx="408">
                  <c:v>4.8806682577565628</c:v>
                </c:pt>
                <c:pt idx="409">
                  <c:v>4.8809523809523805</c:v>
                </c:pt>
                <c:pt idx="410">
                  <c:v>4.8812351543942993</c:v>
                </c:pt>
                <c:pt idx="411">
                  <c:v>4.8815165876777247</c:v>
                </c:pt>
                <c:pt idx="412">
                  <c:v>4.8817966903073282</c:v>
                </c:pt>
                <c:pt idx="413">
                  <c:v>4.882075471698113</c:v>
                </c:pt>
                <c:pt idx="414">
                  <c:v>4.8823529411764701</c:v>
                </c:pt>
                <c:pt idx="415">
                  <c:v>4.882629107981221</c:v>
                </c:pt>
                <c:pt idx="416">
                  <c:v>4.8829039812646364</c:v>
                </c:pt>
                <c:pt idx="417">
                  <c:v>4.8831775700934585</c:v>
                </c:pt>
                <c:pt idx="418">
                  <c:v>4.8834498834498836</c:v>
                </c:pt>
                <c:pt idx="419">
                  <c:v>4.8837209302325579</c:v>
                </c:pt>
                <c:pt idx="420">
                  <c:v>4.8839907192575405</c:v>
                </c:pt>
                <c:pt idx="421">
                  <c:v>4.8842592592592595</c:v>
                </c:pt>
                <c:pt idx="422">
                  <c:v>4.884526558891455</c:v>
                </c:pt>
                <c:pt idx="423">
                  <c:v>4.8847926267281103</c:v>
                </c:pt>
                <c:pt idx="424">
                  <c:v>4.8850574712643677</c:v>
                </c:pt>
                <c:pt idx="425">
                  <c:v>4.8853211009174311</c:v>
                </c:pt>
                <c:pt idx="426">
                  <c:v>4.8855835240274601</c:v>
                </c:pt>
                <c:pt idx="427">
                  <c:v>4.8858447488584469</c:v>
                </c:pt>
                <c:pt idx="428">
                  <c:v>4.8861047835990892</c:v>
                </c:pt>
                <c:pt idx="429">
                  <c:v>4.8863636363636367</c:v>
                </c:pt>
                <c:pt idx="430">
                  <c:v>4.8866213151927438</c:v>
                </c:pt>
                <c:pt idx="431">
                  <c:v>4.8868778280542982</c:v>
                </c:pt>
                <c:pt idx="432">
                  <c:v>4.8871331828442441</c:v>
                </c:pt>
                <c:pt idx="433">
                  <c:v>4.8873873873873874</c:v>
                </c:pt>
                <c:pt idx="434">
                  <c:v>4.8876404494382015</c:v>
                </c:pt>
                <c:pt idx="435">
                  <c:v>4.8878923766816147</c:v>
                </c:pt>
                <c:pt idx="436">
                  <c:v>4.8881431767337808</c:v>
                </c:pt>
                <c:pt idx="437">
                  <c:v>4.8883928571428568</c:v>
                </c:pt>
                <c:pt idx="438">
                  <c:v>4.8886414253897552</c:v>
                </c:pt>
                <c:pt idx="439">
                  <c:v>4.8888888888888884</c:v>
                </c:pt>
                <c:pt idx="440">
                  <c:v>4.8891352549889131</c:v>
                </c:pt>
                <c:pt idx="441">
                  <c:v>4.889380530973451</c:v>
                </c:pt>
                <c:pt idx="442">
                  <c:v>4.88962472406181</c:v>
                </c:pt>
                <c:pt idx="443">
                  <c:v>4.8898678414096919</c:v>
                </c:pt>
                <c:pt idx="444">
                  <c:v>4.8901098901098896</c:v>
                </c:pt>
                <c:pt idx="445">
                  <c:v>4.8903508771929829</c:v>
                </c:pt>
                <c:pt idx="446">
                  <c:v>4.8905908096280086</c:v>
                </c:pt>
                <c:pt idx="447">
                  <c:v>4.890829694323144</c:v>
                </c:pt>
                <c:pt idx="448">
                  <c:v>4.8910675381263617</c:v>
                </c:pt>
                <c:pt idx="449">
                  <c:v>4.8913043478260869</c:v>
                </c:pt>
                <c:pt idx="450">
                  <c:v>4.891540130151844</c:v>
                </c:pt>
                <c:pt idx="451">
                  <c:v>4.891774891774892</c:v>
                </c:pt>
                <c:pt idx="452">
                  <c:v>4.8920086393088553</c:v>
                </c:pt>
                <c:pt idx="453">
                  <c:v>4.8922413793103452</c:v>
                </c:pt>
                <c:pt idx="454">
                  <c:v>4.89247311827957</c:v>
                </c:pt>
                <c:pt idx="455">
                  <c:v>4.8927038626609445</c:v>
                </c:pt>
                <c:pt idx="456">
                  <c:v>4.8929336188436832</c:v>
                </c:pt>
                <c:pt idx="457">
                  <c:v>4.8931623931623927</c:v>
                </c:pt>
                <c:pt idx="458">
                  <c:v>4.8933901918976543</c:v>
                </c:pt>
                <c:pt idx="459">
                  <c:v>4.8936170212765955</c:v>
                </c:pt>
                <c:pt idx="460">
                  <c:v>4.8938428874734612</c:v>
                </c:pt>
                <c:pt idx="461">
                  <c:v>4.8940677966101696</c:v>
                </c:pt>
                <c:pt idx="462">
                  <c:v>4.8942917547568712</c:v>
                </c:pt>
                <c:pt idx="463">
                  <c:v>4.8945147679324901</c:v>
                </c:pt>
                <c:pt idx="464">
                  <c:v>4.8947368421052637</c:v>
                </c:pt>
                <c:pt idx="465">
                  <c:v>4.8949579831932768</c:v>
                </c:pt>
                <c:pt idx="466">
                  <c:v>4.8951781970649897</c:v>
                </c:pt>
                <c:pt idx="467">
                  <c:v>4.8953974895397492</c:v>
                </c:pt>
                <c:pt idx="468">
                  <c:v>4.8956158663883089</c:v>
                </c:pt>
                <c:pt idx="469">
                  <c:v>4.895833333333333</c:v>
                </c:pt>
                <c:pt idx="470">
                  <c:v>4.8960498960498962</c:v>
                </c:pt>
                <c:pt idx="471">
                  <c:v>4.8962655601659746</c:v>
                </c:pt>
                <c:pt idx="472">
                  <c:v>4.8964803312629401</c:v>
                </c:pt>
                <c:pt idx="473">
                  <c:v>4.8966942148760326</c:v>
                </c:pt>
                <c:pt idx="474">
                  <c:v>4.8969072164948448</c:v>
                </c:pt>
                <c:pt idx="475">
                  <c:v>4.8971193415637861</c:v>
                </c:pt>
                <c:pt idx="476">
                  <c:v>4.8973305954825461</c:v>
                </c:pt>
                <c:pt idx="477">
                  <c:v>4.8975409836065573</c:v>
                </c:pt>
                <c:pt idx="478">
                  <c:v>4.8977505112474438</c:v>
                </c:pt>
                <c:pt idx="479">
                  <c:v>4.8979591836734695</c:v>
                </c:pt>
                <c:pt idx="480">
                  <c:v>4.89816700610998</c:v>
                </c:pt>
                <c:pt idx="481">
                  <c:v>4.8983739837398375</c:v>
                </c:pt>
                <c:pt idx="482">
                  <c:v>4.898580121703854</c:v>
                </c:pt>
                <c:pt idx="483">
                  <c:v>4.8987854251012148</c:v>
                </c:pt>
                <c:pt idx="484">
                  <c:v>4.8989898989898988</c:v>
                </c:pt>
                <c:pt idx="485">
                  <c:v>4.899193548387097</c:v>
                </c:pt>
                <c:pt idx="486">
                  <c:v>4.8993963782696177</c:v>
                </c:pt>
                <c:pt idx="487">
                  <c:v>4.8995983935742968</c:v>
                </c:pt>
                <c:pt idx="488">
                  <c:v>4.8997995991983965</c:v>
                </c:pt>
                <c:pt idx="489">
                  <c:v>4.9000000000000004</c:v>
                </c:pt>
                <c:pt idx="490">
                  <c:v>4.9001996007984037</c:v>
                </c:pt>
                <c:pt idx="491">
                  <c:v>4.9003984063745021</c:v>
                </c:pt>
                <c:pt idx="492">
                  <c:v>4.9005964214711728</c:v>
                </c:pt>
                <c:pt idx="493">
                  <c:v>4.9007936507936503</c:v>
                </c:pt>
                <c:pt idx="494">
                  <c:v>4.9009900990099009</c:v>
                </c:pt>
                <c:pt idx="495">
                  <c:v>4.9011857707509883</c:v>
                </c:pt>
                <c:pt idx="496">
                  <c:v>4.9013806706114398</c:v>
                </c:pt>
                <c:pt idx="497">
                  <c:v>4.9015748031496065</c:v>
                </c:pt>
                <c:pt idx="498">
                  <c:v>4.9017681728880156</c:v>
                </c:pt>
                <c:pt idx="499" formatCode="0.00">
                  <c:v>4.901960784313725</c:v>
                </c:pt>
                <c:pt idx="500">
                  <c:v>4.9021526418786694</c:v>
                </c:pt>
                <c:pt idx="501">
                  <c:v>4.90234375</c:v>
                </c:pt>
                <c:pt idx="502">
                  <c:v>4.9025341130604287</c:v>
                </c:pt>
                <c:pt idx="503">
                  <c:v>4.9027237354085598</c:v>
                </c:pt>
                <c:pt idx="504">
                  <c:v>4.9029126213592233</c:v>
                </c:pt>
                <c:pt idx="505">
                  <c:v>4.9031007751937983</c:v>
                </c:pt>
                <c:pt idx="506">
                  <c:v>4.9032882011605414</c:v>
                </c:pt>
                <c:pt idx="507">
                  <c:v>4.9034749034749039</c:v>
                </c:pt>
                <c:pt idx="508">
                  <c:v>4.9036608863198463</c:v>
                </c:pt>
                <c:pt idx="509">
                  <c:v>4.9038461538461533</c:v>
                </c:pt>
                <c:pt idx="510">
                  <c:v>4.9040307101727452</c:v>
                </c:pt>
                <c:pt idx="511">
                  <c:v>4.9042145593869728</c:v>
                </c:pt>
                <c:pt idx="512">
                  <c:v>4.904397705544933</c:v>
                </c:pt>
                <c:pt idx="513">
                  <c:v>4.9045801526717554</c:v>
                </c:pt>
                <c:pt idx="514">
                  <c:v>4.9047619047619042</c:v>
                </c:pt>
                <c:pt idx="515">
                  <c:v>4.9049429657794672</c:v>
                </c:pt>
                <c:pt idx="516">
                  <c:v>4.9051233396584442</c:v>
                </c:pt>
                <c:pt idx="517">
                  <c:v>4.9053030303030303</c:v>
                </c:pt>
                <c:pt idx="518">
                  <c:v>4.9054820415879021</c:v>
                </c:pt>
                <c:pt idx="519">
                  <c:v>4.9056603773584904</c:v>
                </c:pt>
                <c:pt idx="520">
                  <c:v>4.9058380414312621</c:v>
                </c:pt>
                <c:pt idx="521">
                  <c:v>4.9060150375939848</c:v>
                </c:pt>
                <c:pt idx="522">
                  <c:v>4.9061913696060042</c:v>
                </c:pt>
                <c:pt idx="523">
                  <c:v>4.9063670411985019</c:v>
                </c:pt>
                <c:pt idx="524">
                  <c:v>4.9065420560747661</c:v>
                </c:pt>
                <c:pt idx="525">
                  <c:v>4.9067164179104479</c:v>
                </c:pt>
                <c:pt idx="526">
                  <c:v>4.9068901303538173</c:v>
                </c:pt>
                <c:pt idx="527">
                  <c:v>4.907063197026023</c:v>
                </c:pt>
                <c:pt idx="528">
                  <c:v>4.9072356215213357</c:v>
                </c:pt>
                <c:pt idx="529">
                  <c:v>4.9074074074074074</c:v>
                </c:pt>
                <c:pt idx="530">
                  <c:v>4.9075785582255085</c:v>
                </c:pt>
                <c:pt idx="531">
                  <c:v>4.9077490774907755</c:v>
                </c:pt>
                <c:pt idx="532">
                  <c:v>4.9079189686924494</c:v>
                </c:pt>
                <c:pt idx="533">
                  <c:v>4.9080882352941178</c:v>
                </c:pt>
                <c:pt idx="534">
                  <c:v>4.9082568807339451</c:v>
                </c:pt>
                <c:pt idx="535">
                  <c:v>4.9084249084249079</c:v>
                </c:pt>
                <c:pt idx="536">
                  <c:v>4.9085923217550276</c:v>
                </c:pt>
                <c:pt idx="537">
                  <c:v>4.9087591240875907</c:v>
                </c:pt>
                <c:pt idx="538">
                  <c:v>4.9089253187613844</c:v>
                </c:pt>
                <c:pt idx="539">
                  <c:v>4.9090909090909092</c:v>
                </c:pt>
                <c:pt idx="540">
                  <c:v>4.9092558983666059</c:v>
                </c:pt>
                <c:pt idx="541">
                  <c:v>4.9094202898550723</c:v>
                </c:pt>
                <c:pt idx="542">
                  <c:v>4.9095840867992768</c:v>
                </c:pt>
                <c:pt idx="543">
                  <c:v>4.9097472924187722</c:v>
                </c:pt>
                <c:pt idx="544">
                  <c:v>4.9099099099099099</c:v>
                </c:pt>
                <c:pt idx="545">
                  <c:v>4.9100719424460433</c:v>
                </c:pt>
                <c:pt idx="546">
                  <c:v>4.9102333931777382</c:v>
                </c:pt>
                <c:pt idx="547">
                  <c:v>4.9103942652329753</c:v>
                </c:pt>
                <c:pt idx="548">
                  <c:v>4.9105545617173521</c:v>
                </c:pt>
                <c:pt idx="549">
                  <c:v>4.9107142857142856</c:v>
                </c:pt>
                <c:pt idx="550">
                  <c:v>4.9108734402852052</c:v>
                </c:pt>
                <c:pt idx="551">
                  <c:v>4.9110320284697506</c:v>
                </c:pt>
                <c:pt idx="552">
                  <c:v>4.911190053285968</c:v>
                </c:pt>
                <c:pt idx="553">
                  <c:v>4.9113475177304968</c:v>
                </c:pt>
                <c:pt idx="554">
                  <c:v>4.9115044247787605</c:v>
                </c:pt>
                <c:pt idx="555">
                  <c:v>4.9116607773851593</c:v>
                </c:pt>
                <c:pt idx="556">
                  <c:v>4.9118165784832453</c:v>
                </c:pt>
                <c:pt idx="557">
                  <c:v>4.9119718309859159</c:v>
                </c:pt>
                <c:pt idx="558">
                  <c:v>4.9121265377855892</c:v>
                </c:pt>
                <c:pt idx="559">
                  <c:v>4.9122807017543852</c:v>
                </c:pt>
                <c:pt idx="560">
                  <c:v>4.9124343257443082</c:v>
                </c:pt>
                <c:pt idx="561">
                  <c:v>4.9125874125874125</c:v>
                </c:pt>
                <c:pt idx="562">
                  <c:v>4.9127399650959855</c:v>
                </c:pt>
                <c:pt idx="563">
                  <c:v>4.9128919860627178</c:v>
                </c:pt>
                <c:pt idx="564">
                  <c:v>4.9130434782608692</c:v>
                </c:pt>
                <c:pt idx="565">
                  <c:v>4.9131944444444446</c:v>
                </c:pt>
                <c:pt idx="566">
                  <c:v>4.9133448873483534</c:v>
                </c:pt>
                <c:pt idx="567">
                  <c:v>4.9134948096885811</c:v>
                </c:pt>
                <c:pt idx="568">
                  <c:v>4.9136442141623489</c:v>
                </c:pt>
                <c:pt idx="569">
                  <c:v>4.9137931034482758</c:v>
                </c:pt>
                <c:pt idx="570">
                  <c:v>4.9139414802065406</c:v>
                </c:pt>
                <c:pt idx="571">
                  <c:v>4.9140893470790372</c:v>
                </c:pt>
                <c:pt idx="572">
                  <c:v>4.9142367066895369</c:v>
                </c:pt>
                <c:pt idx="573">
                  <c:v>4.9143835616438363</c:v>
                </c:pt>
                <c:pt idx="574">
                  <c:v>4.9145299145299139</c:v>
                </c:pt>
                <c:pt idx="575">
                  <c:v>4.914675767918089</c:v>
                </c:pt>
                <c:pt idx="576">
                  <c:v>4.9148211243611586</c:v>
                </c:pt>
                <c:pt idx="577">
                  <c:v>4.9149659863945576</c:v>
                </c:pt>
                <c:pt idx="578">
                  <c:v>4.915110356536502</c:v>
                </c:pt>
                <c:pt idx="579">
                  <c:v>4.9152542372881358</c:v>
                </c:pt>
                <c:pt idx="580">
                  <c:v>4.915397631133672</c:v>
                </c:pt>
                <c:pt idx="581">
                  <c:v>4.9155405405405403</c:v>
                </c:pt>
                <c:pt idx="582">
                  <c:v>4.915682967959528</c:v>
                </c:pt>
                <c:pt idx="583">
                  <c:v>4.9158249158249152</c:v>
                </c:pt>
                <c:pt idx="584">
                  <c:v>4.9159663865546213</c:v>
                </c:pt>
                <c:pt idx="585">
                  <c:v>4.9161073825503356</c:v>
                </c:pt>
                <c:pt idx="586">
                  <c:v>4.9162479061976549</c:v>
                </c:pt>
                <c:pt idx="587">
                  <c:v>4.9163879598662206</c:v>
                </c:pt>
                <c:pt idx="588">
                  <c:v>4.9165275459098492</c:v>
                </c:pt>
                <c:pt idx="589">
                  <c:v>4.9166666666666661</c:v>
                </c:pt>
                <c:pt idx="590">
                  <c:v>4.9168053244592347</c:v>
                </c:pt>
                <c:pt idx="591">
                  <c:v>4.9169435215946846</c:v>
                </c:pt>
                <c:pt idx="592">
                  <c:v>4.9170812603648422</c:v>
                </c:pt>
                <c:pt idx="593">
                  <c:v>4.9172185430463582</c:v>
                </c:pt>
                <c:pt idx="594">
                  <c:v>4.9173553719008272</c:v>
                </c:pt>
                <c:pt idx="595">
                  <c:v>4.9174917491749177</c:v>
                </c:pt>
                <c:pt idx="596">
                  <c:v>4.9176276771004943</c:v>
                </c:pt>
                <c:pt idx="597">
                  <c:v>4.9177631578947363</c:v>
                </c:pt>
                <c:pt idx="598">
                  <c:v>4.917898193760263</c:v>
                </c:pt>
                <c:pt idx="599">
                  <c:v>4.918032786885246</c:v>
                </c:pt>
                <c:pt idx="600">
                  <c:v>4.9181669394435348</c:v>
                </c:pt>
                <c:pt idx="601">
                  <c:v>4.9183006535947706</c:v>
                </c:pt>
                <c:pt idx="602">
                  <c:v>4.9184339314845023</c:v>
                </c:pt>
                <c:pt idx="603">
                  <c:v>4.9185667752442992</c:v>
                </c:pt>
                <c:pt idx="604">
                  <c:v>4.9186991869918701</c:v>
                </c:pt>
                <c:pt idx="605">
                  <c:v>4.9188311688311686</c:v>
                </c:pt>
                <c:pt idx="606">
                  <c:v>4.9189627228525126</c:v>
                </c:pt>
                <c:pt idx="607">
                  <c:v>4.9190938511326863</c:v>
                </c:pt>
                <c:pt idx="608">
                  <c:v>4.9192245557350569</c:v>
                </c:pt>
                <c:pt idx="609">
                  <c:v>4.9193548387096779</c:v>
                </c:pt>
                <c:pt idx="610">
                  <c:v>4.9194847020933983</c:v>
                </c:pt>
                <c:pt idx="611">
                  <c:v>4.919614147909968</c:v>
                </c:pt>
                <c:pt idx="612">
                  <c:v>4.9197431781701448</c:v>
                </c:pt>
                <c:pt idx="613">
                  <c:v>4.9198717948717947</c:v>
                </c:pt>
                <c:pt idx="614">
                  <c:v>4.92</c:v>
                </c:pt>
                <c:pt idx="615">
                  <c:v>4.920127795527157</c:v>
                </c:pt>
                <c:pt idx="616">
                  <c:v>4.9202551834130777</c:v>
                </c:pt>
                <c:pt idx="617">
                  <c:v>4.9203821656050959</c:v>
                </c:pt>
                <c:pt idx="618">
                  <c:v>4.9205087440381554</c:v>
                </c:pt>
                <c:pt idx="619">
                  <c:v>4.92063492063492</c:v>
                </c:pt>
                <c:pt idx="620">
                  <c:v>4.9207606973058642</c:v>
                </c:pt>
                <c:pt idx="621">
                  <c:v>4.9208860759493671</c:v>
                </c:pt>
                <c:pt idx="622">
                  <c:v>4.9210110584518167</c:v>
                </c:pt>
                <c:pt idx="623">
                  <c:v>4.9211356466876968</c:v>
                </c:pt>
                <c:pt idx="624">
                  <c:v>4.9212598425196852</c:v>
                </c:pt>
                <c:pt idx="625">
                  <c:v>4.9213836477987423</c:v>
                </c:pt>
                <c:pt idx="626">
                  <c:v>4.9215070643642074</c:v>
                </c:pt>
                <c:pt idx="627">
                  <c:v>4.9216300940438877</c:v>
                </c:pt>
                <c:pt idx="628">
                  <c:v>4.9217527386541473</c:v>
                </c:pt>
                <c:pt idx="629">
                  <c:v>4.921875</c:v>
                </c:pt>
                <c:pt idx="630">
                  <c:v>4.921996879875195</c:v>
                </c:pt>
                <c:pt idx="631">
                  <c:v>4.9221183800623054</c:v>
                </c:pt>
                <c:pt idx="632">
                  <c:v>4.9222395023328147</c:v>
                </c:pt>
                <c:pt idx="633">
                  <c:v>4.9223602484472053</c:v>
                </c:pt>
                <c:pt idx="634">
                  <c:v>4.9224806201550386</c:v>
                </c:pt>
                <c:pt idx="635">
                  <c:v>4.9226006191950464</c:v>
                </c:pt>
                <c:pt idx="636">
                  <c:v>4.9227202472952083</c:v>
                </c:pt>
                <c:pt idx="637">
                  <c:v>4.9228395061728394</c:v>
                </c:pt>
                <c:pt idx="638">
                  <c:v>4.9229583975346687</c:v>
                </c:pt>
                <c:pt idx="639">
                  <c:v>4.9230769230769234</c:v>
                </c:pt>
                <c:pt idx="640">
                  <c:v>4.9231950844854069</c:v>
                </c:pt>
                <c:pt idx="641">
                  <c:v>4.9233128834355826</c:v>
                </c:pt>
                <c:pt idx="642">
                  <c:v>4.9234303215926492</c:v>
                </c:pt>
                <c:pt idx="643">
                  <c:v>4.9235474006116213</c:v>
                </c:pt>
                <c:pt idx="644">
                  <c:v>4.9236641221374047</c:v>
                </c:pt>
                <c:pt idx="645">
                  <c:v>4.9237804878048781</c:v>
                </c:pt>
                <c:pt idx="646">
                  <c:v>4.9238964992389649</c:v>
                </c:pt>
                <c:pt idx="647">
                  <c:v>4.9240121580547118</c:v>
                </c:pt>
                <c:pt idx="648">
                  <c:v>4.9241274658573602</c:v>
                </c:pt>
                <c:pt idx="649">
                  <c:v>4.9242424242424239</c:v>
                </c:pt>
                <c:pt idx="650">
                  <c:v>4.9243570347957641</c:v>
                </c:pt>
                <c:pt idx="651">
                  <c:v>4.9244712990936552</c:v>
                </c:pt>
                <c:pt idx="652">
                  <c:v>4.924585218702866</c:v>
                </c:pt>
                <c:pt idx="653">
                  <c:v>4.9246987951807233</c:v>
                </c:pt>
                <c:pt idx="654">
                  <c:v>4.9248120300751879</c:v>
                </c:pt>
                <c:pt idx="655">
                  <c:v>4.924924924924925</c:v>
                </c:pt>
                <c:pt idx="656">
                  <c:v>4.9250374812593707</c:v>
                </c:pt>
                <c:pt idx="657">
                  <c:v>4.9251497005988023</c:v>
                </c:pt>
                <c:pt idx="658">
                  <c:v>4.9252615844544092</c:v>
                </c:pt>
                <c:pt idx="659">
                  <c:v>4.9253731343283578</c:v>
                </c:pt>
                <c:pt idx="660">
                  <c:v>4.9254843517138598</c:v>
                </c:pt>
                <c:pt idx="661">
                  <c:v>4.9255952380952381</c:v>
                </c:pt>
                <c:pt idx="662">
                  <c:v>4.9257057949479943</c:v>
                </c:pt>
                <c:pt idx="663">
                  <c:v>4.9258160237388724</c:v>
                </c:pt>
                <c:pt idx="664">
                  <c:v>4.9259259259259256</c:v>
                </c:pt>
                <c:pt idx="665">
                  <c:v>4.9260355029585803</c:v>
                </c:pt>
                <c:pt idx="666">
                  <c:v>4.9261447562776954</c:v>
                </c:pt>
                <c:pt idx="667">
                  <c:v>4.9262536873156346</c:v>
                </c:pt>
                <c:pt idx="668">
                  <c:v>4.9263622974963184</c:v>
                </c:pt>
                <c:pt idx="669">
                  <c:v>4.9264705882352944</c:v>
                </c:pt>
                <c:pt idx="670">
                  <c:v>4.9265785609397943</c:v>
                </c:pt>
                <c:pt idx="671">
                  <c:v>4.9266862170087977</c:v>
                </c:pt>
                <c:pt idx="672">
                  <c:v>4.9267935578330899</c:v>
                </c:pt>
                <c:pt idx="673">
                  <c:v>4.9269005847953213</c:v>
                </c:pt>
                <c:pt idx="674">
                  <c:v>4.9270072992700733</c:v>
                </c:pt>
                <c:pt idx="675">
                  <c:v>4.927113702623906</c:v>
                </c:pt>
                <c:pt idx="676">
                  <c:v>4.9272197962154296</c:v>
                </c:pt>
                <c:pt idx="677">
                  <c:v>4.9273255813953485</c:v>
                </c:pt>
                <c:pt idx="678">
                  <c:v>4.9274310595065316</c:v>
                </c:pt>
                <c:pt idx="679">
                  <c:v>4.9275362318840585</c:v>
                </c:pt>
                <c:pt idx="680">
                  <c:v>4.9276410998552826</c:v>
                </c:pt>
                <c:pt idx="681">
                  <c:v>4.9277456647398843</c:v>
                </c:pt>
                <c:pt idx="682">
                  <c:v>4.9278499278499277</c:v>
                </c:pt>
                <c:pt idx="683">
                  <c:v>4.9279538904899134</c:v>
                </c:pt>
                <c:pt idx="684">
                  <c:v>4.9280575539568341</c:v>
                </c:pt>
                <c:pt idx="685">
                  <c:v>4.9281609195402298</c:v>
                </c:pt>
                <c:pt idx="686">
                  <c:v>4.9282639885222377</c:v>
                </c:pt>
                <c:pt idx="687">
                  <c:v>4.9283667621776504</c:v>
                </c:pt>
                <c:pt idx="688">
                  <c:v>4.9284692417739624</c:v>
                </c:pt>
                <c:pt idx="689">
                  <c:v>4.9285714285714288</c:v>
                </c:pt>
                <c:pt idx="690">
                  <c:v>4.9286733238231104</c:v>
                </c:pt>
                <c:pt idx="691">
                  <c:v>4.9287749287749287</c:v>
                </c:pt>
                <c:pt idx="692">
                  <c:v>4.9288762446657186</c:v>
                </c:pt>
                <c:pt idx="693">
                  <c:v>4.9289772727272734</c:v>
                </c:pt>
                <c:pt idx="694">
                  <c:v>4.9290780141843973</c:v>
                </c:pt>
                <c:pt idx="695">
                  <c:v>4.929178470254957</c:v>
                </c:pt>
                <c:pt idx="696">
                  <c:v>4.9292786421499288</c:v>
                </c:pt>
                <c:pt idx="697">
                  <c:v>4.9293785310734464</c:v>
                </c:pt>
                <c:pt idx="698">
                  <c:v>4.9294781382228496</c:v>
                </c:pt>
                <c:pt idx="699">
                  <c:v>4.929577464788732</c:v>
                </c:pt>
                <c:pt idx="700">
                  <c:v>4.9296765119549928</c:v>
                </c:pt>
                <c:pt idx="701">
                  <c:v>4.9297752808988768</c:v>
                </c:pt>
                <c:pt idx="702">
                  <c:v>4.9298737727910238</c:v>
                </c:pt>
                <c:pt idx="703">
                  <c:v>4.9299719887955185</c:v>
                </c:pt>
                <c:pt idx="704">
                  <c:v>4.93006993006993</c:v>
                </c:pt>
                <c:pt idx="705">
                  <c:v>4.9301675977653634</c:v>
                </c:pt>
                <c:pt idx="706">
                  <c:v>4.9302649930264995</c:v>
                </c:pt>
                <c:pt idx="707">
                  <c:v>4.9303621169916436</c:v>
                </c:pt>
                <c:pt idx="708">
                  <c:v>4.9304589707927677</c:v>
                </c:pt>
                <c:pt idx="709">
                  <c:v>4.9305555555555554</c:v>
                </c:pt>
                <c:pt idx="710">
                  <c:v>4.9306518723994452</c:v>
                </c:pt>
                <c:pt idx="711">
                  <c:v>4.9307479224376731</c:v>
                </c:pt>
                <c:pt idx="712">
                  <c:v>4.930843706777317</c:v>
                </c:pt>
                <c:pt idx="713">
                  <c:v>4.930939226519337</c:v>
                </c:pt>
                <c:pt idx="714">
                  <c:v>4.931034482758621</c:v>
                </c:pt>
                <c:pt idx="715">
                  <c:v>4.9311294765840223</c:v>
                </c:pt>
                <c:pt idx="716">
                  <c:v>4.9312242090784046</c:v>
                </c:pt>
                <c:pt idx="717">
                  <c:v>4.9313186813186816</c:v>
                </c:pt>
                <c:pt idx="718">
                  <c:v>4.9314128943758568</c:v>
                </c:pt>
                <c:pt idx="719">
                  <c:v>4.9315068493150687</c:v>
                </c:pt>
                <c:pt idx="720">
                  <c:v>4.9316005471956226</c:v>
                </c:pt>
                <c:pt idx="721">
                  <c:v>4.9316939890710385</c:v>
                </c:pt>
                <c:pt idx="722">
                  <c:v>4.9317871759890854</c:v>
                </c:pt>
                <c:pt idx="723">
                  <c:v>4.9318801089918258</c:v>
                </c:pt>
                <c:pt idx="724">
                  <c:v>4.9319727891156457</c:v>
                </c:pt>
                <c:pt idx="725">
                  <c:v>4.9320652173913047</c:v>
                </c:pt>
                <c:pt idx="726">
                  <c:v>4.9321573948439621</c:v>
                </c:pt>
                <c:pt idx="727">
                  <c:v>4.9322493224932256</c:v>
                </c:pt>
                <c:pt idx="728">
                  <c:v>4.9323410013531799</c:v>
                </c:pt>
                <c:pt idx="729">
                  <c:v>4.9324324324324325</c:v>
                </c:pt>
                <c:pt idx="730">
                  <c:v>4.9325236167341426</c:v>
                </c:pt>
                <c:pt idx="731">
                  <c:v>4.9326145552560643</c:v>
                </c:pt>
                <c:pt idx="732">
                  <c:v>4.9327052489905787</c:v>
                </c:pt>
                <c:pt idx="733">
                  <c:v>4.932795698924731</c:v>
                </c:pt>
                <c:pt idx="734">
                  <c:v>4.9328859060402683</c:v>
                </c:pt>
                <c:pt idx="735">
                  <c:v>4.9329758713136727</c:v>
                </c:pt>
                <c:pt idx="736">
                  <c:v>4.9330655957161982</c:v>
                </c:pt>
                <c:pt idx="737">
                  <c:v>4.9331550802139033</c:v>
                </c:pt>
                <c:pt idx="738">
                  <c:v>4.9332443257676903</c:v>
                </c:pt>
                <c:pt idx="739">
                  <c:v>4.9333333333333336</c:v>
                </c:pt>
                <c:pt idx="740">
                  <c:v>4.9334221038615178</c:v>
                </c:pt>
                <c:pt idx="741">
                  <c:v>4.9335106382978724</c:v>
                </c:pt>
                <c:pt idx="742">
                  <c:v>4.9335989375830014</c:v>
                </c:pt>
                <c:pt idx="743">
                  <c:v>4.9336870026525199</c:v>
                </c:pt>
                <c:pt idx="744">
                  <c:v>4.9337748344370862</c:v>
                </c:pt>
                <c:pt idx="745">
                  <c:v>4.9338624338624335</c:v>
                </c:pt>
                <c:pt idx="746">
                  <c:v>4.9339498018494057</c:v>
                </c:pt>
                <c:pt idx="747">
                  <c:v>4.9340369393139847</c:v>
                </c:pt>
                <c:pt idx="748">
                  <c:v>4.9341238471673252</c:v>
                </c:pt>
                <c:pt idx="749">
                  <c:v>4.9342105263157894</c:v>
                </c:pt>
                <c:pt idx="750">
                  <c:v>4.9342969776609724</c:v>
                </c:pt>
                <c:pt idx="751">
                  <c:v>4.9343832020997374</c:v>
                </c:pt>
                <c:pt idx="752">
                  <c:v>4.9344692005242461</c:v>
                </c:pt>
                <c:pt idx="753">
                  <c:v>4.9345549738219896</c:v>
                </c:pt>
                <c:pt idx="754">
                  <c:v>4.9346405228758172</c:v>
                </c:pt>
                <c:pt idx="755">
                  <c:v>4.9347258485639687</c:v>
                </c:pt>
                <c:pt idx="756">
                  <c:v>4.9348109517601042</c:v>
                </c:pt>
                <c:pt idx="757">
                  <c:v>4.934895833333333</c:v>
                </c:pt>
                <c:pt idx="758">
                  <c:v>4.9349804941482445</c:v>
                </c:pt>
                <c:pt idx="759">
                  <c:v>4.9350649350649354</c:v>
                </c:pt>
                <c:pt idx="760">
                  <c:v>4.9351491569390404</c:v>
                </c:pt>
                <c:pt idx="761">
                  <c:v>4.9352331606217614</c:v>
                </c:pt>
                <c:pt idx="762">
                  <c:v>4.9353169469598965</c:v>
                </c:pt>
                <c:pt idx="763">
                  <c:v>4.9354005167958661</c:v>
                </c:pt>
                <c:pt idx="764">
                  <c:v>4.935483870967742</c:v>
                </c:pt>
                <c:pt idx="765">
                  <c:v>4.9355670103092786</c:v>
                </c:pt>
                <c:pt idx="766">
                  <c:v>4.9356499356499359</c:v>
                </c:pt>
                <c:pt idx="767">
                  <c:v>4.9357326478149099</c:v>
                </c:pt>
                <c:pt idx="768">
                  <c:v>4.9358151476251608</c:v>
                </c:pt>
                <c:pt idx="769">
                  <c:v>4.9358974358974361</c:v>
                </c:pt>
                <c:pt idx="770">
                  <c:v>4.9359795134443027</c:v>
                </c:pt>
                <c:pt idx="771">
                  <c:v>4.9360613810741691</c:v>
                </c:pt>
                <c:pt idx="772">
                  <c:v>4.9361430395913155</c:v>
                </c:pt>
                <c:pt idx="773">
                  <c:v>4.9362244897959187</c:v>
                </c:pt>
                <c:pt idx="774">
                  <c:v>4.936305732484076</c:v>
                </c:pt>
                <c:pt idx="775">
                  <c:v>4.9363867684478375</c:v>
                </c:pt>
                <c:pt idx="776">
                  <c:v>4.9364675984752218</c:v>
                </c:pt>
                <c:pt idx="777">
                  <c:v>4.936548223350254</c:v>
                </c:pt>
                <c:pt idx="778">
                  <c:v>4.9366286438529787</c:v>
                </c:pt>
                <c:pt idx="779">
                  <c:v>4.9367088607594942</c:v>
                </c:pt>
                <c:pt idx="780">
                  <c:v>4.9367888748419722</c:v>
                </c:pt>
                <c:pt idx="781">
                  <c:v>4.9368686868686869</c:v>
                </c:pt>
                <c:pt idx="782">
                  <c:v>4.9369482976040349</c:v>
                </c:pt>
                <c:pt idx="783">
                  <c:v>4.9370277078085643</c:v>
                </c:pt>
                <c:pt idx="784">
                  <c:v>4.9371069182389942</c:v>
                </c:pt>
                <c:pt idx="785">
                  <c:v>4.9371859296482414</c:v>
                </c:pt>
                <c:pt idx="786">
                  <c:v>4.9372647427854455</c:v>
                </c:pt>
                <c:pt idx="787">
                  <c:v>4.9373433583959896</c:v>
                </c:pt>
                <c:pt idx="788">
                  <c:v>4.9374217772215268</c:v>
                </c:pt>
                <c:pt idx="789">
                  <c:v>4.9375</c:v>
                </c:pt>
                <c:pt idx="790">
                  <c:v>4.9375780274656673</c:v>
                </c:pt>
                <c:pt idx="791">
                  <c:v>4.9376558603491274</c:v>
                </c:pt>
                <c:pt idx="792">
                  <c:v>4.9377334993773347</c:v>
                </c:pt>
                <c:pt idx="793">
                  <c:v>4.9378109452736316</c:v>
                </c:pt>
                <c:pt idx="794">
                  <c:v>4.9378881987577641</c:v>
                </c:pt>
                <c:pt idx="795">
                  <c:v>4.9379652605459059</c:v>
                </c:pt>
                <c:pt idx="796">
                  <c:v>4.9380421313506817</c:v>
                </c:pt>
                <c:pt idx="797">
                  <c:v>4.9381188118811883</c:v>
                </c:pt>
                <c:pt idx="798">
                  <c:v>4.9381953028430159</c:v>
                </c:pt>
                <c:pt idx="799">
                  <c:v>4.9382716049382713</c:v>
                </c:pt>
                <c:pt idx="800">
                  <c:v>4.9383477188655975</c:v>
                </c:pt>
                <c:pt idx="801">
                  <c:v>4.9384236453201966</c:v>
                </c:pt>
                <c:pt idx="802">
                  <c:v>4.9384993849938494</c:v>
                </c:pt>
                <c:pt idx="803">
                  <c:v>4.9385749385749387</c:v>
                </c:pt>
                <c:pt idx="804">
                  <c:v>4.9386503067484657</c:v>
                </c:pt>
                <c:pt idx="805">
                  <c:v>4.9387254901960791</c:v>
                </c:pt>
                <c:pt idx="806">
                  <c:v>4.9388004895960833</c:v>
                </c:pt>
                <c:pt idx="807">
                  <c:v>4.9388753056234718</c:v>
                </c:pt>
                <c:pt idx="808">
                  <c:v>4.9389499389499392</c:v>
                </c:pt>
                <c:pt idx="809">
                  <c:v>4.9390243902439028</c:v>
                </c:pt>
                <c:pt idx="810">
                  <c:v>4.939098660170524</c:v>
                </c:pt>
                <c:pt idx="811">
                  <c:v>4.9391727493917275</c:v>
                </c:pt>
                <c:pt idx="812">
                  <c:v>4.9392466585662209</c:v>
                </c:pt>
                <c:pt idx="813">
                  <c:v>4.9393203883495147</c:v>
                </c:pt>
                <c:pt idx="814">
                  <c:v>4.9393939393939394</c:v>
                </c:pt>
                <c:pt idx="815">
                  <c:v>4.9394673123486683</c:v>
                </c:pt>
                <c:pt idx="816">
                  <c:v>4.9395405078597339</c:v>
                </c:pt>
                <c:pt idx="817">
                  <c:v>4.9396135265700476</c:v>
                </c:pt>
                <c:pt idx="818">
                  <c:v>4.9396863691194213</c:v>
                </c:pt>
                <c:pt idx="819">
                  <c:v>4.9397590361445785</c:v>
                </c:pt>
                <c:pt idx="820">
                  <c:v>4.939831528279182</c:v>
                </c:pt>
                <c:pt idx="821">
                  <c:v>4.9399038461538467</c:v>
                </c:pt>
                <c:pt idx="822">
                  <c:v>4.9399759903961584</c:v>
                </c:pt>
                <c:pt idx="823">
                  <c:v>4.9400479616306949</c:v>
                </c:pt>
                <c:pt idx="824">
                  <c:v>4.9401197604790417</c:v>
                </c:pt>
                <c:pt idx="825">
                  <c:v>4.9401913875598087</c:v>
                </c:pt>
                <c:pt idx="826">
                  <c:v>4.9402628434886502</c:v>
                </c:pt>
                <c:pt idx="827">
                  <c:v>4.9403341288782814</c:v>
                </c:pt>
                <c:pt idx="828">
                  <c:v>4.940405244338498</c:v>
                </c:pt>
                <c:pt idx="829">
                  <c:v>4.9404761904761907</c:v>
                </c:pt>
                <c:pt idx="830">
                  <c:v>4.9405469678953633</c:v>
                </c:pt>
                <c:pt idx="831">
                  <c:v>4.9406175771971492</c:v>
                </c:pt>
                <c:pt idx="832">
                  <c:v>4.9406880189798343</c:v>
                </c:pt>
                <c:pt idx="833">
                  <c:v>4.9407582938388632</c:v>
                </c:pt>
                <c:pt idx="834">
                  <c:v>4.940828402366864</c:v>
                </c:pt>
                <c:pt idx="835">
                  <c:v>4.9408983451536646</c:v>
                </c:pt>
                <c:pt idx="836">
                  <c:v>4.9409681227863045</c:v>
                </c:pt>
                <c:pt idx="837">
                  <c:v>4.941037735849056</c:v>
                </c:pt>
                <c:pt idx="838">
                  <c:v>4.9411071849234398</c:v>
                </c:pt>
                <c:pt idx="839">
                  <c:v>4.9411764705882355</c:v>
                </c:pt>
                <c:pt idx="840">
                  <c:v>4.9412455934195068</c:v>
                </c:pt>
                <c:pt idx="841">
                  <c:v>4.9413145539906109</c:v>
                </c:pt>
                <c:pt idx="842">
                  <c:v>4.941383352872216</c:v>
                </c:pt>
                <c:pt idx="843">
                  <c:v>4.9414519906323182</c:v>
                </c:pt>
                <c:pt idx="844">
                  <c:v>4.9415204678362574</c:v>
                </c:pt>
                <c:pt idx="845">
                  <c:v>4.9415887850467293</c:v>
                </c:pt>
                <c:pt idx="846">
                  <c:v>4.941656942823804</c:v>
                </c:pt>
                <c:pt idx="847">
                  <c:v>4.9417249417249414</c:v>
                </c:pt>
                <c:pt idx="848">
                  <c:v>4.9417927823050061</c:v>
                </c:pt>
                <c:pt idx="849">
                  <c:v>4.941860465116279</c:v>
                </c:pt>
                <c:pt idx="850">
                  <c:v>4.9419279907084785</c:v>
                </c:pt>
                <c:pt idx="851">
                  <c:v>4.9419953596287698</c:v>
                </c:pt>
                <c:pt idx="852">
                  <c:v>4.9420625724217846</c:v>
                </c:pt>
                <c:pt idx="853">
                  <c:v>4.9421296296296298</c:v>
                </c:pt>
                <c:pt idx="854">
                  <c:v>4.9421965317919074</c:v>
                </c:pt>
                <c:pt idx="855">
                  <c:v>4.9422632794457275</c:v>
                </c:pt>
                <c:pt idx="856">
                  <c:v>4.942329873125721</c:v>
                </c:pt>
                <c:pt idx="857">
                  <c:v>4.9423963133640552</c:v>
                </c:pt>
                <c:pt idx="858">
                  <c:v>4.9424626006904484</c:v>
                </c:pt>
                <c:pt idx="859">
                  <c:v>4.9425287356321839</c:v>
                </c:pt>
                <c:pt idx="860">
                  <c:v>4.9425947187141217</c:v>
                </c:pt>
                <c:pt idx="861">
                  <c:v>4.942660550458716</c:v>
                </c:pt>
                <c:pt idx="862">
                  <c:v>4.9427262313860254</c:v>
                </c:pt>
                <c:pt idx="863">
                  <c:v>4.9427917620137301</c:v>
                </c:pt>
                <c:pt idx="864">
                  <c:v>4.9428571428571431</c:v>
                </c:pt>
                <c:pt idx="865">
                  <c:v>4.9429223744292239</c:v>
                </c:pt>
                <c:pt idx="866">
                  <c:v>4.9429874572405925</c:v>
                </c:pt>
                <c:pt idx="867">
                  <c:v>4.9430523917995446</c:v>
                </c:pt>
                <c:pt idx="868">
                  <c:v>4.9431171786120593</c:v>
                </c:pt>
                <c:pt idx="869">
                  <c:v>4.9431818181818183</c:v>
                </c:pt>
                <c:pt idx="870">
                  <c:v>4.9432463110102152</c:v>
                </c:pt>
                <c:pt idx="871">
                  <c:v>4.9433106575963723</c:v>
                </c:pt>
                <c:pt idx="872">
                  <c:v>4.9433748584371457</c:v>
                </c:pt>
                <c:pt idx="873">
                  <c:v>4.9434389140271495</c:v>
                </c:pt>
                <c:pt idx="874">
                  <c:v>4.9435028248587569</c:v>
                </c:pt>
                <c:pt idx="875">
                  <c:v>4.9435665914221216</c:v>
                </c:pt>
                <c:pt idx="876">
                  <c:v>4.9436302142051858</c:v>
                </c:pt>
                <c:pt idx="877">
                  <c:v>4.9436936936936942</c:v>
                </c:pt>
                <c:pt idx="878">
                  <c:v>4.943757030371204</c:v>
                </c:pt>
                <c:pt idx="879">
                  <c:v>4.9438202247191008</c:v>
                </c:pt>
                <c:pt idx="880">
                  <c:v>4.943883277216611</c:v>
                </c:pt>
                <c:pt idx="881">
                  <c:v>4.9439461883408073</c:v>
                </c:pt>
                <c:pt idx="882">
                  <c:v>4.9440089585666289</c:v>
                </c:pt>
                <c:pt idx="883">
                  <c:v>4.9440715883668904</c:v>
                </c:pt>
                <c:pt idx="884">
                  <c:v>4.9441340782122909</c:v>
                </c:pt>
                <c:pt idx="885">
                  <c:v>4.9441964285714288</c:v>
                </c:pt>
                <c:pt idx="886">
                  <c:v>4.9442586399108137</c:v>
                </c:pt>
                <c:pt idx="887">
                  <c:v>4.9443207126948776</c:v>
                </c:pt>
                <c:pt idx="888">
                  <c:v>4.944382647385984</c:v>
                </c:pt>
                <c:pt idx="889">
                  <c:v>4.9444444444444446</c:v>
                </c:pt>
                <c:pt idx="890">
                  <c:v>4.9445061043285241</c:v>
                </c:pt>
                <c:pt idx="891">
                  <c:v>4.9445676274944566</c:v>
                </c:pt>
                <c:pt idx="892">
                  <c:v>4.9446290143964564</c:v>
                </c:pt>
                <c:pt idx="893">
                  <c:v>4.9446902654867255</c:v>
                </c:pt>
                <c:pt idx="894">
                  <c:v>4.94475138121547</c:v>
                </c:pt>
                <c:pt idx="895">
                  <c:v>4.9448123620309055</c:v>
                </c:pt>
                <c:pt idx="896">
                  <c:v>4.9448732083792724</c:v>
                </c:pt>
                <c:pt idx="897">
                  <c:v>4.9449339207048464</c:v>
                </c:pt>
                <c:pt idx="898">
                  <c:v>4.9449944994499448</c:v>
                </c:pt>
                <c:pt idx="899">
                  <c:v>4.9450549450549453</c:v>
                </c:pt>
                <c:pt idx="900">
                  <c:v>4.9451152579582871</c:v>
                </c:pt>
                <c:pt idx="901">
                  <c:v>4.9451754385964914</c:v>
                </c:pt>
                <c:pt idx="902">
                  <c:v>4.9452354874041617</c:v>
                </c:pt>
                <c:pt idx="903">
                  <c:v>4.9452954048140043</c:v>
                </c:pt>
                <c:pt idx="904">
                  <c:v>4.9453551912568301</c:v>
                </c:pt>
                <c:pt idx="905">
                  <c:v>4.9454148471615724</c:v>
                </c:pt>
                <c:pt idx="906">
                  <c:v>4.9454743729552888</c:v>
                </c:pt>
                <c:pt idx="907">
                  <c:v>4.9455337690631804</c:v>
                </c:pt>
                <c:pt idx="908">
                  <c:v>4.9455930359085967</c:v>
                </c:pt>
                <c:pt idx="909">
                  <c:v>4.945652173913043</c:v>
                </c:pt>
                <c:pt idx="910">
                  <c:v>4.9457111834961998</c:v>
                </c:pt>
                <c:pt idx="911">
                  <c:v>4.945770065075922</c:v>
                </c:pt>
                <c:pt idx="912">
                  <c:v>4.9458288190682556</c:v>
                </c:pt>
                <c:pt idx="913">
                  <c:v>4.945887445887446</c:v>
                </c:pt>
                <c:pt idx="914">
                  <c:v>4.9459459459459456</c:v>
                </c:pt>
                <c:pt idx="915">
                  <c:v>4.9460043196544277</c:v>
                </c:pt>
                <c:pt idx="916">
                  <c:v>4.9460625674217908</c:v>
                </c:pt>
                <c:pt idx="917">
                  <c:v>4.9461206896551726</c:v>
                </c:pt>
                <c:pt idx="918">
                  <c:v>4.9461786867599571</c:v>
                </c:pt>
                <c:pt idx="919">
                  <c:v>4.946236559139785</c:v>
                </c:pt>
                <c:pt idx="920">
                  <c:v>4.9462943071965624</c:v>
                </c:pt>
                <c:pt idx="921">
                  <c:v>4.9463519313304722</c:v>
                </c:pt>
                <c:pt idx="922">
                  <c:v>4.946409431939979</c:v>
                </c:pt>
                <c:pt idx="923">
                  <c:v>4.9464668094218416</c:v>
                </c:pt>
                <c:pt idx="924">
                  <c:v>4.9465240641711228</c:v>
                </c:pt>
                <c:pt idx="925">
                  <c:v>4.9465811965811968</c:v>
                </c:pt>
                <c:pt idx="926">
                  <c:v>4.9466382070437565</c:v>
                </c:pt>
                <c:pt idx="927">
                  <c:v>4.9466950959488267</c:v>
                </c:pt>
                <c:pt idx="928">
                  <c:v>4.9467518636847716</c:v>
                </c:pt>
                <c:pt idx="929">
                  <c:v>4.9468085106382977</c:v>
                </c:pt>
                <c:pt idx="930">
                  <c:v>4.946865037194474</c:v>
                </c:pt>
                <c:pt idx="931">
                  <c:v>4.9469214437367306</c:v>
                </c:pt>
                <c:pt idx="932">
                  <c:v>4.9469777306468714</c:v>
                </c:pt>
                <c:pt idx="933">
                  <c:v>4.9470338983050848</c:v>
                </c:pt>
                <c:pt idx="934">
                  <c:v>4.947089947089947</c:v>
                </c:pt>
                <c:pt idx="935">
                  <c:v>4.9471458773784356</c:v>
                </c:pt>
                <c:pt idx="936">
                  <c:v>4.9472016895459348</c:v>
                </c:pt>
                <c:pt idx="937">
                  <c:v>4.947257383966245</c:v>
                </c:pt>
                <c:pt idx="938">
                  <c:v>4.9473129610115913</c:v>
                </c:pt>
                <c:pt idx="939">
                  <c:v>4.9473684210526319</c:v>
                </c:pt>
                <c:pt idx="940">
                  <c:v>4.9474237644584642</c:v>
                </c:pt>
                <c:pt idx="941">
                  <c:v>4.9474789915966388</c:v>
                </c:pt>
                <c:pt idx="942">
                  <c:v>4.9475341028331581</c:v>
                </c:pt>
                <c:pt idx="943">
                  <c:v>4.9475890985324948</c:v>
                </c:pt>
                <c:pt idx="944">
                  <c:v>4.9476439790575917</c:v>
                </c:pt>
                <c:pt idx="945">
                  <c:v>4.9476987447698741</c:v>
                </c:pt>
                <c:pt idx="946">
                  <c:v>4.9477533960292579</c:v>
                </c:pt>
                <c:pt idx="947">
                  <c:v>4.947807933194154</c:v>
                </c:pt>
                <c:pt idx="948">
                  <c:v>4.9478623566214806</c:v>
                </c:pt>
                <c:pt idx="949">
                  <c:v>4.947916666666667</c:v>
                </c:pt>
                <c:pt idx="950">
                  <c:v>4.947970863683663</c:v>
                </c:pt>
                <c:pt idx="951">
                  <c:v>4.9480249480249485</c:v>
                </c:pt>
                <c:pt idx="952">
                  <c:v>4.9480789200415369</c:v>
                </c:pt>
                <c:pt idx="953">
                  <c:v>4.9481327800829877</c:v>
                </c:pt>
                <c:pt idx="954">
                  <c:v>4.9481865284974091</c:v>
                </c:pt>
                <c:pt idx="955">
                  <c:v>4.9482401656314696</c:v>
                </c:pt>
                <c:pt idx="956">
                  <c:v>4.9482936918304032</c:v>
                </c:pt>
                <c:pt idx="957">
                  <c:v>4.9483471074380168</c:v>
                </c:pt>
                <c:pt idx="958">
                  <c:v>4.9484004127966976</c:v>
                </c:pt>
                <c:pt idx="959">
                  <c:v>4.9484536082474229</c:v>
                </c:pt>
                <c:pt idx="960">
                  <c:v>4.9485066941297635</c:v>
                </c:pt>
                <c:pt idx="961">
                  <c:v>4.9485596707818926</c:v>
                </c:pt>
                <c:pt idx="962">
                  <c:v>4.9486125385405959</c:v>
                </c:pt>
                <c:pt idx="963">
                  <c:v>4.9486652977412735</c:v>
                </c:pt>
                <c:pt idx="964">
                  <c:v>4.9487179487179489</c:v>
                </c:pt>
                <c:pt idx="965">
                  <c:v>4.9487704918032787</c:v>
                </c:pt>
                <c:pt idx="966">
                  <c:v>4.9488229273285569</c:v>
                </c:pt>
                <c:pt idx="967">
                  <c:v>4.9488752556237223</c:v>
                </c:pt>
                <c:pt idx="968">
                  <c:v>4.9489274770173646</c:v>
                </c:pt>
                <c:pt idx="969">
                  <c:v>4.9489795918367347</c:v>
                </c:pt>
                <c:pt idx="970">
                  <c:v>4.9490316004077473</c:v>
                </c:pt>
                <c:pt idx="971">
                  <c:v>4.9490835030549896</c:v>
                </c:pt>
                <c:pt idx="972">
                  <c:v>4.9491353001017293</c:v>
                </c:pt>
                <c:pt idx="973">
                  <c:v>4.9491869918699187</c:v>
                </c:pt>
                <c:pt idx="974">
                  <c:v>4.9492385786802027</c:v>
                </c:pt>
                <c:pt idx="975">
                  <c:v>4.9492900608519266</c:v>
                </c:pt>
                <c:pt idx="976">
                  <c:v>4.9493414387031409</c:v>
                </c:pt>
                <c:pt idx="977">
                  <c:v>4.9493927125506074</c:v>
                </c:pt>
                <c:pt idx="978">
                  <c:v>4.949443882709808</c:v>
                </c:pt>
                <c:pt idx="979">
                  <c:v>4.9494949494949498</c:v>
                </c:pt>
                <c:pt idx="980">
                  <c:v>4.9495459132189703</c:v>
                </c:pt>
                <c:pt idx="981">
                  <c:v>4.949596774193548</c:v>
                </c:pt>
                <c:pt idx="982">
                  <c:v>4.9496475327291041</c:v>
                </c:pt>
                <c:pt idx="983">
                  <c:v>4.9496981891348089</c:v>
                </c:pt>
                <c:pt idx="984">
                  <c:v>4.949748743718593</c:v>
                </c:pt>
                <c:pt idx="985">
                  <c:v>4.9497991967871489</c:v>
                </c:pt>
                <c:pt idx="986">
                  <c:v>4.949849548645938</c:v>
                </c:pt>
                <c:pt idx="987">
                  <c:v>4.9498997995991987</c:v>
                </c:pt>
                <c:pt idx="988">
                  <c:v>4.94994994994995</c:v>
                </c:pt>
                <c:pt idx="989">
                  <c:v>4.95</c:v>
                </c:pt>
                <c:pt idx="990">
                  <c:v>4.9500499500499497</c:v>
                </c:pt>
                <c:pt idx="991">
                  <c:v>4.9500998003992009</c:v>
                </c:pt>
                <c:pt idx="992">
                  <c:v>4.9501495513459624</c:v>
                </c:pt>
                <c:pt idx="993">
                  <c:v>4.9501992031872515</c:v>
                </c:pt>
                <c:pt idx="994">
                  <c:v>4.9502487562189055</c:v>
                </c:pt>
                <c:pt idx="995">
                  <c:v>4.9502982107355864</c:v>
                </c:pt>
                <c:pt idx="996">
                  <c:v>4.9503475670307848</c:v>
                </c:pt>
                <c:pt idx="997">
                  <c:v>4.950396825396826</c:v>
                </c:pt>
                <c:pt idx="998">
                  <c:v>4.9504459861248762</c:v>
                </c:pt>
                <c:pt idx="999" formatCode="0.00">
                  <c:v>4.9504950495049505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AA-47B5-80DF-96C46B80F6F6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Vout (R1=2.2kΩ)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Sheet1!$L$2:$L$1119</c:f>
              <c:numCache>
                <c:formatCode>General</c:formatCode>
                <c:ptCount val="1118"/>
                <c:pt idx="0">
                  <c:v>0.21739130434782608</c:v>
                </c:pt>
                <c:pt idx="1">
                  <c:v>0.41666666666666663</c:v>
                </c:pt>
                <c:pt idx="2">
                  <c:v>0.6</c:v>
                </c:pt>
                <c:pt idx="3">
                  <c:v>0.76923076923076927</c:v>
                </c:pt>
                <c:pt idx="4">
                  <c:v>0.92592592592592582</c:v>
                </c:pt>
                <c:pt idx="5">
                  <c:v>1.0714285714285714</c:v>
                </c:pt>
                <c:pt idx="6">
                  <c:v>1.2068965517241379</c:v>
                </c:pt>
                <c:pt idx="7">
                  <c:v>1.3333333333333333</c:v>
                </c:pt>
                <c:pt idx="8">
                  <c:v>1.4516129032258065</c:v>
                </c:pt>
                <c:pt idx="9" formatCode="0.00">
                  <c:v>1.5625</c:v>
                </c:pt>
                <c:pt idx="10">
                  <c:v>1.6666666666666665</c:v>
                </c:pt>
                <c:pt idx="11">
                  <c:v>1.7647058823529413</c:v>
                </c:pt>
                <c:pt idx="12">
                  <c:v>1.8571428571428572</c:v>
                </c:pt>
                <c:pt idx="13">
                  <c:v>1.9444444444444444</c:v>
                </c:pt>
                <c:pt idx="14">
                  <c:v>2.0270270270270272</c:v>
                </c:pt>
                <c:pt idx="15">
                  <c:v>2.1052631578947367</c:v>
                </c:pt>
                <c:pt idx="16">
                  <c:v>2.1794871794871797</c:v>
                </c:pt>
                <c:pt idx="17">
                  <c:v>2.25</c:v>
                </c:pt>
                <c:pt idx="18">
                  <c:v>2.3170731707317076</c:v>
                </c:pt>
                <c:pt idx="19">
                  <c:v>2.3809523809523809</c:v>
                </c:pt>
                <c:pt idx="20">
                  <c:v>2.441860465116279</c:v>
                </c:pt>
                <c:pt idx="21">
                  <c:v>2.5</c:v>
                </c:pt>
                <c:pt idx="22">
                  <c:v>2.5555555555555554</c:v>
                </c:pt>
                <c:pt idx="23">
                  <c:v>2.6086956521739131</c:v>
                </c:pt>
                <c:pt idx="24">
                  <c:v>2.6595744680851063</c:v>
                </c:pt>
                <c:pt idx="25">
                  <c:v>2.708333333333333</c:v>
                </c:pt>
                <c:pt idx="26">
                  <c:v>2.7551020408163263</c:v>
                </c:pt>
                <c:pt idx="27">
                  <c:v>2.8000000000000003</c:v>
                </c:pt>
                <c:pt idx="28">
                  <c:v>2.8431372549019605</c:v>
                </c:pt>
                <c:pt idx="29">
                  <c:v>2.8846153846153841</c:v>
                </c:pt>
                <c:pt idx="30">
                  <c:v>2.9245283018867925</c:v>
                </c:pt>
                <c:pt idx="31">
                  <c:v>2.9629629629629628</c:v>
                </c:pt>
                <c:pt idx="32">
                  <c:v>3</c:v>
                </c:pt>
                <c:pt idx="33">
                  <c:v>3.0357142857142856</c:v>
                </c:pt>
                <c:pt idx="34">
                  <c:v>3.0701754385964914</c:v>
                </c:pt>
                <c:pt idx="35">
                  <c:v>3.103448275862069</c:v>
                </c:pt>
                <c:pt idx="36">
                  <c:v>3.1355932203389831</c:v>
                </c:pt>
                <c:pt idx="37">
                  <c:v>3.1666666666666665</c:v>
                </c:pt>
                <c:pt idx="38">
                  <c:v>3.1967213114754101</c:v>
                </c:pt>
                <c:pt idx="39">
                  <c:v>3.225806451612903</c:v>
                </c:pt>
                <c:pt idx="40">
                  <c:v>3.253968253968254</c:v>
                </c:pt>
                <c:pt idx="41">
                  <c:v>3.28125</c:v>
                </c:pt>
                <c:pt idx="42">
                  <c:v>3.3076923076923075</c:v>
                </c:pt>
                <c:pt idx="43">
                  <c:v>3.333333333333333</c:v>
                </c:pt>
                <c:pt idx="44">
                  <c:v>3.3582089552238807</c:v>
                </c:pt>
                <c:pt idx="45">
                  <c:v>3.382352941176471</c:v>
                </c:pt>
                <c:pt idx="46">
                  <c:v>3.4057971014492754</c:v>
                </c:pt>
                <c:pt idx="47">
                  <c:v>3.4285714285714288</c:v>
                </c:pt>
                <c:pt idx="48">
                  <c:v>3.4507042253521125</c:v>
                </c:pt>
                <c:pt idx="49">
                  <c:v>3.4722222222222223</c:v>
                </c:pt>
                <c:pt idx="50">
                  <c:v>3.493150684931507</c:v>
                </c:pt>
                <c:pt idx="51">
                  <c:v>3.5135135135135136</c:v>
                </c:pt>
                <c:pt idx="52">
                  <c:v>3.5333333333333332</c:v>
                </c:pt>
                <c:pt idx="53">
                  <c:v>3.5526315789473681</c:v>
                </c:pt>
                <c:pt idx="54">
                  <c:v>3.5714285714285716</c:v>
                </c:pt>
                <c:pt idx="55">
                  <c:v>3.5897435897435899</c:v>
                </c:pt>
                <c:pt idx="56">
                  <c:v>3.6075949367088604</c:v>
                </c:pt>
                <c:pt idx="57">
                  <c:v>3.625</c:v>
                </c:pt>
                <c:pt idx="58">
                  <c:v>3.6419753086419755</c:v>
                </c:pt>
                <c:pt idx="59">
                  <c:v>3.6585365853658534</c:v>
                </c:pt>
                <c:pt idx="60">
                  <c:v>3.6746987951807233</c:v>
                </c:pt>
                <c:pt idx="61">
                  <c:v>3.6904761904761907</c:v>
                </c:pt>
                <c:pt idx="62">
                  <c:v>3.7058823529411766</c:v>
                </c:pt>
                <c:pt idx="63">
                  <c:v>3.7209302325581395</c:v>
                </c:pt>
                <c:pt idx="64">
                  <c:v>3.735632183908046</c:v>
                </c:pt>
                <c:pt idx="65">
                  <c:v>3.75</c:v>
                </c:pt>
                <c:pt idx="66">
                  <c:v>3.7640449438202244</c:v>
                </c:pt>
                <c:pt idx="67">
                  <c:v>3.7777777777777777</c:v>
                </c:pt>
                <c:pt idx="68">
                  <c:v>3.7912087912087911</c:v>
                </c:pt>
                <c:pt idx="69">
                  <c:v>3.804347826086957</c:v>
                </c:pt>
                <c:pt idx="70">
                  <c:v>3.817204301075269</c:v>
                </c:pt>
                <c:pt idx="71">
                  <c:v>3.8297872340425529</c:v>
                </c:pt>
                <c:pt idx="72">
                  <c:v>3.8421052631578947</c:v>
                </c:pt>
                <c:pt idx="73">
                  <c:v>3.854166666666667</c:v>
                </c:pt>
                <c:pt idx="74">
                  <c:v>3.865979381443299</c:v>
                </c:pt>
                <c:pt idx="75">
                  <c:v>3.8775510204081631</c:v>
                </c:pt>
                <c:pt idx="76">
                  <c:v>3.8888888888888888</c:v>
                </c:pt>
                <c:pt idx="77">
                  <c:v>3.9000000000000004</c:v>
                </c:pt>
                <c:pt idx="78">
                  <c:v>3.9108910891089108</c:v>
                </c:pt>
                <c:pt idx="79">
                  <c:v>3.9215686274509802</c:v>
                </c:pt>
                <c:pt idx="80">
                  <c:v>3.9320388349514563</c:v>
                </c:pt>
                <c:pt idx="81">
                  <c:v>3.9423076923076921</c:v>
                </c:pt>
                <c:pt idx="82">
                  <c:v>3.9523809523809521</c:v>
                </c:pt>
                <c:pt idx="83">
                  <c:v>3.9622641509433967</c:v>
                </c:pt>
                <c:pt idx="84">
                  <c:v>3.97196261682243</c:v>
                </c:pt>
                <c:pt idx="85">
                  <c:v>3.9814814814814814</c:v>
                </c:pt>
                <c:pt idx="86">
                  <c:v>3.9908256880733943</c:v>
                </c:pt>
                <c:pt idx="87">
                  <c:v>4</c:v>
                </c:pt>
                <c:pt idx="88">
                  <c:v>4.0090090090090094</c:v>
                </c:pt>
                <c:pt idx="89">
                  <c:v>4.0178571428571432</c:v>
                </c:pt>
                <c:pt idx="90">
                  <c:v>4.0265486725663715</c:v>
                </c:pt>
                <c:pt idx="91">
                  <c:v>4.0350877192982457</c:v>
                </c:pt>
                <c:pt idx="92">
                  <c:v>4.0434782608695654</c:v>
                </c:pt>
                <c:pt idx="93">
                  <c:v>4.0517241379310338</c:v>
                </c:pt>
                <c:pt idx="94">
                  <c:v>4.0598290598290596</c:v>
                </c:pt>
                <c:pt idx="95">
                  <c:v>4.0677966101694913</c:v>
                </c:pt>
                <c:pt idx="96">
                  <c:v>4.0756302521008401</c:v>
                </c:pt>
                <c:pt idx="97">
                  <c:v>4.083333333333333</c:v>
                </c:pt>
                <c:pt idx="98">
                  <c:v>4.0909090909090908</c:v>
                </c:pt>
                <c:pt idx="99" formatCode="0.00">
                  <c:v>4.0983606557377055</c:v>
                </c:pt>
                <c:pt idx="100">
                  <c:v>4.1056910569105689</c:v>
                </c:pt>
                <c:pt idx="101">
                  <c:v>4.112903225806452</c:v>
                </c:pt>
                <c:pt idx="102">
                  <c:v>4.12</c:v>
                </c:pt>
                <c:pt idx="103">
                  <c:v>4.1269841269841265</c:v>
                </c:pt>
                <c:pt idx="104">
                  <c:v>4.1338582677165352</c:v>
                </c:pt>
                <c:pt idx="105">
                  <c:v>4.140625</c:v>
                </c:pt>
                <c:pt idx="106">
                  <c:v>4.1472868217054266</c:v>
                </c:pt>
                <c:pt idx="107">
                  <c:v>4.1538461538461542</c:v>
                </c:pt>
                <c:pt idx="108">
                  <c:v>4.1603053435114505</c:v>
                </c:pt>
                <c:pt idx="109">
                  <c:v>4.166666666666667</c:v>
                </c:pt>
                <c:pt idx="110">
                  <c:v>4.1729323308270674</c:v>
                </c:pt>
                <c:pt idx="111">
                  <c:v>4.1791044776119399</c:v>
                </c:pt>
                <c:pt idx="112">
                  <c:v>4.1851851851851851</c:v>
                </c:pt>
                <c:pt idx="113">
                  <c:v>4.1911764705882355</c:v>
                </c:pt>
                <c:pt idx="114">
                  <c:v>4.1970802919708028</c:v>
                </c:pt>
                <c:pt idx="115">
                  <c:v>4.2028985507246377</c:v>
                </c:pt>
                <c:pt idx="116">
                  <c:v>4.2086330935251794</c:v>
                </c:pt>
                <c:pt idx="117">
                  <c:v>4.2142857142857144</c:v>
                </c:pt>
                <c:pt idx="118">
                  <c:v>4.2198581560283692</c:v>
                </c:pt>
                <c:pt idx="119">
                  <c:v>4.225352112676056</c:v>
                </c:pt>
                <c:pt idx="120">
                  <c:v>4.2307692307692308</c:v>
                </c:pt>
                <c:pt idx="121">
                  <c:v>4.2361111111111107</c:v>
                </c:pt>
                <c:pt idx="122">
                  <c:v>4.2413793103448274</c:v>
                </c:pt>
                <c:pt idx="123">
                  <c:v>4.2465753424657535</c:v>
                </c:pt>
                <c:pt idx="124">
                  <c:v>4.2517006802721085</c:v>
                </c:pt>
                <c:pt idx="125">
                  <c:v>4.2567567567567561</c:v>
                </c:pt>
                <c:pt idx="126">
                  <c:v>4.2617449664429525</c:v>
                </c:pt>
                <c:pt idx="127">
                  <c:v>4.2666666666666666</c:v>
                </c:pt>
                <c:pt idx="128">
                  <c:v>4.2715231788079473</c:v>
                </c:pt>
                <c:pt idx="129">
                  <c:v>4.2763157894736841</c:v>
                </c:pt>
                <c:pt idx="130">
                  <c:v>4.2810457516339868</c:v>
                </c:pt>
                <c:pt idx="131">
                  <c:v>4.2857142857142856</c:v>
                </c:pt>
                <c:pt idx="132">
                  <c:v>4.290322580645161</c:v>
                </c:pt>
                <c:pt idx="133">
                  <c:v>4.2948717948717947</c:v>
                </c:pt>
                <c:pt idx="134">
                  <c:v>4.2993630573248414</c:v>
                </c:pt>
                <c:pt idx="135">
                  <c:v>4.3037974683544302</c:v>
                </c:pt>
                <c:pt idx="136">
                  <c:v>4.3081761006289305</c:v>
                </c:pt>
                <c:pt idx="137">
                  <c:v>4.3125</c:v>
                </c:pt>
                <c:pt idx="138">
                  <c:v>4.316770186335404</c:v>
                </c:pt>
                <c:pt idx="139">
                  <c:v>4.3209876543209873</c:v>
                </c:pt>
                <c:pt idx="140">
                  <c:v>4.3251533742331292</c:v>
                </c:pt>
                <c:pt idx="141">
                  <c:v>4.3292682926829267</c:v>
                </c:pt>
                <c:pt idx="142">
                  <c:v>4.3333333333333339</c:v>
                </c:pt>
                <c:pt idx="143">
                  <c:v>4.3373493975903612</c:v>
                </c:pt>
                <c:pt idx="144">
                  <c:v>4.341317365269461</c:v>
                </c:pt>
                <c:pt idx="145">
                  <c:v>4.3452380952380949</c:v>
                </c:pt>
                <c:pt idx="146">
                  <c:v>4.3491124260355027</c:v>
                </c:pt>
                <c:pt idx="147">
                  <c:v>4.3529411764705888</c:v>
                </c:pt>
                <c:pt idx="148">
                  <c:v>4.3567251461988308</c:v>
                </c:pt>
                <c:pt idx="149">
                  <c:v>4.3604651162790695</c:v>
                </c:pt>
                <c:pt idx="150">
                  <c:v>4.3641618497109826</c:v>
                </c:pt>
                <c:pt idx="151">
                  <c:v>4.3678160919540234</c:v>
                </c:pt>
                <c:pt idx="152">
                  <c:v>4.3714285714285719</c:v>
                </c:pt>
                <c:pt idx="153">
                  <c:v>4.375</c:v>
                </c:pt>
                <c:pt idx="154">
                  <c:v>4.3785310734463279</c:v>
                </c:pt>
                <c:pt idx="155">
                  <c:v>4.3820224719101128</c:v>
                </c:pt>
                <c:pt idx="156">
                  <c:v>4.3854748603351954</c:v>
                </c:pt>
                <c:pt idx="157">
                  <c:v>4.3888888888888893</c:v>
                </c:pt>
                <c:pt idx="158">
                  <c:v>4.3922651933701653</c:v>
                </c:pt>
                <c:pt idx="159">
                  <c:v>4.395604395604396</c:v>
                </c:pt>
                <c:pt idx="160">
                  <c:v>4.3989071038251364</c:v>
                </c:pt>
                <c:pt idx="161">
                  <c:v>4.4021739130434785</c:v>
                </c:pt>
                <c:pt idx="162">
                  <c:v>4.4054054054054053</c:v>
                </c:pt>
                <c:pt idx="163">
                  <c:v>4.408602150537634</c:v>
                </c:pt>
                <c:pt idx="164">
                  <c:v>4.4117647058823533</c:v>
                </c:pt>
                <c:pt idx="165">
                  <c:v>4.4148936170212769</c:v>
                </c:pt>
                <c:pt idx="166">
                  <c:v>4.4179894179894177</c:v>
                </c:pt>
                <c:pt idx="167">
                  <c:v>4.4210526315789469</c:v>
                </c:pt>
                <c:pt idx="168">
                  <c:v>4.4240837696335076</c:v>
                </c:pt>
                <c:pt idx="169">
                  <c:v>4.427083333333333</c:v>
                </c:pt>
                <c:pt idx="170">
                  <c:v>4.4300518134715023</c:v>
                </c:pt>
                <c:pt idx="171">
                  <c:v>4.4329896907216497</c:v>
                </c:pt>
                <c:pt idx="172">
                  <c:v>4.4358974358974361</c:v>
                </c:pt>
                <c:pt idx="173">
                  <c:v>4.4387755102040813</c:v>
                </c:pt>
                <c:pt idx="174">
                  <c:v>4.4416243654822338</c:v>
                </c:pt>
                <c:pt idx="175">
                  <c:v>4.4444444444444446</c:v>
                </c:pt>
                <c:pt idx="176">
                  <c:v>4.4472361809045227</c:v>
                </c:pt>
                <c:pt idx="177">
                  <c:v>4.45</c:v>
                </c:pt>
                <c:pt idx="178">
                  <c:v>4.4527363184079602</c:v>
                </c:pt>
                <c:pt idx="179">
                  <c:v>4.4554455445544559</c:v>
                </c:pt>
                <c:pt idx="180">
                  <c:v>4.458128078817734</c:v>
                </c:pt>
                <c:pt idx="181">
                  <c:v>4.4607843137254903</c:v>
                </c:pt>
                <c:pt idx="182">
                  <c:v>4.4634146341463419</c:v>
                </c:pt>
                <c:pt idx="183">
                  <c:v>4.4660194174757279</c:v>
                </c:pt>
                <c:pt idx="184">
                  <c:v>4.4685990338164245</c:v>
                </c:pt>
                <c:pt idx="185">
                  <c:v>4.4711538461538467</c:v>
                </c:pt>
                <c:pt idx="186">
                  <c:v>4.4736842105263159</c:v>
                </c:pt>
                <c:pt idx="187">
                  <c:v>4.4761904761904763</c:v>
                </c:pt>
                <c:pt idx="188">
                  <c:v>4.4786729857819907</c:v>
                </c:pt>
                <c:pt idx="189">
                  <c:v>4.4811320754716979</c:v>
                </c:pt>
                <c:pt idx="190">
                  <c:v>4.483568075117371</c:v>
                </c:pt>
                <c:pt idx="191">
                  <c:v>4.4859813084112146</c:v>
                </c:pt>
                <c:pt idx="192">
                  <c:v>4.4883720930232558</c:v>
                </c:pt>
                <c:pt idx="193">
                  <c:v>4.4907407407407405</c:v>
                </c:pt>
                <c:pt idx="194">
                  <c:v>4.4930875576036868</c:v>
                </c:pt>
                <c:pt idx="195">
                  <c:v>4.4954128440366974</c:v>
                </c:pt>
                <c:pt idx="196">
                  <c:v>4.4977168949771693</c:v>
                </c:pt>
                <c:pt idx="197">
                  <c:v>4.5</c:v>
                </c:pt>
                <c:pt idx="198">
                  <c:v>4.502262443438914</c:v>
                </c:pt>
                <c:pt idx="199">
                  <c:v>4.5045045045045047</c:v>
                </c:pt>
                <c:pt idx="200">
                  <c:v>4.506726457399103</c:v>
                </c:pt>
                <c:pt idx="201">
                  <c:v>4.5089285714285712</c:v>
                </c:pt>
                <c:pt idx="202">
                  <c:v>4.5111111111111111</c:v>
                </c:pt>
                <c:pt idx="203">
                  <c:v>4.5132743362831853</c:v>
                </c:pt>
                <c:pt idx="204">
                  <c:v>4.5154185022026434</c:v>
                </c:pt>
                <c:pt idx="205">
                  <c:v>4.5175438596491233</c:v>
                </c:pt>
                <c:pt idx="206">
                  <c:v>4.5196506550218345</c:v>
                </c:pt>
                <c:pt idx="207">
                  <c:v>4.5217391304347823</c:v>
                </c:pt>
                <c:pt idx="208">
                  <c:v>4.5238095238095237</c:v>
                </c:pt>
                <c:pt idx="209">
                  <c:v>4.5258620689655169</c:v>
                </c:pt>
                <c:pt idx="210">
                  <c:v>4.5278969957081543</c:v>
                </c:pt>
                <c:pt idx="211">
                  <c:v>4.5299145299145298</c:v>
                </c:pt>
                <c:pt idx="212">
                  <c:v>4.5319148936170208</c:v>
                </c:pt>
                <c:pt idx="213">
                  <c:v>4.5338983050847457</c:v>
                </c:pt>
                <c:pt idx="214">
                  <c:v>4.5358649789029535</c:v>
                </c:pt>
                <c:pt idx="215">
                  <c:v>4.53781512605042</c:v>
                </c:pt>
                <c:pt idx="216">
                  <c:v>4.539748953974895</c:v>
                </c:pt>
                <c:pt idx="217">
                  <c:v>4.541666666666667</c:v>
                </c:pt>
                <c:pt idx="218">
                  <c:v>4.5435684647302903</c:v>
                </c:pt>
                <c:pt idx="219">
                  <c:v>4.545454545454545</c:v>
                </c:pt>
                <c:pt idx="220">
                  <c:v>4.5473251028806585</c:v>
                </c:pt>
                <c:pt idx="221">
                  <c:v>4.5491803278688527</c:v>
                </c:pt>
                <c:pt idx="222">
                  <c:v>4.5510204081632653</c:v>
                </c:pt>
                <c:pt idx="223">
                  <c:v>4.5528455284552845</c:v>
                </c:pt>
                <c:pt idx="224">
                  <c:v>4.5546558704453446</c:v>
                </c:pt>
                <c:pt idx="225">
                  <c:v>4.556451612903226</c:v>
                </c:pt>
                <c:pt idx="226">
                  <c:v>4.5582329317269075</c:v>
                </c:pt>
                <c:pt idx="227">
                  <c:v>4.5600000000000005</c:v>
                </c:pt>
                <c:pt idx="228">
                  <c:v>4.5617529880478083</c:v>
                </c:pt>
                <c:pt idx="229">
                  <c:v>4.5634920634920633</c:v>
                </c:pt>
                <c:pt idx="230">
                  <c:v>4.5652173913043477</c:v>
                </c:pt>
                <c:pt idx="231">
                  <c:v>4.5669291338582676</c:v>
                </c:pt>
                <c:pt idx="232">
                  <c:v>4.5686274509803919</c:v>
                </c:pt>
                <c:pt idx="233">
                  <c:v>4.5703125</c:v>
                </c:pt>
                <c:pt idx="234">
                  <c:v>4.5719844357976651</c:v>
                </c:pt>
                <c:pt idx="235">
                  <c:v>4.5736434108527133</c:v>
                </c:pt>
                <c:pt idx="236">
                  <c:v>4.5752895752895748</c:v>
                </c:pt>
                <c:pt idx="237">
                  <c:v>4.5769230769230766</c:v>
                </c:pt>
                <c:pt idx="238">
                  <c:v>4.578544061302682</c:v>
                </c:pt>
                <c:pt idx="239">
                  <c:v>4.5801526717557248</c:v>
                </c:pt>
                <c:pt idx="240">
                  <c:v>4.5817490494296571</c:v>
                </c:pt>
                <c:pt idx="241">
                  <c:v>4.583333333333333</c:v>
                </c:pt>
                <c:pt idx="242">
                  <c:v>4.584905660377359</c:v>
                </c:pt>
                <c:pt idx="243">
                  <c:v>4.5864661654135332</c:v>
                </c:pt>
                <c:pt idx="244">
                  <c:v>4.5880149812734086</c:v>
                </c:pt>
                <c:pt idx="245">
                  <c:v>4.58955223880597</c:v>
                </c:pt>
                <c:pt idx="246">
                  <c:v>4.5910780669144984</c:v>
                </c:pt>
                <c:pt idx="247">
                  <c:v>4.5925925925925926</c:v>
                </c:pt>
                <c:pt idx="248">
                  <c:v>4.5940959409594093</c:v>
                </c:pt>
                <c:pt idx="249">
                  <c:v>4.5955882352941178</c:v>
                </c:pt>
                <c:pt idx="250">
                  <c:v>4.5970695970695967</c:v>
                </c:pt>
                <c:pt idx="251">
                  <c:v>4.5985401459854014</c:v>
                </c:pt>
                <c:pt idx="252">
                  <c:v>4.6000000000000005</c:v>
                </c:pt>
                <c:pt idx="253">
                  <c:v>4.6014492753623184</c:v>
                </c:pt>
                <c:pt idx="254">
                  <c:v>4.602888086642599</c:v>
                </c:pt>
                <c:pt idx="255">
                  <c:v>4.6043165467625897</c:v>
                </c:pt>
                <c:pt idx="256">
                  <c:v>4.6057347670250897</c:v>
                </c:pt>
                <c:pt idx="257">
                  <c:v>4.6071428571428568</c:v>
                </c:pt>
                <c:pt idx="258">
                  <c:v>4.6085409252669045</c:v>
                </c:pt>
                <c:pt idx="259">
                  <c:v>4.6099290780141846</c:v>
                </c:pt>
                <c:pt idx="260">
                  <c:v>4.6113074204946995</c:v>
                </c:pt>
                <c:pt idx="261">
                  <c:v>4.612676056338028</c:v>
                </c:pt>
                <c:pt idx="262">
                  <c:v>4.6140350877192979</c:v>
                </c:pt>
                <c:pt idx="263">
                  <c:v>4.6153846153846159</c:v>
                </c:pt>
                <c:pt idx="264">
                  <c:v>4.6167247386759582</c:v>
                </c:pt>
                <c:pt idx="265">
                  <c:v>4.6180555555555554</c:v>
                </c:pt>
                <c:pt idx="266">
                  <c:v>4.6193771626297577</c:v>
                </c:pt>
                <c:pt idx="267">
                  <c:v>4.6206896551724137</c:v>
                </c:pt>
                <c:pt idx="268">
                  <c:v>4.6219931271477668</c:v>
                </c:pt>
                <c:pt idx="269">
                  <c:v>4.6232876712328768</c:v>
                </c:pt>
                <c:pt idx="270">
                  <c:v>4.6245733788395906</c:v>
                </c:pt>
                <c:pt idx="271">
                  <c:v>4.6258503401360542</c:v>
                </c:pt>
                <c:pt idx="272">
                  <c:v>4.6271186440677967</c:v>
                </c:pt>
                <c:pt idx="273">
                  <c:v>4.6283783783783781</c:v>
                </c:pt>
                <c:pt idx="274">
                  <c:v>4.6296296296296298</c:v>
                </c:pt>
                <c:pt idx="275">
                  <c:v>4.6308724832214763</c:v>
                </c:pt>
                <c:pt idx="276">
                  <c:v>4.6321070234113719</c:v>
                </c:pt>
                <c:pt idx="277">
                  <c:v>4.6333333333333329</c:v>
                </c:pt>
                <c:pt idx="278">
                  <c:v>4.6345514950166109</c:v>
                </c:pt>
                <c:pt idx="279">
                  <c:v>4.6357615894039732</c:v>
                </c:pt>
                <c:pt idx="280">
                  <c:v>4.6369636963696372</c:v>
                </c:pt>
                <c:pt idx="281">
                  <c:v>4.6381578947368425</c:v>
                </c:pt>
                <c:pt idx="282">
                  <c:v>4.639344262295082</c:v>
                </c:pt>
                <c:pt idx="283">
                  <c:v>4.6405228758169939</c:v>
                </c:pt>
                <c:pt idx="284">
                  <c:v>4.6416938110749184</c:v>
                </c:pt>
                <c:pt idx="285">
                  <c:v>4.6428571428571432</c:v>
                </c:pt>
                <c:pt idx="286">
                  <c:v>4.6440129449838183</c:v>
                </c:pt>
                <c:pt idx="287">
                  <c:v>4.645161290322581</c:v>
                </c:pt>
                <c:pt idx="288">
                  <c:v>4.6463022508038589</c:v>
                </c:pt>
                <c:pt idx="289">
                  <c:v>4.6474358974358978</c:v>
                </c:pt>
                <c:pt idx="290">
                  <c:v>4.6485623003194885</c:v>
                </c:pt>
                <c:pt idx="291">
                  <c:v>4.6496815286624207</c:v>
                </c:pt>
                <c:pt idx="292">
                  <c:v>4.6507936507936511</c:v>
                </c:pt>
                <c:pt idx="293">
                  <c:v>4.6518987341772151</c:v>
                </c:pt>
                <c:pt idx="294">
                  <c:v>4.6529968454258679</c:v>
                </c:pt>
                <c:pt idx="295">
                  <c:v>4.6540880503144653</c:v>
                </c:pt>
                <c:pt idx="296">
                  <c:v>4.6551724137931032</c:v>
                </c:pt>
                <c:pt idx="297">
                  <c:v>4.65625</c:v>
                </c:pt>
                <c:pt idx="298">
                  <c:v>4.657320872274143</c:v>
                </c:pt>
                <c:pt idx="299">
                  <c:v>4.658385093167702</c:v>
                </c:pt>
                <c:pt idx="300">
                  <c:v>4.659442724458204</c:v>
                </c:pt>
                <c:pt idx="301">
                  <c:v>4.6604938271604937</c:v>
                </c:pt>
                <c:pt idx="302">
                  <c:v>4.661538461538461</c:v>
                </c:pt>
                <c:pt idx="303">
                  <c:v>4.6625766871165641</c:v>
                </c:pt>
                <c:pt idx="304">
                  <c:v>4.6636085626911319</c:v>
                </c:pt>
                <c:pt idx="305">
                  <c:v>4.6646341463414638</c:v>
                </c:pt>
                <c:pt idx="306">
                  <c:v>4.66565349544073</c:v>
                </c:pt>
                <c:pt idx="307">
                  <c:v>4.666666666666667</c:v>
                </c:pt>
                <c:pt idx="308">
                  <c:v>4.6676737160120849</c:v>
                </c:pt>
                <c:pt idx="309">
                  <c:v>4.6686746987951802</c:v>
                </c:pt>
                <c:pt idx="310">
                  <c:v>4.6696696696696698</c:v>
                </c:pt>
                <c:pt idx="311">
                  <c:v>4.6706586826347305</c:v>
                </c:pt>
                <c:pt idx="312">
                  <c:v>4.6716417910447756</c:v>
                </c:pt>
                <c:pt idx="313">
                  <c:v>4.6726190476190474</c:v>
                </c:pt>
                <c:pt idx="314">
                  <c:v>4.6735905044510382</c:v>
                </c:pt>
                <c:pt idx="315">
                  <c:v>4.6745562130177518</c:v>
                </c:pt>
                <c:pt idx="316">
                  <c:v>4.6755162241887902</c:v>
                </c:pt>
                <c:pt idx="317">
                  <c:v>4.6764705882352944</c:v>
                </c:pt>
                <c:pt idx="318">
                  <c:v>4.6774193548387091</c:v>
                </c:pt>
                <c:pt idx="319">
                  <c:v>4.6783625730994149</c:v>
                </c:pt>
                <c:pt idx="320">
                  <c:v>4.6793002915451893</c:v>
                </c:pt>
                <c:pt idx="321">
                  <c:v>4.6802325581395348</c:v>
                </c:pt>
                <c:pt idx="322">
                  <c:v>4.6811594202898545</c:v>
                </c:pt>
                <c:pt idx="323">
                  <c:v>4.6820809248554909</c:v>
                </c:pt>
                <c:pt idx="324">
                  <c:v>4.6829971181556198</c:v>
                </c:pt>
                <c:pt idx="325">
                  <c:v>4.6839080459770113</c:v>
                </c:pt>
                <c:pt idx="326">
                  <c:v>4.6848137535816621</c:v>
                </c:pt>
                <c:pt idx="327">
                  <c:v>4.6857142857142859</c:v>
                </c:pt>
                <c:pt idx="328">
                  <c:v>4.6866096866096871</c:v>
                </c:pt>
                <c:pt idx="329">
                  <c:v>4.6875</c:v>
                </c:pt>
                <c:pt idx="330">
                  <c:v>4.6883852691218131</c:v>
                </c:pt>
                <c:pt idx="331">
                  <c:v>4.6892655367231644</c:v>
                </c:pt>
                <c:pt idx="332">
                  <c:v>4.6901408450704221</c:v>
                </c:pt>
                <c:pt idx="333">
                  <c:v>4.691011235955056</c:v>
                </c:pt>
                <c:pt idx="334">
                  <c:v>4.6918767507002803</c:v>
                </c:pt>
                <c:pt idx="335">
                  <c:v>4.6927374301675977</c:v>
                </c:pt>
                <c:pt idx="336">
                  <c:v>4.6935933147632314</c:v>
                </c:pt>
                <c:pt idx="337">
                  <c:v>4.6944444444444446</c:v>
                </c:pt>
                <c:pt idx="338">
                  <c:v>4.6952908587257616</c:v>
                </c:pt>
                <c:pt idx="339">
                  <c:v>4.6961325966850831</c:v>
                </c:pt>
                <c:pt idx="340">
                  <c:v>4.6969696969696972</c:v>
                </c:pt>
                <c:pt idx="341">
                  <c:v>4.697802197802198</c:v>
                </c:pt>
                <c:pt idx="342">
                  <c:v>4.6986301369863011</c:v>
                </c:pt>
                <c:pt idx="343">
                  <c:v>4.6994535519125682</c:v>
                </c:pt>
                <c:pt idx="344">
                  <c:v>4.7002724795640329</c:v>
                </c:pt>
                <c:pt idx="345">
                  <c:v>4.7010869565217392</c:v>
                </c:pt>
                <c:pt idx="346">
                  <c:v>4.7018970189701896</c:v>
                </c:pt>
                <c:pt idx="347">
                  <c:v>4.7027027027027026</c:v>
                </c:pt>
                <c:pt idx="348">
                  <c:v>4.7035040431266841</c:v>
                </c:pt>
                <c:pt idx="349">
                  <c:v>4.7043010752688179</c:v>
                </c:pt>
                <c:pt idx="350">
                  <c:v>4.7050938337801611</c:v>
                </c:pt>
                <c:pt idx="351">
                  <c:v>4.7058823529411766</c:v>
                </c:pt>
                <c:pt idx="352">
                  <c:v>4.706666666666667</c:v>
                </c:pt>
                <c:pt idx="353">
                  <c:v>4.7074468085106389</c:v>
                </c:pt>
                <c:pt idx="354">
                  <c:v>4.7082228116710878</c:v>
                </c:pt>
                <c:pt idx="355">
                  <c:v>4.7089947089947088</c:v>
                </c:pt>
                <c:pt idx="356">
                  <c:v>4.7097625329815305</c:v>
                </c:pt>
                <c:pt idx="357">
                  <c:v>4.7105263157894743</c:v>
                </c:pt>
                <c:pt idx="358">
                  <c:v>4.7112860892388451</c:v>
                </c:pt>
                <c:pt idx="359">
                  <c:v>4.7120418848167542</c:v>
                </c:pt>
                <c:pt idx="360">
                  <c:v>4.7127937336814627</c:v>
                </c:pt>
                <c:pt idx="361">
                  <c:v>4.713541666666667</c:v>
                </c:pt>
                <c:pt idx="362">
                  <c:v>4.7142857142857144</c:v>
                </c:pt>
                <c:pt idx="363">
                  <c:v>4.7150259067357512</c:v>
                </c:pt>
                <c:pt idx="364">
                  <c:v>4.7157622739018095</c:v>
                </c:pt>
                <c:pt idx="365">
                  <c:v>4.7164948453608249</c:v>
                </c:pt>
                <c:pt idx="366">
                  <c:v>4.7172236503856038</c:v>
                </c:pt>
                <c:pt idx="367">
                  <c:v>4.7179487179487181</c:v>
                </c:pt>
                <c:pt idx="368">
                  <c:v>4.718670076726343</c:v>
                </c:pt>
                <c:pt idx="369">
                  <c:v>4.7193877551020407</c:v>
                </c:pt>
                <c:pt idx="370">
                  <c:v>4.7201017811704835</c:v>
                </c:pt>
                <c:pt idx="371">
                  <c:v>4.7208121827411169</c:v>
                </c:pt>
                <c:pt idx="372">
                  <c:v>4.7215189873417724</c:v>
                </c:pt>
                <c:pt idx="373">
                  <c:v>4.7222222222222223</c:v>
                </c:pt>
                <c:pt idx="374">
                  <c:v>4.7229219143576824</c:v>
                </c:pt>
                <c:pt idx="375">
                  <c:v>4.7236180904522609</c:v>
                </c:pt>
                <c:pt idx="376">
                  <c:v>4.7243107769423558</c:v>
                </c:pt>
                <c:pt idx="377">
                  <c:v>4.7249999999999996</c:v>
                </c:pt>
                <c:pt idx="378">
                  <c:v>4.7256857855361591</c:v>
                </c:pt>
                <c:pt idx="379">
                  <c:v>4.7263681592039806</c:v>
                </c:pt>
                <c:pt idx="380">
                  <c:v>4.7270471464019854</c:v>
                </c:pt>
                <c:pt idx="381">
                  <c:v>4.727722772277227</c:v>
                </c:pt>
                <c:pt idx="382">
                  <c:v>4.7283950617283947</c:v>
                </c:pt>
                <c:pt idx="383">
                  <c:v>4.7290640394088665</c:v>
                </c:pt>
                <c:pt idx="384">
                  <c:v>4.7297297297297298</c:v>
                </c:pt>
                <c:pt idx="385">
                  <c:v>4.7303921568627452</c:v>
                </c:pt>
                <c:pt idx="386">
                  <c:v>4.7310513447432765</c:v>
                </c:pt>
                <c:pt idx="387">
                  <c:v>4.7317073170731705</c:v>
                </c:pt>
                <c:pt idx="388">
                  <c:v>4.7323600973236006</c:v>
                </c:pt>
                <c:pt idx="389">
                  <c:v>4.733009708737864</c:v>
                </c:pt>
                <c:pt idx="390">
                  <c:v>4.7336561743341408</c:v>
                </c:pt>
                <c:pt idx="391">
                  <c:v>4.7342995169082123</c:v>
                </c:pt>
                <c:pt idx="392">
                  <c:v>4.7349397590361448</c:v>
                </c:pt>
                <c:pt idx="393">
                  <c:v>4.7355769230769234</c:v>
                </c:pt>
                <c:pt idx="394">
                  <c:v>4.7362110311750598</c:v>
                </c:pt>
                <c:pt idx="395">
                  <c:v>4.7368421052631575</c:v>
                </c:pt>
                <c:pt idx="396">
                  <c:v>4.7374701670644388</c:v>
                </c:pt>
                <c:pt idx="397">
                  <c:v>4.7380952380952381</c:v>
                </c:pt>
                <c:pt idx="398">
                  <c:v>4.7387173396674589</c:v>
                </c:pt>
                <c:pt idx="399">
                  <c:v>4.7393364928909953</c:v>
                </c:pt>
                <c:pt idx="400">
                  <c:v>4.7399527186761228</c:v>
                </c:pt>
                <c:pt idx="401">
                  <c:v>4.7405660377358485</c:v>
                </c:pt>
                <c:pt idx="402">
                  <c:v>4.7411764705882353</c:v>
                </c:pt>
                <c:pt idx="403">
                  <c:v>4.7417840375586859</c:v>
                </c:pt>
                <c:pt idx="404">
                  <c:v>4.7423887587822016</c:v>
                </c:pt>
                <c:pt idx="405">
                  <c:v>4.7429906542056077</c:v>
                </c:pt>
                <c:pt idx="406">
                  <c:v>4.7435897435897436</c:v>
                </c:pt>
                <c:pt idx="407">
                  <c:v>4.7441860465116283</c:v>
                </c:pt>
                <c:pt idx="408">
                  <c:v>4.7447795823665899</c:v>
                </c:pt>
                <c:pt idx="409">
                  <c:v>4.7453703703703702</c:v>
                </c:pt>
                <c:pt idx="410">
                  <c:v>4.7459584295612007</c:v>
                </c:pt>
                <c:pt idx="411">
                  <c:v>4.7465437788018434</c:v>
                </c:pt>
                <c:pt idx="412">
                  <c:v>4.7471264367816088</c:v>
                </c:pt>
                <c:pt idx="413">
                  <c:v>4.7477064220183482</c:v>
                </c:pt>
                <c:pt idx="414">
                  <c:v>4.748283752860412</c:v>
                </c:pt>
                <c:pt idx="415">
                  <c:v>4.7488584474885842</c:v>
                </c:pt>
                <c:pt idx="416">
                  <c:v>4.7494305239179955</c:v>
                </c:pt>
                <c:pt idx="417">
                  <c:v>4.75</c:v>
                </c:pt>
                <c:pt idx="418">
                  <c:v>4.7505668934240362</c:v>
                </c:pt>
                <c:pt idx="419">
                  <c:v>4.751131221719457</c:v>
                </c:pt>
                <c:pt idx="420">
                  <c:v>4.751693002257336</c:v>
                </c:pt>
                <c:pt idx="421">
                  <c:v>4.7522522522522523</c:v>
                </c:pt>
                <c:pt idx="422">
                  <c:v>4.7528089887640448</c:v>
                </c:pt>
                <c:pt idx="423">
                  <c:v>4.7533632286995511</c:v>
                </c:pt>
                <c:pt idx="424">
                  <c:v>4.7539149888143175</c:v>
                </c:pt>
                <c:pt idx="425">
                  <c:v>4.7544642857142856</c:v>
                </c:pt>
                <c:pt idx="426">
                  <c:v>4.7550111358574609</c:v>
                </c:pt>
                <c:pt idx="427">
                  <c:v>4.7555555555555555</c:v>
                </c:pt>
                <c:pt idx="428">
                  <c:v>4.7560975609756095</c:v>
                </c:pt>
                <c:pt idx="429">
                  <c:v>4.7566371681415927</c:v>
                </c:pt>
                <c:pt idx="430">
                  <c:v>4.7571743929359824</c:v>
                </c:pt>
                <c:pt idx="431">
                  <c:v>4.7577092511013213</c:v>
                </c:pt>
                <c:pt idx="432">
                  <c:v>4.7582417582417582</c:v>
                </c:pt>
                <c:pt idx="433">
                  <c:v>4.7587719298245617</c:v>
                </c:pt>
                <c:pt idx="434">
                  <c:v>4.7592997811816193</c:v>
                </c:pt>
                <c:pt idx="435">
                  <c:v>4.7598253275109172</c:v>
                </c:pt>
                <c:pt idx="436">
                  <c:v>4.7603485838779953</c:v>
                </c:pt>
                <c:pt idx="437">
                  <c:v>4.7608695652173916</c:v>
                </c:pt>
                <c:pt idx="438">
                  <c:v>4.7613882863340562</c:v>
                </c:pt>
                <c:pt idx="439">
                  <c:v>4.7619047619047619</c:v>
                </c:pt>
                <c:pt idx="440">
                  <c:v>4.7624190064794822</c:v>
                </c:pt>
                <c:pt idx="441">
                  <c:v>4.7629310344827589</c:v>
                </c:pt>
                <c:pt idx="442">
                  <c:v>4.763440860215054</c:v>
                </c:pt>
                <c:pt idx="443">
                  <c:v>4.7639484978540771</c:v>
                </c:pt>
                <c:pt idx="444">
                  <c:v>4.7644539614561028</c:v>
                </c:pt>
                <c:pt idx="445">
                  <c:v>4.7649572649572649</c:v>
                </c:pt>
                <c:pt idx="446">
                  <c:v>4.7654584221748406</c:v>
                </c:pt>
                <c:pt idx="447">
                  <c:v>4.7659574468085104</c:v>
                </c:pt>
                <c:pt idx="448">
                  <c:v>4.7664543524416132</c:v>
                </c:pt>
                <c:pt idx="449">
                  <c:v>4.7669491525423728</c:v>
                </c:pt>
                <c:pt idx="450">
                  <c:v>4.7674418604651168</c:v>
                </c:pt>
                <c:pt idx="451">
                  <c:v>4.7679324894514767</c:v>
                </c:pt>
                <c:pt idx="452">
                  <c:v>4.7684210526315791</c:v>
                </c:pt>
                <c:pt idx="453">
                  <c:v>4.76890756302521</c:v>
                </c:pt>
                <c:pt idx="454">
                  <c:v>4.7693920335429771</c:v>
                </c:pt>
                <c:pt idx="455">
                  <c:v>4.7698744769874484</c:v>
                </c:pt>
                <c:pt idx="456">
                  <c:v>4.7703549060542798</c:v>
                </c:pt>
                <c:pt idx="457">
                  <c:v>4.7708333333333339</c:v>
                </c:pt>
                <c:pt idx="458">
                  <c:v>4.7713097713097712</c:v>
                </c:pt>
                <c:pt idx="459">
                  <c:v>4.7717842323651452</c:v>
                </c:pt>
                <c:pt idx="460">
                  <c:v>4.7722567287784674</c:v>
                </c:pt>
                <c:pt idx="461">
                  <c:v>4.7727272727272734</c:v>
                </c:pt>
                <c:pt idx="462">
                  <c:v>4.7731958762886597</c:v>
                </c:pt>
                <c:pt idx="463">
                  <c:v>4.7736625514403288</c:v>
                </c:pt>
                <c:pt idx="464">
                  <c:v>4.7741273100616013</c:v>
                </c:pt>
                <c:pt idx="465">
                  <c:v>4.7745901639344259</c:v>
                </c:pt>
                <c:pt idx="466">
                  <c:v>4.7750511247443761</c:v>
                </c:pt>
                <c:pt idx="467">
                  <c:v>4.7755102040816331</c:v>
                </c:pt>
                <c:pt idx="468">
                  <c:v>4.775967413441955</c:v>
                </c:pt>
                <c:pt idx="469">
                  <c:v>4.7764227642276422</c:v>
                </c:pt>
                <c:pt idx="470">
                  <c:v>4.7768762677484791</c:v>
                </c:pt>
                <c:pt idx="471">
                  <c:v>4.7773279352226723</c:v>
                </c:pt>
                <c:pt idx="472">
                  <c:v>4.7777777777777777</c:v>
                </c:pt>
                <c:pt idx="473">
                  <c:v>4.778225806451613</c:v>
                </c:pt>
                <c:pt idx="474">
                  <c:v>4.7786720321931595</c:v>
                </c:pt>
                <c:pt idx="475">
                  <c:v>4.7791164658634537</c:v>
                </c:pt>
                <c:pt idx="476">
                  <c:v>4.7795591182364729</c:v>
                </c:pt>
                <c:pt idx="477">
                  <c:v>4.7799999999999994</c:v>
                </c:pt>
                <c:pt idx="478">
                  <c:v>4.780439121756487</c:v>
                </c:pt>
                <c:pt idx="479">
                  <c:v>4.7808764940239046</c:v>
                </c:pt>
                <c:pt idx="480">
                  <c:v>4.7813121272365802</c:v>
                </c:pt>
                <c:pt idx="481">
                  <c:v>4.7817460317460316</c:v>
                </c:pt>
                <c:pt idx="482">
                  <c:v>4.782178217821782</c:v>
                </c:pt>
                <c:pt idx="483">
                  <c:v>4.7826086956521738</c:v>
                </c:pt>
                <c:pt idx="484">
                  <c:v>4.7830374753451679</c:v>
                </c:pt>
                <c:pt idx="485">
                  <c:v>4.7834645669291334</c:v>
                </c:pt>
                <c:pt idx="486">
                  <c:v>4.7838899803536341</c:v>
                </c:pt>
                <c:pt idx="487">
                  <c:v>4.784313725490196</c:v>
                </c:pt>
                <c:pt idx="488">
                  <c:v>4.7847358121330723</c:v>
                </c:pt>
                <c:pt idx="489">
                  <c:v>4.78515625</c:v>
                </c:pt>
                <c:pt idx="490">
                  <c:v>4.7855750487329436</c:v>
                </c:pt>
                <c:pt idx="491">
                  <c:v>4.7859922178988326</c:v>
                </c:pt>
                <c:pt idx="492">
                  <c:v>4.7864077669902914</c:v>
                </c:pt>
                <c:pt idx="493">
                  <c:v>4.7868217054263571</c:v>
                </c:pt>
                <c:pt idx="494">
                  <c:v>4.7872340425531918</c:v>
                </c:pt>
                <c:pt idx="495">
                  <c:v>4.7876447876447878</c:v>
                </c:pt>
                <c:pt idx="496">
                  <c:v>4.7880539499036603</c:v>
                </c:pt>
                <c:pt idx="497">
                  <c:v>4.7884615384615383</c:v>
                </c:pt>
                <c:pt idx="498">
                  <c:v>4.7888675623800383</c:v>
                </c:pt>
                <c:pt idx="499" formatCode="0.00">
                  <c:v>4.7892720306513406</c:v>
                </c:pt>
                <c:pt idx="500">
                  <c:v>4.7896749521988529</c:v>
                </c:pt>
                <c:pt idx="501">
                  <c:v>4.7900763358778624</c:v>
                </c:pt>
                <c:pt idx="502">
                  <c:v>4.7904761904761903</c:v>
                </c:pt>
                <c:pt idx="503">
                  <c:v>4.7908745247148286</c:v>
                </c:pt>
                <c:pt idx="504">
                  <c:v>4.7912713472485766</c:v>
                </c:pt>
                <c:pt idx="505">
                  <c:v>4.791666666666667</c:v>
                </c:pt>
                <c:pt idx="506">
                  <c:v>4.792060491493384</c:v>
                </c:pt>
                <c:pt idx="507">
                  <c:v>4.7924528301886795</c:v>
                </c:pt>
                <c:pt idx="508">
                  <c:v>4.792843691148776</c:v>
                </c:pt>
                <c:pt idx="509">
                  <c:v>4.7932330827067666</c:v>
                </c:pt>
                <c:pt idx="510">
                  <c:v>4.7936210131332082</c:v>
                </c:pt>
                <c:pt idx="511">
                  <c:v>4.7940074906367043</c:v>
                </c:pt>
                <c:pt idx="512">
                  <c:v>4.7943925233644862</c:v>
                </c:pt>
                <c:pt idx="513">
                  <c:v>4.794776119402985</c:v>
                </c:pt>
                <c:pt idx="514">
                  <c:v>4.7951582867783991</c:v>
                </c:pt>
                <c:pt idx="515">
                  <c:v>4.7955390334572492</c:v>
                </c:pt>
                <c:pt idx="516">
                  <c:v>4.795918367346939</c:v>
                </c:pt>
                <c:pt idx="517">
                  <c:v>4.7962962962962958</c:v>
                </c:pt>
                <c:pt idx="518">
                  <c:v>4.7966728280961188</c:v>
                </c:pt>
                <c:pt idx="519">
                  <c:v>4.7970479704797047</c:v>
                </c:pt>
                <c:pt idx="520">
                  <c:v>4.7974217311233884</c:v>
                </c:pt>
                <c:pt idx="521">
                  <c:v>4.7977941176470589</c:v>
                </c:pt>
                <c:pt idx="522">
                  <c:v>4.7981651376146788</c:v>
                </c:pt>
                <c:pt idx="523">
                  <c:v>4.7985347985347984</c:v>
                </c:pt>
                <c:pt idx="524">
                  <c:v>4.7989031078610607</c:v>
                </c:pt>
                <c:pt idx="525">
                  <c:v>4.7992700729927007</c:v>
                </c:pt>
                <c:pt idx="526">
                  <c:v>4.7996357012750455</c:v>
                </c:pt>
                <c:pt idx="527">
                  <c:v>4.8</c:v>
                </c:pt>
                <c:pt idx="528">
                  <c:v>4.8003629764065341</c:v>
                </c:pt>
                <c:pt idx="529">
                  <c:v>4.8007246376811601</c:v>
                </c:pt>
                <c:pt idx="530">
                  <c:v>4.8010849909584081</c:v>
                </c:pt>
                <c:pt idx="531">
                  <c:v>4.8014440433212995</c:v>
                </c:pt>
                <c:pt idx="532">
                  <c:v>4.8018018018018012</c:v>
                </c:pt>
                <c:pt idx="533">
                  <c:v>4.8021582733812949</c:v>
                </c:pt>
                <c:pt idx="534">
                  <c:v>4.8025134649910237</c:v>
                </c:pt>
                <c:pt idx="535">
                  <c:v>4.8028673835125444</c:v>
                </c:pt>
                <c:pt idx="536">
                  <c:v>4.8032200357781747</c:v>
                </c:pt>
                <c:pt idx="537">
                  <c:v>4.8035714285714288</c:v>
                </c:pt>
                <c:pt idx="538">
                  <c:v>4.8039215686274508</c:v>
                </c:pt>
                <c:pt idx="539">
                  <c:v>4.8042704626334523</c:v>
                </c:pt>
                <c:pt idx="540">
                  <c:v>4.80461811722913</c:v>
                </c:pt>
                <c:pt idx="541">
                  <c:v>4.8049645390070923</c:v>
                </c:pt>
                <c:pt idx="542">
                  <c:v>4.8053097345132745</c:v>
                </c:pt>
                <c:pt idx="543">
                  <c:v>4.8056537102473493</c:v>
                </c:pt>
                <c:pt idx="544">
                  <c:v>4.8059964726631392</c:v>
                </c:pt>
                <c:pt idx="545">
                  <c:v>4.806338028169014</c:v>
                </c:pt>
                <c:pt idx="546">
                  <c:v>4.8066783831282951</c:v>
                </c:pt>
                <c:pt idx="547">
                  <c:v>4.807017543859649</c:v>
                </c:pt>
                <c:pt idx="548">
                  <c:v>4.807355516637478</c:v>
                </c:pt>
                <c:pt idx="549">
                  <c:v>4.8076923076923075</c:v>
                </c:pt>
                <c:pt idx="550">
                  <c:v>4.8080279232111698</c:v>
                </c:pt>
                <c:pt idx="551">
                  <c:v>4.8083623693379787</c:v>
                </c:pt>
                <c:pt idx="552">
                  <c:v>4.8086956521739133</c:v>
                </c:pt>
                <c:pt idx="553">
                  <c:v>4.8090277777777777</c:v>
                </c:pt>
                <c:pt idx="554">
                  <c:v>4.8093587521663776</c:v>
                </c:pt>
                <c:pt idx="555">
                  <c:v>4.8096885813148784</c:v>
                </c:pt>
                <c:pt idx="556">
                  <c:v>4.810017271157168</c:v>
                </c:pt>
                <c:pt idx="557">
                  <c:v>4.8103448275862073</c:v>
                </c:pt>
                <c:pt idx="558">
                  <c:v>4.8106712564543894</c:v>
                </c:pt>
                <c:pt idx="559">
                  <c:v>4.8109965635738829</c:v>
                </c:pt>
                <c:pt idx="560">
                  <c:v>4.8113207547169807</c:v>
                </c:pt>
                <c:pt idx="561">
                  <c:v>4.8116438356164384</c:v>
                </c:pt>
                <c:pt idx="562">
                  <c:v>4.8119658119658117</c:v>
                </c:pt>
                <c:pt idx="563">
                  <c:v>4.8122866894197953</c:v>
                </c:pt>
                <c:pt idx="564">
                  <c:v>4.8126064735945482</c:v>
                </c:pt>
                <c:pt idx="565">
                  <c:v>4.8129251700680271</c:v>
                </c:pt>
                <c:pt idx="566">
                  <c:v>4.8132427843803054</c:v>
                </c:pt>
                <c:pt idx="567">
                  <c:v>4.8135593220338988</c:v>
                </c:pt>
                <c:pt idx="568">
                  <c:v>4.8138747884940782</c:v>
                </c:pt>
                <c:pt idx="569">
                  <c:v>4.8141891891891895</c:v>
                </c:pt>
                <c:pt idx="570">
                  <c:v>4.8145025295109614</c:v>
                </c:pt>
                <c:pt idx="571">
                  <c:v>4.8148148148148149</c:v>
                </c:pt>
                <c:pt idx="572">
                  <c:v>4.8151260504201678</c:v>
                </c:pt>
                <c:pt idx="573">
                  <c:v>4.8154362416107386</c:v>
                </c:pt>
                <c:pt idx="574">
                  <c:v>4.8157453936348409</c:v>
                </c:pt>
                <c:pt idx="575">
                  <c:v>4.816053511705686</c:v>
                </c:pt>
                <c:pt idx="576">
                  <c:v>4.8163606010016693</c:v>
                </c:pt>
                <c:pt idx="577">
                  <c:v>4.8166666666666664</c:v>
                </c:pt>
                <c:pt idx="578">
                  <c:v>4.8169717138103163</c:v>
                </c:pt>
                <c:pt idx="579">
                  <c:v>4.8172757475083055</c:v>
                </c:pt>
                <c:pt idx="580">
                  <c:v>4.817578772802654</c:v>
                </c:pt>
                <c:pt idx="581">
                  <c:v>4.8178807947019866</c:v>
                </c:pt>
                <c:pt idx="582">
                  <c:v>4.8181818181818183</c:v>
                </c:pt>
                <c:pt idx="583">
                  <c:v>4.8184818481848186</c:v>
                </c:pt>
                <c:pt idx="584">
                  <c:v>4.8187808896210873</c:v>
                </c:pt>
                <c:pt idx="585">
                  <c:v>4.8190789473684212</c:v>
                </c:pt>
                <c:pt idx="586">
                  <c:v>4.819376026272578</c:v>
                </c:pt>
                <c:pt idx="587">
                  <c:v>4.8196721311475414</c:v>
                </c:pt>
                <c:pt idx="588">
                  <c:v>4.8199672667757776</c:v>
                </c:pt>
                <c:pt idx="589">
                  <c:v>4.8202614379084965</c:v>
                </c:pt>
                <c:pt idx="590">
                  <c:v>4.8205546492659055</c:v>
                </c:pt>
                <c:pt idx="591">
                  <c:v>4.8208469055374596</c:v>
                </c:pt>
                <c:pt idx="592">
                  <c:v>4.821138211382114</c:v>
                </c:pt>
                <c:pt idx="593">
                  <c:v>4.8214285714285712</c:v>
                </c:pt>
                <c:pt idx="594">
                  <c:v>4.8217179902755269</c:v>
                </c:pt>
                <c:pt idx="595">
                  <c:v>4.8220064724919096</c:v>
                </c:pt>
                <c:pt idx="596">
                  <c:v>4.8222940226171245</c:v>
                </c:pt>
                <c:pt idx="597">
                  <c:v>4.82258064516129</c:v>
                </c:pt>
                <c:pt idx="598">
                  <c:v>4.8228663446054751</c:v>
                </c:pt>
                <c:pt idx="599">
                  <c:v>4.823151125401929</c:v>
                </c:pt>
                <c:pt idx="600">
                  <c:v>4.8234349919743185</c:v>
                </c:pt>
                <c:pt idx="601">
                  <c:v>4.8237179487179489</c:v>
                </c:pt>
                <c:pt idx="602">
                  <c:v>4.8239999999999998</c:v>
                </c:pt>
                <c:pt idx="603">
                  <c:v>4.8242811501597442</c:v>
                </c:pt>
                <c:pt idx="604">
                  <c:v>4.8245614035087723</c:v>
                </c:pt>
                <c:pt idx="605">
                  <c:v>4.8248407643312099</c:v>
                </c:pt>
                <c:pt idx="606">
                  <c:v>4.8251192368839426</c:v>
                </c:pt>
                <c:pt idx="607">
                  <c:v>4.8253968253968251</c:v>
                </c:pt>
                <c:pt idx="608">
                  <c:v>4.8256735340728998</c:v>
                </c:pt>
                <c:pt idx="609">
                  <c:v>4.825949367088608</c:v>
                </c:pt>
                <c:pt idx="610">
                  <c:v>4.8262243285939972</c:v>
                </c:pt>
                <c:pt idx="611">
                  <c:v>4.8264984227129339</c:v>
                </c:pt>
                <c:pt idx="612">
                  <c:v>4.8267716535433074</c:v>
                </c:pt>
                <c:pt idx="613">
                  <c:v>4.8270440251572326</c:v>
                </c:pt>
                <c:pt idx="614">
                  <c:v>4.8273155416012559</c:v>
                </c:pt>
                <c:pt idx="615">
                  <c:v>4.8275862068965516</c:v>
                </c:pt>
                <c:pt idx="616">
                  <c:v>4.8278560250391234</c:v>
                </c:pt>
                <c:pt idx="617">
                  <c:v>4.828125</c:v>
                </c:pt>
                <c:pt idx="618">
                  <c:v>4.8283931357254293</c:v>
                </c:pt>
                <c:pt idx="619">
                  <c:v>4.8286604361370715</c:v>
                </c:pt>
                <c:pt idx="620">
                  <c:v>4.8289269051321924</c:v>
                </c:pt>
                <c:pt idx="621">
                  <c:v>4.829192546583851</c:v>
                </c:pt>
                <c:pt idx="622">
                  <c:v>4.829457364341085</c:v>
                </c:pt>
                <c:pt idx="623">
                  <c:v>4.8297213622291029</c:v>
                </c:pt>
                <c:pt idx="624">
                  <c:v>4.8299845440494593</c:v>
                </c:pt>
                <c:pt idx="625">
                  <c:v>4.8302469135802468</c:v>
                </c:pt>
                <c:pt idx="626">
                  <c:v>4.8305084745762707</c:v>
                </c:pt>
                <c:pt idx="627">
                  <c:v>4.8307692307692305</c:v>
                </c:pt>
                <c:pt idx="628">
                  <c:v>4.8310291858678953</c:v>
                </c:pt>
                <c:pt idx="629">
                  <c:v>4.8312883435582821</c:v>
                </c:pt>
                <c:pt idx="630">
                  <c:v>4.8315467075038292</c:v>
                </c:pt>
                <c:pt idx="631">
                  <c:v>4.8318042813455655</c:v>
                </c:pt>
                <c:pt idx="632">
                  <c:v>4.8320610687022905</c:v>
                </c:pt>
                <c:pt idx="633">
                  <c:v>4.8323170731707314</c:v>
                </c:pt>
                <c:pt idx="634">
                  <c:v>4.8325722983257231</c:v>
                </c:pt>
                <c:pt idx="635">
                  <c:v>4.8328267477203646</c:v>
                </c:pt>
                <c:pt idx="636">
                  <c:v>4.8330804248861909</c:v>
                </c:pt>
                <c:pt idx="637">
                  <c:v>4.833333333333333</c:v>
                </c:pt>
                <c:pt idx="638">
                  <c:v>4.8335854765506809</c:v>
                </c:pt>
                <c:pt idx="639">
                  <c:v>4.8338368580060429</c:v>
                </c:pt>
                <c:pt idx="640">
                  <c:v>4.8340874811463044</c:v>
                </c:pt>
                <c:pt idx="641">
                  <c:v>4.8343373493975905</c:v>
                </c:pt>
                <c:pt idx="642">
                  <c:v>4.8345864661654137</c:v>
                </c:pt>
                <c:pt idx="643">
                  <c:v>4.8348348348348349</c:v>
                </c:pt>
                <c:pt idx="644">
                  <c:v>4.8350824587706152</c:v>
                </c:pt>
                <c:pt idx="645">
                  <c:v>4.8353293413173652</c:v>
                </c:pt>
                <c:pt idx="646">
                  <c:v>4.8355754857997013</c:v>
                </c:pt>
                <c:pt idx="647">
                  <c:v>4.8358208955223878</c:v>
                </c:pt>
                <c:pt idx="648">
                  <c:v>4.8360655737704921</c:v>
                </c:pt>
                <c:pt idx="649">
                  <c:v>4.8363095238095237</c:v>
                </c:pt>
                <c:pt idx="650">
                  <c:v>4.8365527488855866</c:v>
                </c:pt>
                <c:pt idx="651">
                  <c:v>4.8367952522255191</c:v>
                </c:pt>
                <c:pt idx="652">
                  <c:v>4.837037037037037</c:v>
                </c:pt>
                <c:pt idx="653">
                  <c:v>4.8372781065088759</c:v>
                </c:pt>
                <c:pt idx="654">
                  <c:v>4.8375184638109303</c:v>
                </c:pt>
                <c:pt idx="655">
                  <c:v>4.8377581120943951</c:v>
                </c:pt>
                <c:pt idx="656">
                  <c:v>4.8379970544918995</c:v>
                </c:pt>
                <c:pt idx="657">
                  <c:v>4.8382352941176467</c:v>
                </c:pt>
                <c:pt idx="658">
                  <c:v>4.8384728340675478</c:v>
                </c:pt>
                <c:pt idx="659">
                  <c:v>4.838709677419355</c:v>
                </c:pt>
                <c:pt idx="660">
                  <c:v>4.8389458272327968</c:v>
                </c:pt>
                <c:pt idx="661">
                  <c:v>4.8391812865497075</c:v>
                </c:pt>
                <c:pt idx="662">
                  <c:v>4.8394160583941606</c:v>
                </c:pt>
                <c:pt idx="663">
                  <c:v>4.8396501457725947</c:v>
                </c:pt>
                <c:pt idx="664">
                  <c:v>4.8398835516739442</c:v>
                </c:pt>
                <c:pt idx="665">
                  <c:v>4.8401162790697674</c:v>
                </c:pt>
                <c:pt idx="666">
                  <c:v>4.8403483309143684</c:v>
                </c:pt>
                <c:pt idx="667">
                  <c:v>4.8405797101449277</c:v>
                </c:pt>
                <c:pt idx="668">
                  <c:v>4.8408104196816213</c:v>
                </c:pt>
                <c:pt idx="669">
                  <c:v>4.8410404624277454</c:v>
                </c:pt>
                <c:pt idx="670">
                  <c:v>4.8412698412698409</c:v>
                </c:pt>
                <c:pt idx="671">
                  <c:v>4.8414985590778095</c:v>
                </c:pt>
                <c:pt idx="672">
                  <c:v>4.8417266187050361</c:v>
                </c:pt>
                <c:pt idx="673">
                  <c:v>4.8419540229885056</c:v>
                </c:pt>
                <c:pt idx="674">
                  <c:v>4.8421807747489236</c:v>
                </c:pt>
                <c:pt idx="675">
                  <c:v>4.8424068767908306</c:v>
                </c:pt>
                <c:pt idx="676">
                  <c:v>4.8426323319027178</c:v>
                </c:pt>
                <c:pt idx="677">
                  <c:v>4.8428571428571425</c:v>
                </c:pt>
                <c:pt idx="678">
                  <c:v>4.8430813124108418</c:v>
                </c:pt>
                <c:pt idx="679">
                  <c:v>4.8433048433048427</c:v>
                </c:pt>
                <c:pt idx="680">
                  <c:v>4.8435277382645801</c:v>
                </c:pt>
                <c:pt idx="681">
                  <c:v>4.84375</c:v>
                </c:pt>
                <c:pt idx="682">
                  <c:v>4.8439716312056733</c:v>
                </c:pt>
                <c:pt idx="683">
                  <c:v>4.8441926345609065</c:v>
                </c:pt>
                <c:pt idx="684">
                  <c:v>4.844413012729845</c:v>
                </c:pt>
                <c:pt idx="685">
                  <c:v>4.8446327683615822</c:v>
                </c:pt>
                <c:pt idx="686">
                  <c:v>4.8448519040902678</c:v>
                </c:pt>
                <c:pt idx="687">
                  <c:v>4.8450704225352119</c:v>
                </c:pt>
                <c:pt idx="688">
                  <c:v>4.8452883263009845</c:v>
                </c:pt>
                <c:pt idx="689">
                  <c:v>4.845505617977528</c:v>
                </c:pt>
                <c:pt idx="690">
                  <c:v>4.8457223001402525</c:v>
                </c:pt>
                <c:pt idx="691">
                  <c:v>4.8459383753501397</c:v>
                </c:pt>
                <c:pt idx="692">
                  <c:v>4.8461538461538458</c:v>
                </c:pt>
                <c:pt idx="693">
                  <c:v>4.8463687150837984</c:v>
                </c:pt>
                <c:pt idx="694">
                  <c:v>4.8465829846582986</c:v>
                </c:pt>
                <c:pt idx="695">
                  <c:v>4.8467966573816152</c:v>
                </c:pt>
                <c:pt idx="696">
                  <c:v>4.8470097357440887</c:v>
                </c:pt>
                <c:pt idx="697">
                  <c:v>4.8472222222222223</c:v>
                </c:pt>
                <c:pt idx="698">
                  <c:v>4.8474341192787795</c:v>
                </c:pt>
                <c:pt idx="699">
                  <c:v>4.8476454293628803</c:v>
                </c:pt>
                <c:pt idx="700">
                  <c:v>4.8478561549100965</c:v>
                </c:pt>
                <c:pt idx="701">
                  <c:v>4.8480662983425411</c:v>
                </c:pt>
                <c:pt idx="702">
                  <c:v>4.8482758620689657</c:v>
                </c:pt>
                <c:pt idx="703">
                  <c:v>4.8484848484848486</c:v>
                </c:pt>
                <c:pt idx="704">
                  <c:v>4.8486932599724897</c:v>
                </c:pt>
                <c:pt idx="705">
                  <c:v>4.8489010989010985</c:v>
                </c:pt>
                <c:pt idx="706">
                  <c:v>4.8491083676268856</c:v>
                </c:pt>
                <c:pt idx="707">
                  <c:v>4.8493150684931505</c:v>
                </c:pt>
                <c:pt idx="708">
                  <c:v>4.8495212038303688</c:v>
                </c:pt>
                <c:pt idx="709">
                  <c:v>4.8497267759562837</c:v>
                </c:pt>
                <c:pt idx="710">
                  <c:v>4.8499317871759891</c:v>
                </c:pt>
                <c:pt idx="711">
                  <c:v>4.8501362397820165</c:v>
                </c:pt>
                <c:pt idx="712">
                  <c:v>4.850340136054422</c:v>
                </c:pt>
                <c:pt idx="713">
                  <c:v>4.8505434782608701</c:v>
                </c:pt>
                <c:pt idx="714">
                  <c:v>4.8507462686567164</c:v>
                </c:pt>
                <c:pt idx="715">
                  <c:v>4.8509485094850948</c:v>
                </c:pt>
                <c:pt idx="716">
                  <c:v>4.8511502029769957</c:v>
                </c:pt>
                <c:pt idx="717">
                  <c:v>4.8513513513513509</c:v>
                </c:pt>
                <c:pt idx="718">
                  <c:v>4.8515519568151149</c:v>
                </c:pt>
                <c:pt idx="719">
                  <c:v>4.8517520215633425</c:v>
                </c:pt>
                <c:pt idx="720">
                  <c:v>4.8519515477792732</c:v>
                </c:pt>
                <c:pt idx="721">
                  <c:v>4.852150537634409</c:v>
                </c:pt>
                <c:pt idx="722">
                  <c:v>4.8523489932885902</c:v>
                </c:pt>
                <c:pt idx="723">
                  <c:v>4.8525469168900806</c:v>
                </c:pt>
                <c:pt idx="724">
                  <c:v>4.8527443105756358</c:v>
                </c:pt>
                <c:pt idx="725">
                  <c:v>4.8529411764705879</c:v>
                </c:pt>
                <c:pt idx="726">
                  <c:v>4.8531375166889186</c:v>
                </c:pt>
                <c:pt idx="727">
                  <c:v>4.8533333333333335</c:v>
                </c:pt>
                <c:pt idx="728">
                  <c:v>4.8535286284953392</c:v>
                </c:pt>
                <c:pt idx="729">
                  <c:v>4.8537234042553195</c:v>
                </c:pt>
                <c:pt idx="730">
                  <c:v>4.8539176626826031</c:v>
                </c:pt>
                <c:pt idx="731">
                  <c:v>4.8541114058355443</c:v>
                </c:pt>
                <c:pt idx="732">
                  <c:v>4.8543046357615891</c:v>
                </c:pt>
                <c:pt idx="733">
                  <c:v>4.8544973544973544</c:v>
                </c:pt>
                <c:pt idx="734">
                  <c:v>4.8546895640686918</c:v>
                </c:pt>
                <c:pt idx="735">
                  <c:v>4.8548812664907652</c:v>
                </c:pt>
                <c:pt idx="736">
                  <c:v>4.8550724637681162</c:v>
                </c:pt>
                <c:pt idx="737">
                  <c:v>4.8552631578947372</c:v>
                </c:pt>
                <c:pt idx="738">
                  <c:v>4.8554533508541393</c:v>
                </c:pt>
                <c:pt idx="739">
                  <c:v>4.8556430446194225</c:v>
                </c:pt>
                <c:pt idx="740">
                  <c:v>4.8558322411533421</c:v>
                </c:pt>
                <c:pt idx="741">
                  <c:v>4.8560209424083771</c:v>
                </c:pt>
                <c:pt idx="742">
                  <c:v>4.856209150326797</c:v>
                </c:pt>
                <c:pt idx="743">
                  <c:v>4.8563968668407309</c:v>
                </c:pt>
                <c:pt idx="744">
                  <c:v>4.8565840938722289</c:v>
                </c:pt>
                <c:pt idx="745">
                  <c:v>4.856770833333333</c:v>
                </c:pt>
                <c:pt idx="746">
                  <c:v>4.8569570871261378</c:v>
                </c:pt>
                <c:pt idx="747">
                  <c:v>4.8571428571428568</c:v>
                </c:pt>
                <c:pt idx="748">
                  <c:v>4.8573281452658881</c:v>
                </c:pt>
                <c:pt idx="749">
                  <c:v>4.857512953367876</c:v>
                </c:pt>
                <c:pt idx="750">
                  <c:v>4.8576972833117722</c:v>
                </c:pt>
                <c:pt idx="751">
                  <c:v>4.8578811369509047</c:v>
                </c:pt>
                <c:pt idx="752">
                  <c:v>4.8580645161290317</c:v>
                </c:pt>
                <c:pt idx="753">
                  <c:v>4.858247422680412</c:v>
                </c:pt>
                <c:pt idx="754">
                  <c:v>4.8584298584298589</c:v>
                </c:pt>
                <c:pt idx="755">
                  <c:v>4.8586118251928028</c:v>
                </c:pt>
                <c:pt idx="756">
                  <c:v>4.8587933247753528</c:v>
                </c:pt>
                <c:pt idx="757">
                  <c:v>4.8589743589743586</c:v>
                </c:pt>
                <c:pt idx="758">
                  <c:v>4.859154929577465</c:v>
                </c:pt>
                <c:pt idx="759">
                  <c:v>4.859335038363171</c:v>
                </c:pt>
                <c:pt idx="760">
                  <c:v>4.8595146871008934</c:v>
                </c:pt>
                <c:pt idx="761">
                  <c:v>4.8596938775510203</c:v>
                </c:pt>
                <c:pt idx="762">
                  <c:v>4.8598726114649686</c:v>
                </c:pt>
                <c:pt idx="763">
                  <c:v>4.8600508905852422</c:v>
                </c:pt>
                <c:pt idx="764">
                  <c:v>4.8602287166454889</c:v>
                </c:pt>
                <c:pt idx="765">
                  <c:v>4.8604060913705585</c:v>
                </c:pt>
                <c:pt idx="766">
                  <c:v>4.8605830164765527</c:v>
                </c:pt>
                <c:pt idx="767">
                  <c:v>4.8607594936708862</c:v>
                </c:pt>
                <c:pt idx="768">
                  <c:v>4.8609355246523389</c:v>
                </c:pt>
                <c:pt idx="769">
                  <c:v>4.8611111111111107</c:v>
                </c:pt>
                <c:pt idx="770">
                  <c:v>4.8612862547288778</c:v>
                </c:pt>
                <c:pt idx="771">
                  <c:v>4.8614609571788412</c:v>
                </c:pt>
                <c:pt idx="772">
                  <c:v>4.8616352201257858</c:v>
                </c:pt>
                <c:pt idx="773">
                  <c:v>4.8618090452261313</c:v>
                </c:pt>
                <c:pt idx="774">
                  <c:v>4.86198243412798</c:v>
                </c:pt>
                <c:pt idx="775">
                  <c:v>4.8621553884711775</c:v>
                </c:pt>
                <c:pt idx="776">
                  <c:v>4.8623279098873589</c:v>
                </c:pt>
                <c:pt idx="777">
                  <c:v>4.8624999999999998</c:v>
                </c:pt>
                <c:pt idx="778">
                  <c:v>4.8626716604244695</c:v>
                </c:pt>
                <c:pt idx="779">
                  <c:v>4.8628428927680805</c:v>
                </c:pt>
                <c:pt idx="780">
                  <c:v>4.8630136986301373</c:v>
                </c:pt>
                <c:pt idx="781">
                  <c:v>4.8631840796019894</c:v>
                </c:pt>
                <c:pt idx="782">
                  <c:v>4.8633540372670812</c:v>
                </c:pt>
                <c:pt idx="783">
                  <c:v>4.8635235732009923</c:v>
                </c:pt>
                <c:pt idx="784">
                  <c:v>4.8636926889714989</c:v>
                </c:pt>
                <c:pt idx="785">
                  <c:v>4.8638613861386135</c:v>
                </c:pt>
                <c:pt idx="786">
                  <c:v>4.8640296662546358</c:v>
                </c:pt>
                <c:pt idx="787">
                  <c:v>4.8641975308641978</c:v>
                </c:pt>
                <c:pt idx="788">
                  <c:v>4.8643649815043153</c:v>
                </c:pt>
                <c:pt idx="789">
                  <c:v>4.8645320197044333</c:v>
                </c:pt>
                <c:pt idx="790">
                  <c:v>4.8646986469864704</c:v>
                </c:pt>
                <c:pt idx="791">
                  <c:v>4.8648648648648649</c:v>
                </c:pt>
                <c:pt idx="792">
                  <c:v>4.8650306748466257</c:v>
                </c:pt>
                <c:pt idx="793">
                  <c:v>4.8651960784313726</c:v>
                </c:pt>
                <c:pt idx="794">
                  <c:v>4.8653610771113831</c:v>
                </c:pt>
                <c:pt idx="795">
                  <c:v>4.8655256723716382</c:v>
                </c:pt>
                <c:pt idx="796">
                  <c:v>4.8656898656898653</c:v>
                </c:pt>
                <c:pt idx="797">
                  <c:v>4.8658536585365848</c:v>
                </c:pt>
                <c:pt idx="798">
                  <c:v>4.8660170523751525</c:v>
                </c:pt>
                <c:pt idx="799">
                  <c:v>4.8661800486618008</c:v>
                </c:pt>
                <c:pt idx="800">
                  <c:v>4.866342648845686</c:v>
                </c:pt>
                <c:pt idx="801">
                  <c:v>4.866504854368932</c:v>
                </c:pt>
                <c:pt idx="802">
                  <c:v>4.8666666666666671</c:v>
                </c:pt>
                <c:pt idx="803">
                  <c:v>4.8668280871670708</c:v>
                </c:pt>
                <c:pt idx="804">
                  <c:v>4.866989117291415</c:v>
                </c:pt>
                <c:pt idx="805">
                  <c:v>4.8671497584541061</c:v>
                </c:pt>
                <c:pt idx="806">
                  <c:v>4.8673100120627257</c:v>
                </c:pt>
                <c:pt idx="807">
                  <c:v>4.8674698795180724</c:v>
                </c:pt>
                <c:pt idx="808">
                  <c:v>4.8676293622142</c:v>
                </c:pt>
                <c:pt idx="809">
                  <c:v>4.8677884615384617</c:v>
                </c:pt>
                <c:pt idx="810">
                  <c:v>4.8679471788715487</c:v>
                </c:pt>
                <c:pt idx="811">
                  <c:v>4.8681055155875299</c:v>
                </c:pt>
                <c:pt idx="812">
                  <c:v>4.8682634730538918</c:v>
                </c:pt>
                <c:pt idx="813">
                  <c:v>4.8684210526315788</c:v>
                </c:pt>
                <c:pt idx="814">
                  <c:v>4.8685782556750299</c:v>
                </c:pt>
                <c:pt idx="815">
                  <c:v>4.8687350835322194</c:v>
                </c:pt>
                <c:pt idx="816">
                  <c:v>4.8688915375446964</c:v>
                </c:pt>
                <c:pt idx="817">
                  <c:v>4.8690476190476186</c:v>
                </c:pt>
                <c:pt idx="818">
                  <c:v>4.8692033293697978</c:v>
                </c:pt>
                <c:pt idx="819">
                  <c:v>4.869358669833729</c:v>
                </c:pt>
                <c:pt idx="820">
                  <c:v>4.8695136417556348</c:v>
                </c:pt>
                <c:pt idx="821">
                  <c:v>4.8696682464454977</c:v>
                </c:pt>
                <c:pt idx="822">
                  <c:v>4.8698224852071004</c:v>
                </c:pt>
                <c:pt idx="823">
                  <c:v>4.8699763593380609</c:v>
                </c:pt>
                <c:pt idx="824">
                  <c:v>4.8701298701298699</c:v>
                </c:pt>
                <c:pt idx="825">
                  <c:v>4.8702830188679247</c:v>
                </c:pt>
                <c:pt idx="826">
                  <c:v>4.8704358068315665</c:v>
                </c:pt>
                <c:pt idx="827">
                  <c:v>4.8705882352941181</c:v>
                </c:pt>
                <c:pt idx="828">
                  <c:v>4.8707403055229141</c:v>
                </c:pt>
                <c:pt idx="829">
                  <c:v>4.8708920187793421</c:v>
                </c:pt>
                <c:pt idx="830">
                  <c:v>4.8710433763188741</c:v>
                </c:pt>
                <c:pt idx="831">
                  <c:v>4.8711943793911008</c:v>
                </c:pt>
                <c:pt idx="832">
                  <c:v>4.871345029239766</c:v>
                </c:pt>
                <c:pt idx="833">
                  <c:v>4.8714953271028039</c:v>
                </c:pt>
                <c:pt idx="834">
                  <c:v>4.8716452742123693</c:v>
                </c:pt>
                <c:pt idx="835">
                  <c:v>4.8717948717948714</c:v>
                </c:pt>
                <c:pt idx="836">
                  <c:v>4.8719441210710128</c:v>
                </c:pt>
                <c:pt idx="837">
                  <c:v>4.8720930232558137</c:v>
                </c:pt>
                <c:pt idx="838">
                  <c:v>4.8722415795586524</c:v>
                </c:pt>
                <c:pt idx="839">
                  <c:v>4.872389791183295</c:v>
                </c:pt>
                <c:pt idx="840">
                  <c:v>4.8725376593279259</c:v>
                </c:pt>
                <c:pt idx="841">
                  <c:v>4.8726851851851851</c:v>
                </c:pt>
                <c:pt idx="842">
                  <c:v>4.8728323699421967</c:v>
                </c:pt>
                <c:pt idx="843">
                  <c:v>4.8729792147806004</c:v>
                </c:pt>
                <c:pt idx="844">
                  <c:v>4.8731257208765859</c:v>
                </c:pt>
                <c:pt idx="845">
                  <c:v>4.8732718894009217</c:v>
                </c:pt>
                <c:pt idx="846">
                  <c:v>4.8734177215189876</c:v>
                </c:pt>
                <c:pt idx="847">
                  <c:v>4.8735632183908049</c:v>
                </c:pt>
                <c:pt idx="848">
                  <c:v>4.8737083811710677</c:v>
                </c:pt>
                <c:pt idx="849">
                  <c:v>4.8738532110091741</c:v>
                </c:pt>
                <c:pt idx="850">
                  <c:v>4.873997709049255</c:v>
                </c:pt>
                <c:pt idx="851">
                  <c:v>4.8741418764302056</c:v>
                </c:pt>
                <c:pt idx="852">
                  <c:v>4.8742857142857146</c:v>
                </c:pt>
                <c:pt idx="853">
                  <c:v>4.8744292237442917</c:v>
                </c:pt>
                <c:pt idx="854">
                  <c:v>4.8745724059293041</c:v>
                </c:pt>
                <c:pt idx="855">
                  <c:v>4.8747152619589977</c:v>
                </c:pt>
                <c:pt idx="856">
                  <c:v>4.8748577929465302</c:v>
                </c:pt>
                <c:pt idx="857">
                  <c:v>4.875</c:v>
                </c:pt>
                <c:pt idx="858">
                  <c:v>4.8751418842224741</c:v>
                </c:pt>
                <c:pt idx="859">
                  <c:v>4.8752834467120181</c:v>
                </c:pt>
                <c:pt idx="860">
                  <c:v>4.8754246885617212</c:v>
                </c:pt>
                <c:pt idx="861">
                  <c:v>4.8755656108597281</c:v>
                </c:pt>
                <c:pt idx="862">
                  <c:v>4.8757062146892656</c:v>
                </c:pt>
                <c:pt idx="863">
                  <c:v>4.8758465011286685</c:v>
                </c:pt>
                <c:pt idx="864">
                  <c:v>4.8759864712514096</c:v>
                </c:pt>
                <c:pt idx="865">
                  <c:v>4.8761261261261266</c:v>
                </c:pt>
                <c:pt idx="866">
                  <c:v>4.8762654668166476</c:v>
                </c:pt>
                <c:pt idx="867">
                  <c:v>4.8764044943820224</c:v>
                </c:pt>
                <c:pt idx="868">
                  <c:v>4.8765432098765435</c:v>
                </c:pt>
                <c:pt idx="869">
                  <c:v>4.876681614349776</c:v>
                </c:pt>
                <c:pt idx="870">
                  <c:v>4.8768197088465843</c:v>
                </c:pt>
                <c:pt idx="871">
                  <c:v>4.8769574944071588</c:v>
                </c:pt>
                <c:pt idx="872">
                  <c:v>4.8770949720670389</c:v>
                </c:pt>
                <c:pt idx="873">
                  <c:v>4.8772321428571432</c:v>
                </c:pt>
                <c:pt idx="874">
                  <c:v>4.8773690078037903</c:v>
                </c:pt>
                <c:pt idx="875">
                  <c:v>4.8775055679287309</c:v>
                </c:pt>
                <c:pt idx="876">
                  <c:v>4.8776418242491655</c:v>
                </c:pt>
                <c:pt idx="877">
                  <c:v>4.8777777777777773</c:v>
                </c:pt>
                <c:pt idx="878">
                  <c:v>4.8779134295227529</c:v>
                </c:pt>
                <c:pt idx="879">
                  <c:v>4.8780487804878048</c:v>
                </c:pt>
                <c:pt idx="880">
                  <c:v>4.8781838316722039</c:v>
                </c:pt>
                <c:pt idx="881">
                  <c:v>4.8783185840707963</c:v>
                </c:pt>
                <c:pt idx="882">
                  <c:v>4.8784530386740332</c:v>
                </c:pt>
                <c:pt idx="883">
                  <c:v>4.8785871964679908</c:v>
                </c:pt>
                <c:pt idx="884">
                  <c:v>4.8787210584343992</c:v>
                </c:pt>
                <c:pt idx="885">
                  <c:v>4.8788546255506606</c:v>
                </c:pt>
                <c:pt idx="886">
                  <c:v>4.8789878987898785</c:v>
                </c:pt>
                <c:pt idx="887">
                  <c:v>4.8791208791208787</c:v>
                </c:pt>
                <c:pt idx="888">
                  <c:v>4.8792535675082327</c:v>
                </c:pt>
                <c:pt idx="889">
                  <c:v>4.8793859649122808</c:v>
                </c:pt>
                <c:pt idx="890">
                  <c:v>4.8795180722891569</c:v>
                </c:pt>
                <c:pt idx="891">
                  <c:v>4.8796498905908097</c:v>
                </c:pt>
                <c:pt idx="892">
                  <c:v>4.8797814207650276</c:v>
                </c:pt>
                <c:pt idx="893">
                  <c:v>4.8799126637554586</c:v>
                </c:pt>
                <c:pt idx="894">
                  <c:v>4.8800436205016355</c:v>
                </c:pt>
                <c:pt idx="895">
                  <c:v>4.8801742919389977</c:v>
                </c:pt>
                <c:pt idx="896">
                  <c:v>4.880304678998912</c:v>
                </c:pt>
                <c:pt idx="897">
                  <c:v>4.8804347826086953</c:v>
                </c:pt>
                <c:pt idx="898">
                  <c:v>4.8805646036916395</c:v>
                </c:pt>
                <c:pt idx="899">
                  <c:v>4.8806941431670285</c:v>
                </c:pt>
                <c:pt idx="900">
                  <c:v>4.8808234019501624</c:v>
                </c:pt>
                <c:pt idx="901">
                  <c:v>4.8809523809523805</c:v>
                </c:pt>
                <c:pt idx="902">
                  <c:v>4.8810810810810814</c:v>
                </c:pt>
                <c:pt idx="903">
                  <c:v>4.8812095032397407</c:v>
                </c:pt>
                <c:pt idx="904">
                  <c:v>4.88133764832794</c:v>
                </c:pt>
                <c:pt idx="905">
                  <c:v>4.8814655172413799</c:v>
                </c:pt>
                <c:pt idx="906">
                  <c:v>4.8815931108719051</c:v>
                </c:pt>
                <c:pt idx="907">
                  <c:v>4.881720430107527</c:v>
                </c:pt>
                <c:pt idx="908">
                  <c:v>4.8818474758324379</c:v>
                </c:pt>
                <c:pt idx="909">
                  <c:v>4.8819742489270386</c:v>
                </c:pt>
                <c:pt idx="910">
                  <c:v>4.882100750267953</c:v>
                </c:pt>
                <c:pt idx="911">
                  <c:v>4.8822269807280518</c:v>
                </c:pt>
                <c:pt idx="912">
                  <c:v>4.8823529411764701</c:v>
                </c:pt>
                <c:pt idx="913">
                  <c:v>4.882478632478632</c:v>
                </c:pt>
                <c:pt idx="914">
                  <c:v>4.8826040554962642</c:v>
                </c:pt>
                <c:pt idx="915">
                  <c:v>4.8827292110874199</c:v>
                </c:pt>
                <c:pt idx="916">
                  <c:v>4.8828541001064965</c:v>
                </c:pt>
                <c:pt idx="917">
                  <c:v>4.8829787234042552</c:v>
                </c:pt>
                <c:pt idx="918">
                  <c:v>4.8831030818278425</c:v>
                </c:pt>
                <c:pt idx="919">
                  <c:v>4.8832271762208066</c:v>
                </c:pt>
                <c:pt idx="920">
                  <c:v>4.8833510074231175</c:v>
                </c:pt>
                <c:pt idx="921">
                  <c:v>4.883474576271186</c:v>
                </c:pt>
                <c:pt idx="922">
                  <c:v>4.8835978835978837</c:v>
                </c:pt>
                <c:pt idx="923">
                  <c:v>4.8837209302325579</c:v>
                </c:pt>
                <c:pt idx="924">
                  <c:v>4.8838437170010565</c:v>
                </c:pt>
                <c:pt idx="925">
                  <c:v>4.8839662447257384</c:v>
                </c:pt>
                <c:pt idx="926">
                  <c:v>4.8840885142255006</c:v>
                </c:pt>
                <c:pt idx="927">
                  <c:v>4.8842105263157896</c:v>
                </c:pt>
                <c:pt idx="928">
                  <c:v>4.8843322818086223</c:v>
                </c:pt>
                <c:pt idx="929">
                  <c:v>4.8844537815126046</c:v>
                </c:pt>
                <c:pt idx="930">
                  <c:v>4.8845750262329481</c:v>
                </c:pt>
                <c:pt idx="931">
                  <c:v>4.884696016771489</c:v>
                </c:pt>
                <c:pt idx="932">
                  <c:v>4.8848167539267013</c:v>
                </c:pt>
                <c:pt idx="933">
                  <c:v>4.8849372384937242</c:v>
                </c:pt>
                <c:pt idx="934">
                  <c:v>4.8850574712643677</c:v>
                </c:pt>
                <c:pt idx="935">
                  <c:v>4.8851774530271399</c:v>
                </c:pt>
                <c:pt idx="936">
                  <c:v>4.8852971845672579</c:v>
                </c:pt>
                <c:pt idx="937">
                  <c:v>4.8854166666666661</c:v>
                </c:pt>
                <c:pt idx="938">
                  <c:v>4.8855359001040579</c:v>
                </c:pt>
                <c:pt idx="939">
                  <c:v>4.885654885654886</c:v>
                </c:pt>
                <c:pt idx="940">
                  <c:v>4.8857736240913816</c:v>
                </c:pt>
                <c:pt idx="941">
                  <c:v>4.8858921161825721</c:v>
                </c:pt>
                <c:pt idx="942">
                  <c:v>4.886010362694301</c:v>
                </c:pt>
                <c:pt idx="943">
                  <c:v>4.8861283643892337</c:v>
                </c:pt>
                <c:pt idx="944">
                  <c:v>4.8862461220268871</c:v>
                </c:pt>
                <c:pt idx="945">
                  <c:v>4.8863636363636367</c:v>
                </c:pt>
                <c:pt idx="946">
                  <c:v>4.8864809081527349</c:v>
                </c:pt>
                <c:pt idx="947">
                  <c:v>4.8865979381443294</c:v>
                </c:pt>
                <c:pt idx="948">
                  <c:v>4.8867147270854785</c:v>
                </c:pt>
                <c:pt idx="949">
                  <c:v>4.8868312757201648</c:v>
                </c:pt>
                <c:pt idx="950">
                  <c:v>4.8869475847893113</c:v>
                </c:pt>
                <c:pt idx="951">
                  <c:v>4.8870636550308006</c:v>
                </c:pt>
                <c:pt idx="952">
                  <c:v>4.8871794871794876</c:v>
                </c:pt>
                <c:pt idx="953">
                  <c:v>4.8872950819672125</c:v>
                </c:pt>
                <c:pt idx="954">
                  <c:v>4.8874104401228253</c:v>
                </c:pt>
                <c:pt idx="955">
                  <c:v>4.887525562372188</c:v>
                </c:pt>
                <c:pt idx="956">
                  <c:v>4.8876404494382015</c:v>
                </c:pt>
                <c:pt idx="957">
                  <c:v>4.8877551020408161</c:v>
                </c:pt>
                <c:pt idx="958">
                  <c:v>4.887869520897044</c:v>
                </c:pt>
                <c:pt idx="959">
                  <c:v>4.887983706720977</c:v>
                </c:pt>
                <c:pt idx="960">
                  <c:v>4.8880976602238047</c:v>
                </c:pt>
                <c:pt idx="961">
                  <c:v>4.8882113821138216</c:v>
                </c:pt>
                <c:pt idx="962">
                  <c:v>4.8883248730964466</c:v>
                </c:pt>
                <c:pt idx="963">
                  <c:v>4.8884381338742395</c:v>
                </c:pt>
                <c:pt idx="964">
                  <c:v>4.88855116514691</c:v>
                </c:pt>
                <c:pt idx="965">
                  <c:v>4.8886639676113361</c:v>
                </c:pt>
                <c:pt idx="966">
                  <c:v>4.8887765419615778</c:v>
                </c:pt>
                <c:pt idx="967">
                  <c:v>4.8888888888888884</c:v>
                </c:pt>
                <c:pt idx="968">
                  <c:v>4.8890010090817357</c:v>
                </c:pt>
                <c:pt idx="969">
                  <c:v>4.8891129032258061</c:v>
                </c:pt>
                <c:pt idx="970">
                  <c:v>4.8892245720040286</c:v>
                </c:pt>
                <c:pt idx="971">
                  <c:v>4.8893360160965793</c:v>
                </c:pt>
                <c:pt idx="972">
                  <c:v>4.8894472361809047</c:v>
                </c:pt>
                <c:pt idx="973">
                  <c:v>4.8895582329317264</c:v>
                </c:pt>
                <c:pt idx="974">
                  <c:v>4.8896690070210633</c:v>
                </c:pt>
                <c:pt idx="975">
                  <c:v>4.889779559118236</c:v>
                </c:pt>
                <c:pt idx="976">
                  <c:v>4.8898898898898899</c:v>
                </c:pt>
                <c:pt idx="977">
                  <c:v>4.8899999999999997</c:v>
                </c:pt>
                <c:pt idx="978">
                  <c:v>4.8901098901098896</c:v>
                </c:pt>
                <c:pt idx="979">
                  <c:v>4.8902195608782435</c:v>
                </c:pt>
                <c:pt idx="980">
                  <c:v>4.8903290129611161</c:v>
                </c:pt>
                <c:pt idx="981">
                  <c:v>4.8904382470119518</c:v>
                </c:pt>
                <c:pt idx="982">
                  <c:v>4.8905472636815919</c:v>
                </c:pt>
                <c:pt idx="983">
                  <c:v>4.890656063618291</c:v>
                </c:pt>
                <c:pt idx="984">
                  <c:v>4.8907646474677255</c:v>
                </c:pt>
                <c:pt idx="985">
                  <c:v>4.8908730158730158</c:v>
                </c:pt>
                <c:pt idx="986">
                  <c:v>4.8909811694747276</c:v>
                </c:pt>
                <c:pt idx="987">
                  <c:v>4.891089108910891</c:v>
                </c:pt>
                <c:pt idx="988">
                  <c:v>4.8911968348170127</c:v>
                </c:pt>
                <c:pt idx="989">
                  <c:v>4.8913043478260869</c:v>
                </c:pt>
                <c:pt idx="990">
                  <c:v>4.8914116485686083</c:v>
                </c:pt>
                <c:pt idx="991">
                  <c:v>4.8915187376725839</c:v>
                </c:pt>
                <c:pt idx="992">
                  <c:v>4.8916256157635472</c:v>
                </c:pt>
                <c:pt idx="993">
                  <c:v>4.8917322834645667</c:v>
                </c:pt>
                <c:pt idx="994">
                  <c:v>4.8918387413962634</c:v>
                </c:pt>
                <c:pt idx="995">
                  <c:v>4.8919449901768175</c:v>
                </c:pt>
                <c:pt idx="996">
                  <c:v>4.8920510304219817</c:v>
                </c:pt>
                <c:pt idx="997">
                  <c:v>4.8921568627450975</c:v>
                </c:pt>
                <c:pt idx="998">
                  <c:v>4.892262487757101</c:v>
                </c:pt>
                <c:pt idx="999" formatCode="0.00">
                  <c:v>4.8923679060665357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AA-47B5-80DF-96C46B80F6F6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Vout (R1=10kΩ)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Sheet1!$M$2:$M$1119</c:f>
              <c:numCache>
                <c:formatCode>General</c:formatCode>
                <c:ptCount val="1118"/>
                <c:pt idx="0">
                  <c:v>0.10416666666666666</c:v>
                </c:pt>
                <c:pt idx="1">
                  <c:v>0.2040816326530612</c:v>
                </c:pt>
                <c:pt idx="2">
                  <c:v>0.3</c:v>
                </c:pt>
                <c:pt idx="3">
                  <c:v>0.39215686274509803</c:v>
                </c:pt>
                <c:pt idx="4">
                  <c:v>0.48076923076923078</c:v>
                </c:pt>
                <c:pt idx="5">
                  <c:v>0.56603773584905659</c:v>
                </c:pt>
                <c:pt idx="6">
                  <c:v>0.64814814814814814</c:v>
                </c:pt>
                <c:pt idx="7">
                  <c:v>0.72727272727272729</c:v>
                </c:pt>
                <c:pt idx="8">
                  <c:v>0.8035714285714286</c:v>
                </c:pt>
                <c:pt idx="9" formatCode="0.00">
                  <c:v>0.8771929824561403</c:v>
                </c:pt>
                <c:pt idx="10">
                  <c:v>0.94827586206896552</c:v>
                </c:pt>
                <c:pt idx="11">
                  <c:v>1.0169491525423728</c:v>
                </c:pt>
                <c:pt idx="12">
                  <c:v>1.0833333333333335</c:v>
                </c:pt>
                <c:pt idx="13">
                  <c:v>1.1475409836065573</c:v>
                </c:pt>
                <c:pt idx="14">
                  <c:v>1.2096774193548387</c:v>
                </c:pt>
                <c:pt idx="15">
                  <c:v>1.2698412698412698</c:v>
                </c:pt>
                <c:pt idx="16">
                  <c:v>1.328125</c:v>
                </c:pt>
                <c:pt idx="17">
                  <c:v>1.3846153846153846</c:v>
                </c:pt>
                <c:pt idx="18">
                  <c:v>1.4393939393939394</c:v>
                </c:pt>
                <c:pt idx="19">
                  <c:v>1.4925373134328357</c:v>
                </c:pt>
                <c:pt idx="20">
                  <c:v>1.5441176470588236</c:v>
                </c:pt>
                <c:pt idx="21">
                  <c:v>1.5942028985507246</c:v>
                </c:pt>
                <c:pt idx="22">
                  <c:v>1.6428571428571428</c:v>
                </c:pt>
                <c:pt idx="23">
                  <c:v>1.6901408450704225</c:v>
                </c:pt>
                <c:pt idx="24">
                  <c:v>1.7361111111111112</c:v>
                </c:pt>
                <c:pt idx="25">
                  <c:v>1.7808219178082192</c:v>
                </c:pt>
                <c:pt idx="26">
                  <c:v>1.8243243243243243</c:v>
                </c:pt>
                <c:pt idx="27">
                  <c:v>1.8666666666666667</c:v>
                </c:pt>
                <c:pt idx="28">
                  <c:v>1.9078947368421053</c:v>
                </c:pt>
                <c:pt idx="29">
                  <c:v>1.948051948051948</c:v>
                </c:pt>
                <c:pt idx="30">
                  <c:v>1.987179487179487</c:v>
                </c:pt>
                <c:pt idx="31">
                  <c:v>2.0253164556962027</c:v>
                </c:pt>
                <c:pt idx="32">
                  <c:v>2.0625</c:v>
                </c:pt>
                <c:pt idx="33">
                  <c:v>2.0987654320987654</c:v>
                </c:pt>
                <c:pt idx="34">
                  <c:v>2.1341463414634148</c:v>
                </c:pt>
                <c:pt idx="35">
                  <c:v>2.1686746987951806</c:v>
                </c:pt>
                <c:pt idx="36">
                  <c:v>2.2023809523809526</c:v>
                </c:pt>
                <c:pt idx="37">
                  <c:v>2.2352941176470589</c:v>
                </c:pt>
                <c:pt idx="38">
                  <c:v>2.2674418604651163</c:v>
                </c:pt>
                <c:pt idx="39">
                  <c:v>2.2988505747126435</c:v>
                </c:pt>
                <c:pt idx="40">
                  <c:v>2.3295454545454546</c:v>
                </c:pt>
                <c:pt idx="41">
                  <c:v>2.3595505617977528</c:v>
                </c:pt>
                <c:pt idx="42">
                  <c:v>2.3888888888888888</c:v>
                </c:pt>
                <c:pt idx="43">
                  <c:v>2.4175824175824174</c:v>
                </c:pt>
                <c:pt idx="44">
                  <c:v>2.4456521739130435</c:v>
                </c:pt>
                <c:pt idx="45">
                  <c:v>2.4731182795698925</c:v>
                </c:pt>
                <c:pt idx="46">
                  <c:v>2.5</c:v>
                </c:pt>
                <c:pt idx="47">
                  <c:v>2.5263157894736841</c:v>
                </c:pt>
                <c:pt idx="48">
                  <c:v>2.552083333333333</c:v>
                </c:pt>
                <c:pt idx="49">
                  <c:v>2.5773195876288657</c:v>
                </c:pt>
                <c:pt idx="50">
                  <c:v>2.6020408163265305</c:v>
                </c:pt>
                <c:pt idx="51">
                  <c:v>2.6262626262626263</c:v>
                </c:pt>
                <c:pt idx="52">
                  <c:v>2.6500000000000004</c:v>
                </c:pt>
                <c:pt idx="53">
                  <c:v>2.6732673267326734</c:v>
                </c:pt>
                <c:pt idx="54">
                  <c:v>2.6960784313725488</c:v>
                </c:pt>
                <c:pt idx="55">
                  <c:v>2.7184466019417473</c:v>
                </c:pt>
                <c:pt idx="56">
                  <c:v>2.7403846153846159</c:v>
                </c:pt>
                <c:pt idx="57">
                  <c:v>2.7619047619047619</c:v>
                </c:pt>
                <c:pt idx="58">
                  <c:v>2.783018867924528</c:v>
                </c:pt>
                <c:pt idx="59">
                  <c:v>2.8037383177570092</c:v>
                </c:pt>
                <c:pt idx="60">
                  <c:v>2.824074074074074</c:v>
                </c:pt>
                <c:pt idx="61">
                  <c:v>2.8440366972477067</c:v>
                </c:pt>
                <c:pt idx="62">
                  <c:v>2.8636363636363638</c:v>
                </c:pt>
                <c:pt idx="63">
                  <c:v>2.8828828828828827</c:v>
                </c:pt>
                <c:pt idx="64">
                  <c:v>2.9017857142857144</c:v>
                </c:pt>
                <c:pt idx="65">
                  <c:v>2.9203539823008851</c:v>
                </c:pt>
                <c:pt idx="66">
                  <c:v>2.9385964912280702</c:v>
                </c:pt>
                <c:pt idx="67">
                  <c:v>2.956521739130435</c:v>
                </c:pt>
                <c:pt idx="68">
                  <c:v>2.9741379310344831</c:v>
                </c:pt>
                <c:pt idx="69">
                  <c:v>2.9914529914529915</c:v>
                </c:pt>
                <c:pt idx="70">
                  <c:v>3.008474576271186</c:v>
                </c:pt>
                <c:pt idx="71">
                  <c:v>3.0252100840336134</c:v>
                </c:pt>
                <c:pt idx="72">
                  <c:v>3.0416666666666665</c:v>
                </c:pt>
                <c:pt idx="73">
                  <c:v>3.0578512396694215</c:v>
                </c:pt>
                <c:pt idx="74">
                  <c:v>3.0737704918032787</c:v>
                </c:pt>
                <c:pt idx="75">
                  <c:v>3.0894308943089435</c:v>
                </c:pt>
                <c:pt idx="76">
                  <c:v>3.1048387096774195</c:v>
                </c:pt>
                <c:pt idx="77">
                  <c:v>3.12</c:v>
                </c:pt>
                <c:pt idx="78">
                  <c:v>3.1349206349206349</c:v>
                </c:pt>
                <c:pt idx="79">
                  <c:v>3.1496062992125982</c:v>
                </c:pt>
                <c:pt idx="80">
                  <c:v>3.1640625</c:v>
                </c:pt>
                <c:pt idx="81">
                  <c:v>3.1782945736434112</c:v>
                </c:pt>
                <c:pt idx="82">
                  <c:v>3.1923076923076921</c:v>
                </c:pt>
                <c:pt idx="83">
                  <c:v>3.2061068702290072</c:v>
                </c:pt>
                <c:pt idx="84">
                  <c:v>3.2196969696969697</c:v>
                </c:pt>
                <c:pt idx="85">
                  <c:v>3.233082706766917</c:v>
                </c:pt>
                <c:pt idx="86">
                  <c:v>3.2462686567164178</c:v>
                </c:pt>
                <c:pt idx="87">
                  <c:v>3.2592592592592595</c:v>
                </c:pt>
                <c:pt idx="88">
                  <c:v>3.2720588235294117</c:v>
                </c:pt>
                <c:pt idx="89">
                  <c:v>3.2846715328467151</c:v>
                </c:pt>
                <c:pt idx="90">
                  <c:v>3.2971014492753623</c:v>
                </c:pt>
                <c:pt idx="91">
                  <c:v>3.3093525179856114</c:v>
                </c:pt>
                <c:pt idx="92">
                  <c:v>3.3214285714285712</c:v>
                </c:pt>
                <c:pt idx="93">
                  <c:v>3.333333333333333</c:v>
                </c:pt>
                <c:pt idx="94">
                  <c:v>3.345070422535211</c:v>
                </c:pt>
                <c:pt idx="95">
                  <c:v>3.3566433566433567</c:v>
                </c:pt>
                <c:pt idx="96">
                  <c:v>3.3680555555555558</c:v>
                </c:pt>
                <c:pt idx="97">
                  <c:v>3.3793103448275863</c:v>
                </c:pt>
                <c:pt idx="98">
                  <c:v>3.39041095890411</c:v>
                </c:pt>
                <c:pt idx="99" formatCode="0.00">
                  <c:v>3.4013605442176869</c:v>
                </c:pt>
                <c:pt idx="100">
                  <c:v>3.4121621621621623</c:v>
                </c:pt>
                <c:pt idx="101">
                  <c:v>3.4228187919463089</c:v>
                </c:pt>
                <c:pt idx="102">
                  <c:v>3.4333333333333331</c:v>
                </c:pt>
                <c:pt idx="103">
                  <c:v>3.443708609271523</c:v>
                </c:pt>
                <c:pt idx="104">
                  <c:v>3.4539473684210527</c:v>
                </c:pt>
                <c:pt idx="105">
                  <c:v>3.4640522875816995</c:v>
                </c:pt>
                <c:pt idx="106">
                  <c:v>3.4740259740259738</c:v>
                </c:pt>
                <c:pt idx="107">
                  <c:v>3.4838709677419355</c:v>
                </c:pt>
                <c:pt idx="108">
                  <c:v>3.4935897435897436</c:v>
                </c:pt>
                <c:pt idx="109">
                  <c:v>3.5031847133757958</c:v>
                </c:pt>
                <c:pt idx="110">
                  <c:v>3.5126582278481013</c:v>
                </c:pt>
                <c:pt idx="111">
                  <c:v>3.5220125786163519</c:v>
                </c:pt>
                <c:pt idx="112">
                  <c:v>3.53125</c:v>
                </c:pt>
                <c:pt idx="113">
                  <c:v>3.5403726708074537</c:v>
                </c:pt>
                <c:pt idx="114">
                  <c:v>3.5493827160493829</c:v>
                </c:pt>
                <c:pt idx="115">
                  <c:v>3.5582822085889569</c:v>
                </c:pt>
                <c:pt idx="116">
                  <c:v>3.5670731707317072</c:v>
                </c:pt>
                <c:pt idx="117">
                  <c:v>3.5757575757575761</c:v>
                </c:pt>
                <c:pt idx="118">
                  <c:v>3.5843373493975905</c:v>
                </c:pt>
                <c:pt idx="119">
                  <c:v>3.5928143712574849</c:v>
                </c:pt>
                <c:pt idx="120">
                  <c:v>3.6011904761904763</c:v>
                </c:pt>
                <c:pt idx="121">
                  <c:v>3.609467455621302</c:v>
                </c:pt>
                <c:pt idx="122">
                  <c:v>3.6176470588235294</c:v>
                </c:pt>
                <c:pt idx="123">
                  <c:v>3.6257309941520468</c:v>
                </c:pt>
                <c:pt idx="124">
                  <c:v>3.6337209302325579</c:v>
                </c:pt>
                <c:pt idx="125">
                  <c:v>3.6416184971098264</c:v>
                </c:pt>
                <c:pt idx="126">
                  <c:v>3.6494252873563222</c:v>
                </c:pt>
                <c:pt idx="127">
                  <c:v>3.657142857142857</c:v>
                </c:pt>
                <c:pt idx="128">
                  <c:v>3.6647727272727271</c:v>
                </c:pt>
                <c:pt idx="129">
                  <c:v>3.6723163841807911</c:v>
                </c:pt>
                <c:pt idx="130">
                  <c:v>3.6797752808988764</c:v>
                </c:pt>
                <c:pt idx="131">
                  <c:v>3.6871508379888267</c:v>
                </c:pt>
                <c:pt idx="132">
                  <c:v>3.6944444444444446</c:v>
                </c:pt>
                <c:pt idx="133">
                  <c:v>3.701657458563536</c:v>
                </c:pt>
                <c:pt idx="134">
                  <c:v>3.7087912087912089</c:v>
                </c:pt>
                <c:pt idx="135">
                  <c:v>3.7158469945355193</c:v>
                </c:pt>
                <c:pt idx="136">
                  <c:v>3.7228260869565215</c:v>
                </c:pt>
                <c:pt idx="137">
                  <c:v>3.7297297297297298</c:v>
                </c:pt>
                <c:pt idx="138">
                  <c:v>3.736559139784946</c:v>
                </c:pt>
                <c:pt idx="139">
                  <c:v>3.7433155080213902</c:v>
                </c:pt>
                <c:pt idx="140">
                  <c:v>3.75</c:v>
                </c:pt>
                <c:pt idx="141">
                  <c:v>3.7566137566137563</c:v>
                </c:pt>
                <c:pt idx="142">
                  <c:v>3.763157894736842</c:v>
                </c:pt>
                <c:pt idx="143">
                  <c:v>3.7696335078534031</c:v>
                </c:pt>
                <c:pt idx="144">
                  <c:v>3.776041666666667</c:v>
                </c:pt>
                <c:pt idx="145">
                  <c:v>3.7823834196891193</c:v>
                </c:pt>
                <c:pt idx="146">
                  <c:v>3.7886597938144329</c:v>
                </c:pt>
                <c:pt idx="147">
                  <c:v>3.7948717948717947</c:v>
                </c:pt>
                <c:pt idx="148">
                  <c:v>3.8010204081632653</c:v>
                </c:pt>
                <c:pt idx="149">
                  <c:v>3.8071065989847712</c:v>
                </c:pt>
                <c:pt idx="150">
                  <c:v>3.8131313131313131</c:v>
                </c:pt>
                <c:pt idx="151">
                  <c:v>3.8190954773869343</c:v>
                </c:pt>
                <c:pt idx="152">
                  <c:v>3.8250000000000002</c:v>
                </c:pt>
                <c:pt idx="153">
                  <c:v>3.8308457711442783</c:v>
                </c:pt>
                <c:pt idx="154">
                  <c:v>3.8366336633663369</c:v>
                </c:pt>
                <c:pt idx="155">
                  <c:v>3.8423645320197042</c:v>
                </c:pt>
                <c:pt idx="156">
                  <c:v>3.8480392156862746</c:v>
                </c:pt>
                <c:pt idx="157">
                  <c:v>3.8536585365853657</c:v>
                </c:pt>
                <c:pt idx="158">
                  <c:v>3.8592233009708736</c:v>
                </c:pt>
                <c:pt idx="159">
                  <c:v>3.8647342995169081</c:v>
                </c:pt>
                <c:pt idx="160">
                  <c:v>3.8701923076923079</c:v>
                </c:pt>
                <c:pt idx="161">
                  <c:v>3.8755980861244019</c:v>
                </c:pt>
                <c:pt idx="162">
                  <c:v>3.8809523809523809</c:v>
                </c:pt>
                <c:pt idx="163">
                  <c:v>3.8862559241706163</c:v>
                </c:pt>
                <c:pt idx="164">
                  <c:v>3.891509433962264</c:v>
                </c:pt>
                <c:pt idx="165">
                  <c:v>3.8967136150234745</c:v>
                </c:pt>
                <c:pt idx="166">
                  <c:v>3.9018691588785046</c:v>
                </c:pt>
                <c:pt idx="167">
                  <c:v>3.9069767441860463</c:v>
                </c:pt>
                <c:pt idx="168">
                  <c:v>3.9120370370370372</c:v>
                </c:pt>
                <c:pt idx="169">
                  <c:v>3.9170506912442398</c:v>
                </c:pt>
                <c:pt idx="170">
                  <c:v>3.9220183486238529</c:v>
                </c:pt>
                <c:pt idx="171">
                  <c:v>3.9269406392694064</c:v>
                </c:pt>
                <c:pt idx="172">
                  <c:v>3.9318181818181817</c:v>
                </c:pt>
                <c:pt idx="173">
                  <c:v>3.936651583710407</c:v>
                </c:pt>
                <c:pt idx="174">
                  <c:v>3.9414414414414418</c:v>
                </c:pt>
                <c:pt idx="175">
                  <c:v>3.9461883408071747</c:v>
                </c:pt>
                <c:pt idx="176">
                  <c:v>3.9508928571428568</c:v>
                </c:pt>
                <c:pt idx="177">
                  <c:v>3.9555555555555557</c:v>
                </c:pt>
                <c:pt idx="178">
                  <c:v>3.9601769911504423</c:v>
                </c:pt>
                <c:pt idx="179">
                  <c:v>3.964757709251101</c:v>
                </c:pt>
                <c:pt idx="180">
                  <c:v>3.9692982456140351</c:v>
                </c:pt>
                <c:pt idx="181">
                  <c:v>3.9737991266375543</c:v>
                </c:pt>
                <c:pt idx="182">
                  <c:v>3.9782608695652173</c:v>
                </c:pt>
                <c:pt idx="183">
                  <c:v>3.9826839826839828</c:v>
                </c:pt>
                <c:pt idx="184">
                  <c:v>3.9870689655172415</c:v>
                </c:pt>
                <c:pt idx="185">
                  <c:v>3.9914163090128758</c:v>
                </c:pt>
                <c:pt idx="186">
                  <c:v>3.9957264957264957</c:v>
                </c:pt>
                <c:pt idx="187">
                  <c:v>4</c:v>
                </c:pt>
                <c:pt idx="188">
                  <c:v>4.0042372881355934</c:v>
                </c:pt>
                <c:pt idx="189">
                  <c:v>4.0084388185654003</c:v>
                </c:pt>
                <c:pt idx="190">
                  <c:v>4.0126050420168067</c:v>
                </c:pt>
                <c:pt idx="191">
                  <c:v>4.01673640167364</c:v>
                </c:pt>
                <c:pt idx="192">
                  <c:v>4.0208333333333339</c:v>
                </c:pt>
                <c:pt idx="193">
                  <c:v>4.0248962655601659</c:v>
                </c:pt>
                <c:pt idx="194">
                  <c:v>4.0289256198347108</c:v>
                </c:pt>
                <c:pt idx="195">
                  <c:v>4.0329218106995883</c:v>
                </c:pt>
                <c:pt idx="196">
                  <c:v>4.0368852459016393</c:v>
                </c:pt>
                <c:pt idx="197">
                  <c:v>4.0408163265306127</c:v>
                </c:pt>
                <c:pt idx="198">
                  <c:v>4.0447154471544717</c:v>
                </c:pt>
                <c:pt idx="199">
                  <c:v>4.048582995951417</c:v>
                </c:pt>
                <c:pt idx="200">
                  <c:v>4.0524193548387091</c:v>
                </c:pt>
                <c:pt idx="201">
                  <c:v>4.0562248995983934</c:v>
                </c:pt>
                <c:pt idx="202">
                  <c:v>4.0600000000000005</c:v>
                </c:pt>
                <c:pt idx="203">
                  <c:v>4.0637450199203187</c:v>
                </c:pt>
                <c:pt idx="204">
                  <c:v>4.0674603174603172</c:v>
                </c:pt>
                <c:pt idx="205">
                  <c:v>4.0711462450592881</c:v>
                </c:pt>
                <c:pt idx="206">
                  <c:v>4.0748031496062991</c:v>
                </c:pt>
                <c:pt idx="207">
                  <c:v>4.0784313725490193</c:v>
                </c:pt>
                <c:pt idx="208">
                  <c:v>4.08203125</c:v>
                </c:pt>
                <c:pt idx="209">
                  <c:v>4.0856031128404666</c:v>
                </c:pt>
                <c:pt idx="210">
                  <c:v>4.0891472868217056</c:v>
                </c:pt>
                <c:pt idx="211">
                  <c:v>4.0926640926640925</c:v>
                </c:pt>
                <c:pt idx="212">
                  <c:v>4.0961538461538458</c:v>
                </c:pt>
                <c:pt idx="213">
                  <c:v>4.0996168582375478</c:v>
                </c:pt>
                <c:pt idx="214">
                  <c:v>4.1030534351145036</c:v>
                </c:pt>
                <c:pt idx="215">
                  <c:v>4.1064638783269967</c:v>
                </c:pt>
                <c:pt idx="216">
                  <c:v>4.1098484848484853</c:v>
                </c:pt>
                <c:pt idx="217">
                  <c:v>4.1132075471698117</c:v>
                </c:pt>
                <c:pt idx="218">
                  <c:v>4.1165413533834592</c:v>
                </c:pt>
                <c:pt idx="219">
                  <c:v>4.1198501872659179</c:v>
                </c:pt>
                <c:pt idx="220">
                  <c:v>4.1231343283582085</c:v>
                </c:pt>
                <c:pt idx="221">
                  <c:v>4.1263940520446099</c:v>
                </c:pt>
                <c:pt idx="222">
                  <c:v>4.1296296296296298</c:v>
                </c:pt>
                <c:pt idx="223">
                  <c:v>4.1328413284132841</c:v>
                </c:pt>
                <c:pt idx="224">
                  <c:v>4.1360294117647056</c:v>
                </c:pt>
                <c:pt idx="225">
                  <c:v>4.1391941391941387</c:v>
                </c:pt>
                <c:pt idx="226">
                  <c:v>4.1423357664233578</c:v>
                </c:pt>
                <c:pt idx="227">
                  <c:v>4.1454545454545455</c:v>
                </c:pt>
                <c:pt idx="228">
                  <c:v>4.1485507246376816</c:v>
                </c:pt>
                <c:pt idx="229">
                  <c:v>4.1516245487364625</c:v>
                </c:pt>
                <c:pt idx="230">
                  <c:v>4.1546762589928061</c:v>
                </c:pt>
                <c:pt idx="231">
                  <c:v>4.1577060931899643</c:v>
                </c:pt>
                <c:pt idx="232">
                  <c:v>4.1607142857142856</c:v>
                </c:pt>
                <c:pt idx="233">
                  <c:v>4.1637010676156585</c:v>
                </c:pt>
                <c:pt idx="234">
                  <c:v>4.166666666666667</c:v>
                </c:pt>
                <c:pt idx="235">
                  <c:v>4.169611307420495</c:v>
                </c:pt>
                <c:pt idx="236">
                  <c:v>4.172535211267606</c:v>
                </c:pt>
                <c:pt idx="237">
                  <c:v>4.1754385964912286</c:v>
                </c:pt>
                <c:pt idx="238">
                  <c:v>4.1783216783216783</c:v>
                </c:pt>
                <c:pt idx="239">
                  <c:v>4.1811846689895473</c:v>
                </c:pt>
                <c:pt idx="240">
                  <c:v>4.1840277777777777</c:v>
                </c:pt>
                <c:pt idx="241">
                  <c:v>4.1868512110726641</c:v>
                </c:pt>
                <c:pt idx="242">
                  <c:v>4.1896551724137936</c:v>
                </c:pt>
                <c:pt idx="243">
                  <c:v>4.1924398625429555</c:v>
                </c:pt>
                <c:pt idx="244">
                  <c:v>4.1952054794520546</c:v>
                </c:pt>
                <c:pt idx="245">
                  <c:v>4.197952218430034</c:v>
                </c:pt>
                <c:pt idx="246">
                  <c:v>4.2006802721088441</c:v>
                </c:pt>
                <c:pt idx="247">
                  <c:v>4.203389830508474</c:v>
                </c:pt>
                <c:pt idx="248">
                  <c:v>4.2060810810810807</c:v>
                </c:pt>
                <c:pt idx="249">
                  <c:v>4.2087542087542094</c:v>
                </c:pt>
                <c:pt idx="250">
                  <c:v>4.2114093959731544</c:v>
                </c:pt>
                <c:pt idx="251">
                  <c:v>4.2140468227424748</c:v>
                </c:pt>
                <c:pt idx="252">
                  <c:v>4.2166666666666668</c:v>
                </c:pt>
                <c:pt idx="253">
                  <c:v>4.2192691029900331</c:v>
                </c:pt>
                <c:pt idx="254">
                  <c:v>4.2218543046357615</c:v>
                </c:pt>
                <c:pt idx="255">
                  <c:v>4.224422442244224</c:v>
                </c:pt>
                <c:pt idx="256">
                  <c:v>4.2269736842105265</c:v>
                </c:pt>
                <c:pt idx="257">
                  <c:v>4.2295081967213113</c:v>
                </c:pt>
                <c:pt idx="258">
                  <c:v>4.2320261437908497</c:v>
                </c:pt>
                <c:pt idx="259">
                  <c:v>4.234527687296417</c:v>
                </c:pt>
                <c:pt idx="260">
                  <c:v>4.2370129870129869</c:v>
                </c:pt>
                <c:pt idx="261">
                  <c:v>4.2394822006472497</c:v>
                </c:pt>
                <c:pt idx="262">
                  <c:v>4.241935483870968</c:v>
                </c:pt>
                <c:pt idx="263">
                  <c:v>4.244372990353698</c:v>
                </c:pt>
                <c:pt idx="264">
                  <c:v>4.2467948717948714</c:v>
                </c:pt>
                <c:pt idx="265">
                  <c:v>4.2492012779552715</c:v>
                </c:pt>
                <c:pt idx="266">
                  <c:v>4.2515923566878984</c:v>
                </c:pt>
                <c:pt idx="267">
                  <c:v>4.253968253968254</c:v>
                </c:pt>
                <c:pt idx="268">
                  <c:v>4.2563291139240507</c:v>
                </c:pt>
                <c:pt idx="269">
                  <c:v>4.2586750788643535</c:v>
                </c:pt>
                <c:pt idx="270">
                  <c:v>4.2610062893081766</c:v>
                </c:pt>
                <c:pt idx="271">
                  <c:v>4.2633228840125392</c:v>
                </c:pt>
                <c:pt idx="272">
                  <c:v>4.265625</c:v>
                </c:pt>
                <c:pt idx="273">
                  <c:v>4.26791277258567</c:v>
                </c:pt>
                <c:pt idx="274">
                  <c:v>4.2701863354037268</c:v>
                </c:pt>
                <c:pt idx="275">
                  <c:v>4.2724458204334361</c:v>
                </c:pt>
                <c:pt idx="276">
                  <c:v>4.2746913580246915</c:v>
                </c:pt>
                <c:pt idx="277">
                  <c:v>4.2769230769230768</c:v>
                </c:pt>
                <c:pt idx="278">
                  <c:v>4.2791411042944789</c:v>
                </c:pt>
                <c:pt idx="279">
                  <c:v>4.2813455657492359</c:v>
                </c:pt>
                <c:pt idx="280">
                  <c:v>4.2835365853658534</c:v>
                </c:pt>
                <c:pt idx="281">
                  <c:v>4.2857142857142856</c:v>
                </c:pt>
                <c:pt idx="282">
                  <c:v>4.2878787878787881</c:v>
                </c:pt>
                <c:pt idx="283">
                  <c:v>4.2900302114803619</c:v>
                </c:pt>
                <c:pt idx="284">
                  <c:v>4.2921686746987948</c:v>
                </c:pt>
                <c:pt idx="285">
                  <c:v>4.2942942942942945</c:v>
                </c:pt>
                <c:pt idx="286">
                  <c:v>4.296407185628742</c:v>
                </c:pt>
                <c:pt idx="287">
                  <c:v>4.2985074626865671</c:v>
                </c:pt>
                <c:pt idx="288">
                  <c:v>4.3005952380952381</c:v>
                </c:pt>
                <c:pt idx="289">
                  <c:v>4.3026706231454002</c:v>
                </c:pt>
                <c:pt idx="290">
                  <c:v>4.3047337278106506</c:v>
                </c:pt>
                <c:pt idx="291">
                  <c:v>4.3067846607669615</c:v>
                </c:pt>
                <c:pt idx="292">
                  <c:v>4.3088235294117645</c:v>
                </c:pt>
                <c:pt idx="293">
                  <c:v>4.3108504398826977</c:v>
                </c:pt>
                <c:pt idx="294">
                  <c:v>4.3128654970760234</c:v>
                </c:pt>
                <c:pt idx="295">
                  <c:v>4.314868804664723</c:v>
                </c:pt>
                <c:pt idx="296">
                  <c:v>4.316860465116279</c:v>
                </c:pt>
                <c:pt idx="297">
                  <c:v>4.3188405797101446</c:v>
                </c:pt>
                <c:pt idx="298">
                  <c:v>4.3208092485549132</c:v>
                </c:pt>
                <c:pt idx="299">
                  <c:v>4.3227665706051868</c:v>
                </c:pt>
                <c:pt idx="300">
                  <c:v>4.3247126436781604</c:v>
                </c:pt>
                <c:pt idx="301">
                  <c:v>4.3266475644699138</c:v>
                </c:pt>
                <c:pt idx="302">
                  <c:v>4.3285714285714292</c:v>
                </c:pt>
                <c:pt idx="303">
                  <c:v>4.3304843304843308</c:v>
                </c:pt>
                <c:pt idx="304">
                  <c:v>4.3323863636363633</c:v>
                </c:pt>
                <c:pt idx="305">
                  <c:v>4.3342776203966</c:v>
                </c:pt>
                <c:pt idx="306">
                  <c:v>4.3361581920903953</c:v>
                </c:pt>
                <c:pt idx="307">
                  <c:v>4.3380281690140841</c:v>
                </c:pt>
                <c:pt idx="308">
                  <c:v>4.3398876404494384</c:v>
                </c:pt>
                <c:pt idx="309">
                  <c:v>4.3417366946778717</c:v>
                </c:pt>
                <c:pt idx="310">
                  <c:v>4.3435754189944138</c:v>
                </c:pt>
                <c:pt idx="311">
                  <c:v>4.3454038997214486</c:v>
                </c:pt>
                <c:pt idx="312">
                  <c:v>4.3472222222222223</c:v>
                </c:pt>
                <c:pt idx="313">
                  <c:v>4.3490304709141272</c:v>
                </c:pt>
                <c:pt idx="314">
                  <c:v>4.3508287292817682</c:v>
                </c:pt>
                <c:pt idx="315">
                  <c:v>4.3526170798898072</c:v>
                </c:pt>
                <c:pt idx="316">
                  <c:v>4.354395604395604</c:v>
                </c:pt>
                <c:pt idx="317">
                  <c:v>4.3561643835616435</c:v>
                </c:pt>
                <c:pt idx="318">
                  <c:v>4.357923497267759</c:v>
                </c:pt>
                <c:pt idx="319">
                  <c:v>4.3596730245231612</c:v>
                </c:pt>
                <c:pt idx="320">
                  <c:v>4.3614130434782608</c:v>
                </c:pt>
                <c:pt idx="321">
                  <c:v>4.3631436314363139</c:v>
                </c:pt>
                <c:pt idx="322">
                  <c:v>4.3648648648648649</c:v>
                </c:pt>
                <c:pt idx="323">
                  <c:v>4.3665768194070083</c:v>
                </c:pt>
                <c:pt idx="324">
                  <c:v>4.368279569892473</c:v>
                </c:pt>
                <c:pt idx="325">
                  <c:v>4.3699731903485253</c:v>
                </c:pt>
                <c:pt idx="326">
                  <c:v>4.3716577540106956</c:v>
                </c:pt>
                <c:pt idx="327">
                  <c:v>4.3733333333333331</c:v>
                </c:pt>
                <c:pt idx="328">
                  <c:v>4.375</c:v>
                </c:pt>
                <c:pt idx="329">
                  <c:v>4.3766578249336865</c:v>
                </c:pt>
                <c:pt idx="330">
                  <c:v>4.3783068783068781</c:v>
                </c:pt>
                <c:pt idx="331">
                  <c:v>4.3799472295514512</c:v>
                </c:pt>
                <c:pt idx="332">
                  <c:v>4.3815789473684212</c:v>
                </c:pt>
                <c:pt idx="333">
                  <c:v>4.3832020997375327</c:v>
                </c:pt>
                <c:pt idx="334">
                  <c:v>4.3848167539267013</c:v>
                </c:pt>
                <c:pt idx="335">
                  <c:v>4.3864229765013061</c:v>
                </c:pt>
                <c:pt idx="336">
                  <c:v>4.388020833333333</c:v>
                </c:pt>
                <c:pt idx="337">
                  <c:v>4.3896103896103895</c:v>
                </c:pt>
                <c:pt idx="338">
                  <c:v>4.3911917098445592</c:v>
                </c:pt>
                <c:pt idx="339">
                  <c:v>4.3927648578811365</c:v>
                </c:pt>
                <c:pt idx="340">
                  <c:v>4.394329896907216</c:v>
                </c:pt>
                <c:pt idx="341">
                  <c:v>4.3958868894601544</c:v>
                </c:pt>
                <c:pt idx="342">
                  <c:v>4.3974358974358978</c:v>
                </c:pt>
                <c:pt idx="343">
                  <c:v>4.3989769820971869</c:v>
                </c:pt>
                <c:pt idx="344">
                  <c:v>4.4005102040816322</c:v>
                </c:pt>
                <c:pt idx="345">
                  <c:v>4.4020356234096694</c:v>
                </c:pt>
                <c:pt idx="346">
                  <c:v>4.4035532994923861</c:v>
                </c:pt>
                <c:pt idx="347">
                  <c:v>4.4050632911392409</c:v>
                </c:pt>
                <c:pt idx="348">
                  <c:v>4.4065656565656566</c:v>
                </c:pt>
                <c:pt idx="349">
                  <c:v>4.4080604534005037</c:v>
                </c:pt>
                <c:pt idx="350">
                  <c:v>4.4095477386934672</c:v>
                </c:pt>
                <c:pt idx="351">
                  <c:v>4.4110275689223055</c:v>
                </c:pt>
                <c:pt idx="352">
                  <c:v>4.4124999999999996</c:v>
                </c:pt>
                <c:pt idx="353">
                  <c:v>4.4139650872817953</c:v>
                </c:pt>
                <c:pt idx="354">
                  <c:v>4.4154228855721396</c:v>
                </c:pt>
                <c:pt idx="355">
                  <c:v>4.416873449131514</c:v>
                </c:pt>
                <c:pt idx="356">
                  <c:v>4.4183168316831685</c:v>
                </c:pt>
                <c:pt idx="357">
                  <c:v>4.4197530864197532</c:v>
                </c:pt>
                <c:pt idx="358">
                  <c:v>4.4211822660098523</c:v>
                </c:pt>
                <c:pt idx="359">
                  <c:v>4.4226044226044223</c:v>
                </c:pt>
                <c:pt idx="360">
                  <c:v>4.4240196078431371</c:v>
                </c:pt>
                <c:pt idx="361">
                  <c:v>4.4254278728606353</c:v>
                </c:pt>
                <c:pt idx="362">
                  <c:v>4.4268292682926829</c:v>
                </c:pt>
                <c:pt idx="363">
                  <c:v>4.4282238442822388</c:v>
                </c:pt>
                <c:pt idx="364">
                  <c:v>4.4296116504854375</c:v>
                </c:pt>
                <c:pt idx="365">
                  <c:v>4.4309927360774823</c:v>
                </c:pt>
                <c:pt idx="366">
                  <c:v>4.4323671497584547</c:v>
                </c:pt>
                <c:pt idx="367">
                  <c:v>4.4337349397590362</c:v>
                </c:pt>
                <c:pt idx="368">
                  <c:v>4.4350961538461533</c:v>
                </c:pt>
                <c:pt idx="369">
                  <c:v>4.4364508393285371</c:v>
                </c:pt>
                <c:pt idx="370">
                  <c:v>4.437799043062201</c:v>
                </c:pt>
                <c:pt idx="371">
                  <c:v>4.4391408114558475</c:v>
                </c:pt>
                <c:pt idx="372">
                  <c:v>4.4404761904761898</c:v>
                </c:pt>
                <c:pt idx="373">
                  <c:v>4.4418052256532068</c:v>
                </c:pt>
                <c:pt idx="374">
                  <c:v>4.4431279620853079</c:v>
                </c:pt>
                <c:pt idx="375">
                  <c:v>4.4444444444444446</c:v>
                </c:pt>
                <c:pt idx="376">
                  <c:v>4.4457547169811322</c:v>
                </c:pt>
                <c:pt idx="377">
                  <c:v>4.447058823529412</c:v>
                </c:pt>
                <c:pt idx="378">
                  <c:v>4.448356807511737</c:v>
                </c:pt>
                <c:pt idx="379">
                  <c:v>4.4496487119437935</c:v>
                </c:pt>
                <c:pt idx="380">
                  <c:v>4.4509345794392523</c:v>
                </c:pt>
                <c:pt idx="381">
                  <c:v>4.4522144522144522</c:v>
                </c:pt>
                <c:pt idx="382">
                  <c:v>4.4534883720930232</c:v>
                </c:pt>
                <c:pt idx="383">
                  <c:v>4.4547563805104406</c:v>
                </c:pt>
                <c:pt idx="384">
                  <c:v>4.456018518518519</c:v>
                </c:pt>
                <c:pt idx="385">
                  <c:v>4.4572748267898383</c:v>
                </c:pt>
                <c:pt idx="386">
                  <c:v>4.4585253456221192</c:v>
                </c:pt>
                <c:pt idx="387">
                  <c:v>4.4597701149425291</c:v>
                </c:pt>
                <c:pt idx="388">
                  <c:v>4.4610091743119265</c:v>
                </c:pt>
                <c:pt idx="389">
                  <c:v>4.4622425629290614</c:v>
                </c:pt>
                <c:pt idx="390">
                  <c:v>4.4634703196347028</c:v>
                </c:pt>
                <c:pt idx="391">
                  <c:v>4.4646924829157175</c:v>
                </c:pt>
                <c:pt idx="392">
                  <c:v>4.4659090909090908</c:v>
                </c:pt>
                <c:pt idx="393">
                  <c:v>4.4671201814058961</c:v>
                </c:pt>
                <c:pt idx="394">
                  <c:v>4.4683257918552037</c:v>
                </c:pt>
                <c:pt idx="395">
                  <c:v>4.4695259593679459</c:v>
                </c:pt>
                <c:pt idx="396">
                  <c:v>4.4707207207207205</c:v>
                </c:pt>
                <c:pt idx="397">
                  <c:v>4.4719101123595504</c:v>
                </c:pt>
                <c:pt idx="398">
                  <c:v>4.4730941704035878</c:v>
                </c:pt>
                <c:pt idx="399">
                  <c:v>4.4742729306487696</c:v>
                </c:pt>
                <c:pt idx="400">
                  <c:v>4.4754464285714288</c:v>
                </c:pt>
                <c:pt idx="401">
                  <c:v>4.4766146993318481</c:v>
                </c:pt>
                <c:pt idx="402">
                  <c:v>4.4777777777777779</c:v>
                </c:pt>
                <c:pt idx="403">
                  <c:v>4.4789356984478932</c:v>
                </c:pt>
                <c:pt idx="404">
                  <c:v>4.4800884955752212</c:v>
                </c:pt>
                <c:pt idx="405">
                  <c:v>4.481236203090508</c:v>
                </c:pt>
                <c:pt idx="406">
                  <c:v>4.4823788546255505</c:v>
                </c:pt>
                <c:pt idx="407">
                  <c:v>4.4835164835164836</c:v>
                </c:pt>
                <c:pt idx="408">
                  <c:v>4.4846491228070171</c:v>
                </c:pt>
                <c:pt idx="409">
                  <c:v>4.4857768052516409</c:v>
                </c:pt>
                <c:pt idx="410">
                  <c:v>4.4868995633187776</c:v>
                </c:pt>
                <c:pt idx="411">
                  <c:v>4.4880174291938992</c:v>
                </c:pt>
                <c:pt idx="412">
                  <c:v>4.4891304347826093</c:v>
                </c:pt>
                <c:pt idx="413">
                  <c:v>4.4902386117136661</c:v>
                </c:pt>
                <c:pt idx="414">
                  <c:v>4.491341991341991</c:v>
                </c:pt>
                <c:pt idx="415">
                  <c:v>4.4924406047516197</c:v>
                </c:pt>
                <c:pt idx="416">
                  <c:v>4.4935344827586201</c:v>
                </c:pt>
                <c:pt idx="417">
                  <c:v>4.4946236559139781</c:v>
                </c:pt>
                <c:pt idx="418">
                  <c:v>4.4957081545064375</c:v>
                </c:pt>
                <c:pt idx="419">
                  <c:v>4.4967880085653107</c:v>
                </c:pt>
                <c:pt idx="420">
                  <c:v>4.4978632478632479</c:v>
                </c:pt>
                <c:pt idx="421">
                  <c:v>4.4989339019189769</c:v>
                </c:pt>
                <c:pt idx="422">
                  <c:v>4.5</c:v>
                </c:pt>
                <c:pt idx="423">
                  <c:v>4.5010615711252653</c:v>
                </c:pt>
                <c:pt idx="424">
                  <c:v>4.5021186440677967</c:v>
                </c:pt>
                <c:pt idx="425">
                  <c:v>4.5031712473572938</c:v>
                </c:pt>
                <c:pt idx="426">
                  <c:v>4.5042194092827001</c:v>
                </c:pt>
                <c:pt idx="427">
                  <c:v>4.5052631578947366</c:v>
                </c:pt>
                <c:pt idx="428">
                  <c:v>4.5063025210084033</c:v>
                </c:pt>
                <c:pt idx="429">
                  <c:v>4.5073375262054505</c:v>
                </c:pt>
                <c:pt idx="430">
                  <c:v>4.50836820083682</c:v>
                </c:pt>
                <c:pt idx="431">
                  <c:v>4.5093945720250526</c:v>
                </c:pt>
                <c:pt idx="432">
                  <c:v>4.510416666666667</c:v>
                </c:pt>
                <c:pt idx="433">
                  <c:v>4.511434511434512</c:v>
                </c:pt>
                <c:pt idx="434">
                  <c:v>4.5124481327800829</c:v>
                </c:pt>
                <c:pt idx="435">
                  <c:v>4.5134575569358173</c:v>
                </c:pt>
                <c:pt idx="436">
                  <c:v>4.5144628099173554</c:v>
                </c:pt>
                <c:pt idx="437">
                  <c:v>4.5154639175257731</c:v>
                </c:pt>
                <c:pt idx="438">
                  <c:v>4.5164609053497946</c:v>
                </c:pt>
                <c:pt idx="439">
                  <c:v>4.517453798767967</c:v>
                </c:pt>
                <c:pt idx="440">
                  <c:v>4.5184426229508192</c:v>
                </c:pt>
                <c:pt idx="441">
                  <c:v>4.5194274028629859</c:v>
                </c:pt>
                <c:pt idx="442">
                  <c:v>4.5204081632653059</c:v>
                </c:pt>
                <c:pt idx="443">
                  <c:v>4.5213849287169046</c:v>
                </c:pt>
                <c:pt idx="444">
                  <c:v>4.5223577235772359</c:v>
                </c:pt>
                <c:pt idx="445">
                  <c:v>4.5233265720081137</c:v>
                </c:pt>
                <c:pt idx="446">
                  <c:v>4.5242914979757085</c:v>
                </c:pt>
                <c:pt idx="447">
                  <c:v>4.525252525252526</c:v>
                </c:pt>
                <c:pt idx="448">
                  <c:v>4.526209677419355</c:v>
                </c:pt>
                <c:pt idx="449">
                  <c:v>4.5271629778672038</c:v>
                </c:pt>
                <c:pt idx="450">
                  <c:v>4.5281124497991971</c:v>
                </c:pt>
                <c:pt idx="451">
                  <c:v>4.5290581162324646</c:v>
                </c:pt>
                <c:pt idx="452">
                  <c:v>4.53</c:v>
                </c:pt>
                <c:pt idx="453">
                  <c:v>4.5309381237524953</c:v>
                </c:pt>
                <c:pt idx="454">
                  <c:v>4.5318725099601593</c:v>
                </c:pt>
                <c:pt idx="455">
                  <c:v>4.5328031809145131</c:v>
                </c:pt>
                <c:pt idx="456">
                  <c:v>4.5337301587301591</c:v>
                </c:pt>
                <c:pt idx="457">
                  <c:v>4.5346534653465351</c:v>
                </c:pt>
                <c:pt idx="458">
                  <c:v>4.5355731225296445</c:v>
                </c:pt>
                <c:pt idx="459">
                  <c:v>4.5364891518737673</c:v>
                </c:pt>
                <c:pt idx="460">
                  <c:v>4.53740157480315</c:v>
                </c:pt>
                <c:pt idx="461">
                  <c:v>4.538310412573674</c:v>
                </c:pt>
                <c:pt idx="462">
                  <c:v>4.5392156862745097</c:v>
                </c:pt>
                <c:pt idx="463">
                  <c:v>4.5401174168297453</c:v>
                </c:pt>
                <c:pt idx="464">
                  <c:v>4.541015625</c:v>
                </c:pt>
                <c:pt idx="465">
                  <c:v>4.541910331384015</c:v>
                </c:pt>
                <c:pt idx="466">
                  <c:v>4.5428015564202333</c:v>
                </c:pt>
                <c:pt idx="467">
                  <c:v>4.5436893203883493</c:v>
                </c:pt>
                <c:pt idx="468">
                  <c:v>4.5445736434108523</c:v>
                </c:pt>
                <c:pt idx="469">
                  <c:v>4.545454545454545</c:v>
                </c:pt>
                <c:pt idx="470">
                  <c:v>4.5463320463320462</c:v>
                </c:pt>
                <c:pt idx="471">
                  <c:v>4.5472061657032752</c:v>
                </c:pt>
                <c:pt idx="472">
                  <c:v>4.5480769230769234</c:v>
                </c:pt>
                <c:pt idx="473">
                  <c:v>4.5489443378119008</c:v>
                </c:pt>
                <c:pt idx="474">
                  <c:v>4.5498084291187739</c:v>
                </c:pt>
                <c:pt idx="475">
                  <c:v>4.5506692160611859</c:v>
                </c:pt>
                <c:pt idx="476">
                  <c:v>4.5515267175572518</c:v>
                </c:pt>
                <c:pt idx="477">
                  <c:v>4.5523809523809522</c:v>
                </c:pt>
                <c:pt idx="478">
                  <c:v>4.5532319391634974</c:v>
                </c:pt>
                <c:pt idx="479">
                  <c:v>4.5540796963946866</c:v>
                </c:pt>
                <c:pt idx="480">
                  <c:v>4.5549242424242422</c:v>
                </c:pt>
                <c:pt idx="481">
                  <c:v>4.5557655954631384</c:v>
                </c:pt>
                <c:pt idx="482">
                  <c:v>4.5566037735849054</c:v>
                </c:pt>
                <c:pt idx="483">
                  <c:v>4.5574387947269299</c:v>
                </c:pt>
                <c:pt idx="484">
                  <c:v>4.5582706766917287</c:v>
                </c:pt>
                <c:pt idx="485">
                  <c:v>4.5590994371482179</c:v>
                </c:pt>
                <c:pt idx="486">
                  <c:v>4.5599250936329589</c:v>
                </c:pt>
                <c:pt idx="487">
                  <c:v>4.5607476635514015</c:v>
                </c:pt>
                <c:pt idx="488">
                  <c:v>4.5615671641791042</c:v>
                </c:pt>
                <c:pt idx="489">
                  <c:v>4.5623836126629422</c:v>
                </c:pt>
                <c:pt idx="490">
                  <c:v>4.5631970260223049</c:v>
                </c:pt>
                <c:pt idx="491">
                  <c:v>4.5640074211502784</c:v>
                </c:pt>
                <c:pt idx="492">
                  <c:v>4.5648148148148149</c:v>
                </c:pt>
                <c:pt idx="493">
                  <c:v>4.5656192236598887</c:v>
                </c:pt>
                <c:pt idx="494">
                  <c:v>4.5664206642066416</c:v>
                </c:pt>
                <c:pt idx="495">
                  <c:v>4.5672191528545119</c:v>
                </c:pt>
                <c:pt idx="496">
                  <c:v>4.5680147058823533</c:v>
                </c:pt>
                <c:pt idx="497">
                  <c:v>4.5688073394495419</c:v>
                </c:pt>
                <c:pt idx="498">
                  <c:v>4.5695970695970693</c:v>
                </c:pt>
                <c:pt idx="499" formatCode="0.00">
                  <c:v>4.5703839122486292</c:v>
                </c:pt>
                <c:pt idx="500">
                  <c:v>4.5711678832116789</c:v>
                </c:pt>
                <c:pt idx="501">
                  <c:v>4.5719489981785069</c:v>
                </c:pt>
                <c:pt idx="502">
                  <c:v>4.5727272727272723</c:v>
                </c:pt>
                <c:pt idx="503">
                  <c:v>4.5735027223230489</c:v>
                </c:pt>
                <c:pt idx="504">
                  <c:v>4.5742753623188399</c:v>
                </c:pt>
                <c:pt idx="505">
                  <c:v>4.5750452079566006</c:v>
                </c:pt>
                <c:pt idx="506">
                  <c:v>4.5758122743682312</c:v>
                </c:pt>
                <c:pt idx="507">
                  <c:v>4.576576576576576</c:v>
                </c:pt>
                <c:pt idx="508">
                  <c:v>4.5773381294964031</c:v>
                </c:pt>
                <c:pt idx="509">
                  <c:v>4.5780969479353679</c:v>
                </c:pt>
                <c:pt idx="510">
                  <c:v>4.5788530465949826</c:v>
                </c:pt>
                <c:pt idx="511">
                  <c:v>4.5796064400715562</c:v>
                </c:pt>
                <c:pt idx="512">
                  <c:v>4.5803571428571423</c:v>
                </c:pt>
                <c:pt idx="513">
                  <c:v>4.5811051693404634</c:v>
                </c:pt>
                <c:pt idx="514">
                  <c:v>4.5818505338078293</c:v>
                </c:pt>
                <c:pt idx="515">
                  <c:v>4.5825932504440496</c:v>
                </c:pt>
                <c:pt idx="516">
                  <c:v>4.583333333333333</c:v>
                </c:pt>
                <c:pt idx="517">
                  <c:v>4.5840707964601766</c:v>
                </c:pt>
                <c:pt idx="518">
                  <c:v>4.5848056537102471</c:v>
                </c:pt>
                <c:pt idx="519">
                  <c:v>4.5855379188712515</c:v>
                </c:pt>
                <c:pt idx="520">
                  <c:v>4.586267605633803</c:v>
                </c:pt>
                <c:pt idx="521">
                  <c:v>4.5869947275922671</c:v>
                </c:pt>
                <c:pt idx="522">
                  <c:v>4.5877192982456139</c:v>
                </c:pt>
                <c:pt idx="523">
                  <c:v>4.5884413309982488</c:v>
                </c:pt>
                <c:pt idx="524">
                  <c:v>4.5891608391608392</c:v>
                </c:pt>
                <c:pt idx="525">
                  <c:v>4.5898778359511345</c:v>
                </c:pt>
                <c:pt idx="526">
                  <c:v>4.5905923344947732</c:v>
                </c:pt>
                <c:pt idx="527">
                  <c:v>4.5913043478260871</c:v>
                </c:pt>
                <c:pt idx="528">
                  <c:v>4.5920138888888893</c:v>
                </c:pt>
                <c:pt idx="529">
                  <c:v>4.592720970537262</c:v>
                </c:pt>
                <c:pt idx="530">
                  <c:v>4.5934256055363321</c:v>
                </c:pt>
                <c:pt idx="531">
                  <c:v>4.5941278065630398</c:v>
                </c:pt>
                <c:pt idx="532">
                  <c:v>4.5948275862068968</c:v>
                </c:pt>
                <c:pt idx="533">
                  <c:v>4.5955249569707401</c:v>
                </c:pt>
                <c:pt idx="534">
                  <c:v>4.5962199312714773</c:v>
                </c:pt>
                <c:pt idx="535">
                  <c:v>4.5969125214408235</c:v>
                </c:pt>
                <c:pt idx="536">
                  <c:v>4.5976027397260273</c:v>
                </c:pt>
                <c:pt idx="537">
                  <c:v>4.5982905982905979</c:v>
                </c:pt>
                <c:pt idx="538">
                  <c:v>4.598976109215017</c:v>
                </c:pt>
                <c:pt idx="539">
                  <c:v>4.5996592844974451</c:v>
                </c:pt>
                <c:pt idx="540">
                  <c:v>4.600340136054422</c:v>
                </c:pt>
                <c:pt idx="541">
                  <c:v>4.6010186757215621</c:v>
                </c:pt>
                <c:pt idx="542">
                  <c:v>4.601694915254237</c:v>
                </c:pt>
                <c:pt idx="543">
                  <c:v>4.6023688663282574</c:v>
                </c:pt>
                <c:pt idx="544">
                  <c:v>4.6030405405405403</c:v>
                </c:pt>
                <c:pt idx="545">
                  <c:v>4.6037099494097804</c:v>
                </c:pt>
                <c:pt idx="546">
                  <c:v>4.6043771043771038</c:v>
                </c:pt>
                <c:pt idx="547">
                  <c:v>4.6050420168067223</c:v>
                </c:pt>
                <c:pt idx="548">
                  <c:v>4.6057046979865772</c:v>
                </c:pt>
                <c:pt idx="549">
                  <c:v>4.6063651591289787</c:v>
                </c:pt>
                <c:pt idx="550">
                  <c:v>4.6070234113712374</c:v>
                </c:pt>
                <c:pt idx="551">
                  <c:v>4.6076794657762941</c:v>
                </c:pt>
                <c:pt idx="552">
                  <c:v>4.6083333333333334</c:v>
                </c:pt>
                <c:pt idx="553">
                  <c:v>4.6089850249584021</c:v>
                </c:pt>
                <c:pt idx="554">
                  <c:v>4.6096345514950166</c:v>
                </c:pt>
                <c:pt idx="555">
                  <c:v>4.6102819237147594</c:v>
                </c:pt>
                <c:pt idx="556">
                  <c:v>4.6109271523178812</c:v>
                </c:pt>
                <c:pt idx="557">
                  <c:v>4.6115702479338845</c:v>
                </c:pt>
                <c:pt idx="558">
                  <c:v>4.612211221122112</c:v>
                </c:pt>
                <c:pt idx="559">
                  <c:v>4.6128500823723231</c:v>
                </c:pt>
                <c:pt idx="560">
                  <c:v>4.6134868421052637</c:v>
                </c:pt>
                <c:pt idx="561">
                  <c:v>4.6141215106732343</c:v>
                </c:pt>
                <c:pt idx="562">
                  <c:v>4.6147540983606552</c:v>
                </c:pt>
                <c:pt idx="563">
                  <c:v>4.6153846153846159</c:v>
                </c:pt>
                <c:pt idx="564">
                  <c:v>4.6160130718954253</c:v>
                </c:pt>
                <c:pt idx="565">
                  <c:v>4.6166394779771611</c:v>
                </c:pt>
                <c:pt idx="566">
                  <c:v>4.6172638436482085</c:v>
                </c:pt>
                <c:pt idx="567">
                  <c:v>4.6178861788617889</c:v>
                </c:pt>
                <c:pt idx="568">
                  <c:v>4.6185064935064934</c:v>
                </c:pt>
                <c:pt idx="569">
                  <c:v>4.6191247974068075</c:v>
                </c:pt>
                <c:pt idx="570">
                  <c:v>4.6197411003236244</c:v>
                </c:pt>
                <c:pt idx="571">
                  <c:v>4.6203554119547654</c:v>
                </c:pt>
                <c:pt idx="572">
                  <c:v>4.620967741935484</c:v>
                </c:pt>
                <c:pt idx="573">
                  <c:v>4.6215780998389695</c:v>
                </c:pt>
                <c:pt idx="574">
                  <c:v>4.622186495176849</c:v>
                </c:pt>
                <c:pt idx="575">
                  <c:v>4.6227929373996792</c:v>
                </c:pt>
                <c:pt idx="576">
                  <c:v>4.6233974358974361</c:v>
                </c:pt>
                <c:pt idx="577">
                  <c:v>4.6239999999999997</c:v>
                </c:pt>
                <c:pt idx="578">
                  <c:v>4.6246006389776353</c:v>
                </c:pt>
                <c:pt idx="579">
                  <c:v>4.6251993620414673</c:v>
                </c:pt>
                <c:pt idx="580">
                  <c:v>4.6257961783439487</c:v>
                </c:pt>
                <c:pt idx="581">
                  <c:v>4.626391096979332</c:v>
                </c:pt>
                <c:pt idx="582">
                  <c:v>4.6269841269841274</c:v>
                </c:pt>
                <c:pt idx="583">
                  <c:v>4.6275752773375594</c:v>
                </c:pt>
                <c:pt idx="584">
                  <c:v>4.6281645569620258</c:v>
                </c:pt>
                <c:pt idx="585">
                  <c:v>4.6287519747235386</c:v>
                </c:pt>
                <c:pt idx="586">
                  <c:v>4.6293375394321767</c:v>
                </c:pt>
                <c:pt idx="587">
                  <c:v>4.6299212598425203</c:v>
                </c:pt>
                <c:pt idx="588">
                  <c:v>4.6305031446540879</c:v>
                </c:pt>
                <c:pt idx="589">
                  <c:v>4.6310832025117739</c:v>
                </c:pt>
                <c:pt idx="590">
                  <c:v>4.6316614420062692</c:v>
                </c:pt>
                <c:pt idx="591">
                  <c:v>4.6322378716744916</c:v>
                </c:pt>
                <c:pt idx="592">
                  <c:v>4.6328125</c:v>
                </c:pt>
                <c:pt idx="593">
                  <c:v>4.6333853354134167</c:v>
                </c:pt>
                <c:pt idx="594">
                  <c:v>4.6339563862928355</c:v>
                </c:pt>
                <c:pt idx="595">
                  <c:v>4.63452566096423</c:v>
                </c:pt>
                <c:pt idx="596">
                  <c:v>4.6350931677018634</c:v>
                </c:pt>
                <c:pt idx="597">
                  <c:v>4.6356589147286815</c:v>
                </c:pt>
                <c:pt idx="598">
                  <c:v>4.6362229102167181</c:v>
                </c:pt>
                <c:pt idx="599">
                  <c:v>4.6367851622874809</c:v>
                </c:pt>
                <c:pt idx="600">
                  <c:v>4.6373456790123457</c:v>
                </c:pt>
                <c:pt idx="601">
                  <c:v>4.6379044684129429</c:v>
                </c:pt>
                <c:pt idx="602">
                  <c:v>4.6384615384615389</c:v>
                </c:pt>
                <c:pt idx="603">
                  <c:v>4.6390168970814134</c:v>
                </c:pt>
                <c:pt idx="604">
                  <c:v>4.639570552147239</c:v>
                </c:pt>
                <c:pt idx="605">
                  <c:v>4.6401225114854512</c:v>
                </c:pt>
                <c:pt idx="606">
                  <c:v>4.640672782874617</c:v>
                </c:pt>
                <c:pt idx="607">
                  <c:v>4.6412213740458013</c:v>
                </c:pt>
                <c:pt idx="608">
                  <c:v>4.6417682926829267</c:v>
                </c:pt>
                <c:pt idx="609">
                  <c:v>4.6423135464231349</c:v>
                </c:pt>
                <c:pt idx="610">
                  <c:v>4.6428571428571432</c:v>
                </c:pt>
                <c:pt idx="611">
                  <c:v>4.6433990895295905</c:v>
                </c:pt>
                <c:pt idx="612">
                  <c:v>4.6439393939393945</c:v>
                </c:pt>
                <c:pt idx="613">
                  <c:v>4.6444780635400909</c:v>
                </c:pt>
                <c:pt idx="614">
                  <c:v>4.6450151057401809</c:v>
                </c:pt>
                <c:pt idx="615">
                  <c:v>4.6455505279034695</c:v>
                </c:pt>
                <c:pt idx="616">
                  <c:v>4.6460843373493974</c:v>
                </c:pt>
                <c:pt idx="617">
                  <c:v>4.6466165413533833</c:v>
                </c:pt>
                <c:pt idx="618">
                  <c:v>4.6471471471471473</c:v>
                </c:pt>
                <c:pt idx="619">
                  <c:v>4.6476761619190405</c:v>
                </c:pt>
                <c:pt idx="620">
                  <c:v>4.6482035928143715</c:v>
                </c:pt>
                <c:pt idx="621">
                  <c:v>4.6487294469357252</c:v>
                </c:pt>
                <c:pt idx="622">
                  <c:v>4.6492537313432836</c:v>
                </c:pt>
                <c:pt idx="623">
                  <c:v>4.649776453055142</c:v>
                </c:pt>
                <c:pt idx="624">
                  <c:v>4.6502976190476195</c:v>
                </c:pt>
                <c:pt idx="625">
                  <c:v>4.6508172362555724</c:v>
                </c:pt>
                <c:pt idx="626">
                  <c:v>4.6513353115727005</c:v>
                </c:pt>
                <c:pt idx="627">
                  <c:v>4.6518518518518519</c:v>
                </c:pt>
                <c:pt idx="628">
                  <c:v>4.6523668639053257</c:v>
                </c:pt>
                <c:pt idx="629">
                  <c:v>4.6528803545051698</c:v>
                </c:pt>
                <c:pt idx="630">
                  <c:v>4.6533923303834808</c:v>
                </c:pt>
                <c:pt idx="631">
                  <c:v>4.6539027982326955</c:v>
                </c:pt>
                <c:pt idx="632">
                  <c:v>4.6544117647058822</c:v>
                </c:pt>
                <c:pt idx="633">
                  <c:v>4.654919236417034</c:v>
                </c:pt>
                <c:pt idx="634">
                  <c:v>4.6554252199413488</c:v>
                </c:pt>
                <c:pt idx="635">
                  <c:v>4.6559297218155198</c:v>
                </c:pt>
                <c:pt idx="636">
                  <c:v>4.6564327485380117</c:v>
                </c:pt>
                <c:pt idx="637">
                  <c:v>4.6569343065693429</c:v>
                </c:pt>
                <c:pt idx="638">
                  <c:v>4.6574344023323615</c:v>
                </c:pt>
                <c:pt idx="639">
                  <c:v>4.6579330422125178</c:v>
                </c:pt>
                <c:pt idx="640">
                  <c:v>4.658430232558139</c:v>
                </c:pt>
                <c:pt idx="641">
                  <c:v>4.6589259796806965</c:v>
                </c:pt>
                <c:pt idx="642">
                  <c:v>4.6594202898550723</c:v>
                </c:pt>
                <c:pt idx="643">
                  <c:v>4.6599131693198261</c:v>
                </c:pt>
                <c:pt idx="644">
                  <c:v>4.6604046242774562</c:v>
                </c:pt>
                <c:pt idx="645">
                  <c:v>4.6608946608946606</c:v>
                </c:pt>
                <c:pt idx="646">
                  <c:v>4.6613832853025938</c:v>
                </c:pt>
                <c:pt idx="647">
                  <c:v>4.6618705035971226</c:v>
                </c:pt>
                <c:pt idx="648">
                  <c:v>4.6623563218390807</c:v>
                </c:pt>
                <c:pt idx="649">
                  <c:v>4.6628407460545196</c:v>
                </c:pt>
                <c:pt idx="650">
                  <c:v>4.6633237822349569</c:v>
                </c:pt>
                <c:pt idx="651">
                  <c:v>4.6638054363376256</c:v>
                </c:pt>
                <c:pt idx="652">
                  <c:v>4.6642857142857146</c:v>
                </c:pt>
                <c:pt idx="653">
                  <c:v>4.6647646219686161</c:v>
                </c:pt>
                <c:pt idx="654">
                  <c:v>4.6652421652421658</c:v>
                </c:pt>
                <c:pt idx="655">
                  <c:v>4.6657183499288761</c:v>
                </c:pt>
                <c:pt idx="656">
                  <c:v>4.6661931818181817</c:v>
                </c:pt>
                <c:pt idx="657">
                  <c:v>4.666666666666667</c:v>
                </c:pt>
                <c:pt idx="658">
                  <c:v>4.6671388101983</c:v>
                </c:pt>
                <c:pt idx="659">
                  <c:v>4.6676096181046676</c:v>
                </c:pt>
                <c:pt idx="660">
                  <c:v>4.6680790960451981</c:v>
                </c:pt>
                <c:pt idx="661">
                  <c:v>4.668547249647391</c:v>
                </c:pt>
                <c:pt idx="662">
                  <c:v>4.669014084507042</c:v>
                </c:pt>
                <c:pt idx="663">
                  <c:v>4.6694796061884674</c:v>
                </c:pt>
                <c:pt idx="664">
                  <c:v>4.6699438202247192</c:v>
                </c:pt>
                <c:pt idx="665">
                  <c:v>4.6704067321178124</c:v>
                </c:pt>
                <c:pt idx="666">
                  <c:v>4.6708683473389359</c:v>
                </c:pt>
                <c:pt idx="667">
                  <c:v>4.6713286713286708</c:v>
                </c:pt>
                <c:pt idx="668">
                  <c:v>4.6717877094972069</c:v>
                </c:pt>
                <c:pt idx="669">
                  <c:v>4.6722454672245464</c:v>
                </c:pt>
                <c:pt idx="670">
                  <c:v>4.6727019498607243</c:v>
                </c:pt>
                <c:pt idx="671">
                  <c:v>4.6731571627260085</c:v>
                </c:pt>
                <c:pt idx="672">
                  <c:v>4.6736111111111107</c:v>
                </c:pt>
                <c:pt idx="673">
                  <c:v>4.6740638002773931</c:v>
                </c:pt>
                <c:pt idx="674">
                  <c:v>4.6745152354570632</c:v>
                </c:pt>
                <c:pt idx="675">
                  <c:v>4.6749654218533889</c:v>
                </c:pt>
                <c:pt idx="676">
                  <c:v>4.6754143646408846</c:v>
                </c:pt>
                <c:pt idx="677">
                  <c:v>4.6758620689655173</c:v>
                </c:pt>
                <c:pt idx="678">
                  <c:v>4.6763085399449036</c:v>
                </c:pt>
                <c:pt idx="679">
                  <c:v>4.6767537826685004</c:v>
                </c:pt>
                <c:pt idx="680">
                  <c:v>4.677197802197802</c:v>
                </c:pt>
                <c:pt idx="681">
                  <c:v>4.6776406035665294</c:v>
                </c:pt>
                <c:pt idx="682">
                  <c:v>4.6780821917808222</c:v>
                </c:pt>
                <c:pt idx="683">
                  <c:v>4.6785225718194257</c:v>
                </c:pt>
                <c:pt idx="684">
                  <c:v>4.6789617486338795</c:v>
                </c:pt>
                <c:pt idx="685">
                  <c:v>4.679399727148704</c:v>
                </c:pt>
                <c:pt idx="686">
                  <c:v>4.6798365122615806</c:v>
                </c:pt>
                <c:pt idx="687">
                  <c:v>4.6802721088435373</c:v>
                </c:pt>
                <c:pt idx="688">
                  <c:v>4.6807065217391299</c:v>
                </c:pt>
                <c:pt idx="689">
                  <c:v>4.6811397557666208</c:v>
                </c:pt>
                <c:pt idx="690">
                  <c:v>4.6815718157181578</c:v>
                </c:pt>
                <c:pt idx="691">
                  <c:v>4.6820027063599454</c:v>
                </c:pt>
                <c:pt idx="692">
                  <c:v>4.6824324324324325</c:v>
                </c:pt>
                <c:pt idx="693">
                  <c:v>4.6828609986504723</c:v>
                </c:pt>
                <c:pt idx="694">
                  <c:v>4.6832884097035041</c:v>
                </c:pt>
                <c:pt idx="695">
                  <c:v>4.6837146702557204</c:v>
                </c:pt>
                <c:pt idx="696">
                  <c:v>4.6841397849462361</c:v>
                </c:pt>
                <c:pt idx="697">
                  <c:v>4.6845637583892614</c:v>
                </c:pt>
                <c:pt idx="698">
                  <c:v>4.6849865951742622</c:v>
                </c:pt>
                <c:pt idx="699">
                  <c:v>4.6854082998661308</c:v>
                </c:pt>
                <c:pt idx="700">
                  <c:v>4.6858288770053473</c:v>
                </c:pt>
                <c:pt idx="701">
                  <c:v>4.6862483311081444</c:v>
                </c:pt>
                <c:pt idx="702">
                  <c:v>4.6866666666666665</c:v>
                </c:pt>
                <c:pt idx="703">
                  <c:v>4.6870838881491341</c:v>
                </c:pt>
                <c:pt idx="704">
                  <c:v>4.6875</c:v>
                </c:pt>
                <c:pt idx="705">
                  <c:v>4.6879150066401065</c:v>
                </c:pt>
                <c:pt idx="706">
                  <c:v>4.6883289124668437</c:v>
                </c:pt>
                <c:pt idx="707">
                  <c:v>4.6887417218543046</c:v>
                </c:pt>
                <c:pt idx="708">
                  <c:v>4.6891534391534391</c:v>
                </c:pt>
                <c:pt idx="709">
                  <c:v>4.6895640686922064</c:v>
                </c:pt>
                <c:pt idx="710">
                  <c:v>4.6899736147757256</c:v>
                </c:pt>
                <c:pt idx="711">
                  <c:v>4.6903820816864297</c:v>
                </c:pt>
                <c:pt idx="712">
                  <c:v>4.6907894736842106</c:v>
                </c:pt>
                <c:pt idx="713">
                  <c:v>4.6911957950065704</c:v>
                </c:pt>
                <c:pt idx="714">
                  <c:v>4.6916010498687664</c:v>
                </c:pt>
                <c:pt idx="715">
                  <c:v>4.6920052424639582</c:v>
                </c:pt>
                <c:pt idx="716">
                  <c:v>4.6924083769633507</c:v>
                </c:pt>
                <c:pt idx="717">
                  <c:v>4.6928104575163401</c:v>
                </c:pt>
                <c:pt idx="718">
                  <c:v>4.6932114882506522</c:v>
                </c:pt>
                <c:pt idx="719">
                  <c:v>4.6936114732724903</c:v>
                </c:pt>
                <c:pt idx="720">
                  <c:v>4.694010416666667</c:v>
                </c:pt>
                <c:pt idx="721">
                  <c:v>4.6944083224967494</c:v>
                </c:pt>
                <c:pt idx="722">
                  <c:v>4.6948051948051948</c:v>
                </c:pt>
                <c:pt idx="723">
                  <c:v>4.6952010376134892</c:v>
                </c:pt>
                <c:pt idx="724">
                  <c:v>4.6955958549222796</c:v>
                </c:pt>
                <c:pt idx="725">
                  <c:v>4.6959896507115131</c:v>
                </c:pt>
                <c:pt idx="726">
                  <c:v>4.6963824289405682</c:v>
                </c:pt>
                <c:pt idx="727">
                  <c:v>4.6967741935483867</c:v>
                </c:pt>
                <c:pt idx="728">
                  <c:v>4.697164948453608</c:v>
                </c:pt>
                <c:pt idx="729">
                  <c:v>4.6975546975546978</c:v>
                </c:pt>
                <c:pt idx="730">
                  <c:v>4.6979434447300772</c:v>
                </c:pt>
                <c:pt idx="731">
                  <c:v>4.6983311938382544</c:v>
                </c:pt>
                <c:pt idx="732">
                  <c:v>4.6987179487179489</c:v>
                </c:pt>
                <c:pt idx="733">
                  <c:v>4.6991037131882205</c:v>
                </c:pt>
                <c:pt idx="734">
                  <c:v>4.6994884910485935</c:v>
                </c:pt>
                <c:pt idx="735">
                  <c:v>4.6998722860791826</c:v>
                </c:pt>
                <c:pt idx="736">
                  <c:v>4.7002551020408161</c:v>
                </c:pt>
                <c:pt idx="737">
                  <c:v>4.7006369426751595</c:v>
                </c:pt>
                <c:pt idx="738">
                  <c:v>4.7010178117048342</c:v>
                </c:pt>
                <c:pt idx="739">
                  <c:v>4.7013977128335451</c:v>
                </c:pt>
                <c:pt idx="740">
                  <c:v>4.7017766497461926</c:v>
                </c:pt>
                <c:pt idx="741">
                  <c:v>4.7021546261089986</c:v>
                </c:pt>
                <c:pt idx="742">
                  <c:v>4.7025316455696204</c:v>
                </c:pt>
                <c:pt idx="743">
                  <c:v>4.7029077117572697</c:v>
                </c:pt>
                <c:pt idx="744">
                  <c:v>4.7032828282828278</c:v>
                </c:pt>
                <c:pt idx="745">
                  <c:v>4.7036569987389658</c:v>
                </c:pt>
                <c:pt idx="746">
                  <c:v>4.7040302267002518</c:v>
                </c:pt>
                <c:pt idx="747">
                  <c:v>4.7044025157232703</c:v>
                </c:pt>
                <c:pt idx="748">
                  <c:v>4.7047738693467336</c:v>
                </c:pt>
                <c:pt idx="749">
                  <c:v>4.7051442910915933</c:v>
                </c:pt>
                <c:pt idx="750">
                  <c:v>4.7055137844611528</c:v>
                </c:pt>
                <c:pt idx="751">
                  <c:v>4.7058823529411766</c:v>
                </c:pt>
                <c:pt idx="752">
                  <c:v>4.7062499999999998</c:v>
                </c:pt>
                <c:pt idx="753">
                  <c:v>4.7066167290886387</c:v>
                </c:pt>
                <c:pt idx="754">
                  <c:v>4.7069825436408976</c:v>
                </c:pt>
                <c:pt idx="755">
                  <c:v>4.7073474470734746</c:v>
                </c:pt>
                <c:pt idx="756">
                  <c:v>4.7077114427860698</c:v>
                </c:pt>
                <c:pt idx="757">
                  <c:v>4.70807453416149</c:v>
                </c:pt>
                <c:pt idx="758">
                  <c:v>4.7084367245657566</c:v>
                </c:pt>
                <c:pt idx="759">
                  <c:v>4.7087980173482027</c:v>
                </c:pt>
                <c:pt idx="760">
                  <c:v>4.7091584158415838</c:v>
                </c:pt>
                <c:pt idx="761">
                  <c:v>4.7095179233621751</c:v>
                </c:pt>
                <c:pt idx="762">
                  <c:v>4.7098765432098766</c:v>
                </c:pt>
                <c:pt idx="763">
                  <c:v>4.7102342786683105</c:v>
                </c:pt>
                <c:pt idx="764">
                  <c:v>4.7105911330049262</c:v>
                </c:pt>
                <c:pt idx="765">
                  <c:v>4.7109471094710944</c:v>
                </c:pt>
                <c:pt idx="766">
                  <c:v>4.7113022113022112</c:v>
                </c:pt>
                <c:pt idx="767">
                  <c:v>4.7116564417177917</c:v>
                </c:pt>
                <c:pt idx="768">
                  <c:v>4.7120098039215685</c:v>
                </c:pt>
                <c:pt idx="769">
                  <c:v>4.7123623011015914</c:v>
                </c:pt>
                <c:pt idx="770">
                  <c:v>4.7127139364303181</c:v>
                </c:pt>
                <c:pt idx="771">
                  <c:v>4.7130647130647132</c:v>
                </c:pt>
                <c:pt idx="772">
                  <c:v>4.713414634146341</c:v>
                </c:pt>
                <c:pt idx="773">
                  <c:v>4.7137637028014616</c:v>
                </c:pt>
                <c:pt idx="774">
                  <c:v>4.714111922141119</c:v>
                </c:pt>
                <c:pt idx="775">
                  <c:v>4.7144592952612392</c:v>
                </c:pt>
                <c:pt idx="776">
                  <c:v>4.7148058252427187</c:v>
                </c:pt>
                <c:pt idx="777">
                  <c:v>4.7151515151515149</c:v>
                </c:pt>
                <c:pt idx="778">
                  <c:v>4.7154963680387407</c:v>
                </c:pt>
                <c:pt idx="779">
                  <c:v>4.7158403869407497</c:v>
                </c:pt>
                <c:pt idx="780">
                  <c:v>4.7161835748792269</c:v>
                </c:pt>
                <c:pt idx="781">
                  <c:v>4.7165259348612789</c:v>
                </c:pt>
                <c:pt idx="782">
                  <c:v>4.7168674698795181</c:v>
                </c:pt>
                <c:pt idx="783">
                  <c:v>4.7172081829121542</c:v>
                </c:pt>
                <c:pt idx="784">
                  <c:v>4.7175480769230766</c:v>
                </c:pt>
                <c:pt idx="785">
                  <c:v>4.7178871548619448</c:v>
                </c:pt>
                <c:pt idx="786">
                  <c:v>4.718225419664269</c:v>
                </c:pt>
                <c:pt idx="787">
                  <c:v>4.7185628742514965</c:v>
                </c:pt>
                <c:pt idx="788">
                  <c:v>4.7188995215311005</c:v>
                </c:pt>
                <c:pt idx="789">
                  <c:v>4.7192353643966545</c:v>
                </c:pt>
                <c:pt idx="790">
                  <c:v>4.7195704057279233</c:v>
                </c:pt>
                <c:pt idx="791">
                  <c:v>4.7199046483909415</c:v>
                </c:pt>
                <c:pt idx="792">
                  <c:v>4.7202380952380949</c:v>
                </c:pt>
                <c:pt idx="793">
                  <c:v>4.7205707491082043</c:v>
                </c:pt>
                <c:pt idx="794">
                  <c:v>4.7209026128266034</c:v>
                </c:pt>
                <c:pt idx="795">
                  <c:v>4.7212336892052189</c:v>
                </c:pt>
                <c:pt idx="796">
                  <c:v>4.721563981042654</c:v>
                </c:pt>
                <c:pt idx="797">
                  <c:v>4.7218934911242609</c:v>
                </c:pt>
                <c:pt idx="798">
                  <c:v>4.7222222222222223</c:v>
                </c:pt>
                <c:pt idx="799">
                  <c:v>4.7225501770956315</c:v>
                </c:pt>
                <c:pt idx="800">
                  <c:v>4.7228773584905657</c:v>
                </c:pt>
                <c:pt idx="801">
                  <c:v>4.7232037691401647</c:v>
                </c:pt>
                <c:pt idx="802">
                  <c:v>4.723529411764706</c:v>
                </c:pt>
                <c:pt idx="803">
                  <c:v>4.7238542890716806</c:v>
                </c:pt>
                <c:pt idx="804">
                  <c:v>4.7241784037558689</c:v>
                </c:pt>
                <c:pt idx="805">
                  <c:v>4.7245017584994136</c:v>
                </c:pt>
                <c:pt idx="806">
                  <c:v>4.7248243559718972</c:v>
                </c:pt>
                <c:pt idx="807">
                  <c:v>4.7251461988304095</c:v>
                </c:pt>
                <c:pt idx="808">
                  <c:v>4.7254672897196262</c:v>
                </c:pt>
                <c:pt idx="809">
                  <c:v>4.7257876312718787</c:v>
                </c:pt>
                <c:pt idx="810">
                  <c:v>4.7261072261072261</c:v>
                </c:pt>
                <c:pt idx="811">
                  <c:v>4.726426076833528</c:v>
                </c:pt>
                <c:pt idx="812">
                  <c:v>4.7267441860465116</c:v>
                </c:pt>
                <c:pt idx="813">
                  <c:v>4.7270615563298488</c:v>
                </c:pt>
                <c:pt idx="814">
                  <c:v>4.7273781902552203</c:v>
                </c:pt>
                <c:pt idx="815">
                  <c:v>4.7276940903823874</c:v>
                </c:pt>
                <c:pt idx="816">
                  <c:v>4.7280092592592595</c:v>
                </c:pt>
                <c:pt idx="817">
                  <c:v>4.7283236994219653</c:v>
                </c:pt>
                <c:pt idx="818">
                  <c:v>4.7286374133949192</c:v>
                </c:pt>
                <c:pt idx="819">
                  <c:v>4.728950403690888</c:v>
                </c:pt>
                <c:pt idx="820">
                  <c:v>4.7292626728110596</c:v>
                </c:pt>
                <c:pt idx="821">
                  <c:v>4.729574223245109</c:v>
                </c:pt>
                <c:pt idx="822">
                  <c:v>4.7298850574712645</c:v>
                </c:pt>
                <c:pt idx="823">
                  <c:v>4.7301951779563725</c:v>
                </c:pt>
                <c:pt idx="824">
                  <c:v>4.7305045871559628</c:v>
                </c:pt>
                <c:pt idx="825">
                  <c:v>4.7308132875143185</c:v>
                </c:pt>
                <c:pt idx="826">
                  <c:v>4.7311212814645307</c:v>
                </c:pt>
                <c:pt idx="827">
                  <c:v>4.7314285714285713</c:v>
                </c:pt>
                <c:pt idx="828">
                  <c:v>4.7317351598173518</c:v>
                </c:pt>
                <c:pt idx="829">
                  <c:v>4.7320410490307871</c:v>
                </c:pt>
                <c:pt idx="830">
                  <c:v>4.7323462414578588</c:v>
                </c:pt>
                <c:pt idx="831">
                  <c:v>4.7326507394766786</c:v>
                </c:pt>
                <c:pt idx="832">
                  <c:v>4.732954545454545</c:v>
                </c:pt>
                <c:pt idx="833">
                  <c:v>4.7332576617480138</c:v>
                </c:pt>
                <c:pt idx="834">
                  <c:v>4.733560090702948</c:v>
                </c:pt>
                <c:pt idx="835">
                  <c:v>4.7338618346545864</c:v>
                </c:pt>
                <c:pt idx="836">
                  <c:v>4.7341628959276019</c:v>
                </c:pt>
                <c:pt idx="837">
                  <c:v>4.7344632768361583</c:v>
                </c:pt>
                <c:pt idx="838">
                  <c:v>4.734762979683973</c:v>
                </c:pt>
                <c:pt idx="839">
                  <c:v>4.7350620067643749</c:v>
                </c:pt>
                <c:pt idx="840">
                  <c:v>4.7353603603603602</c:v>
                </c:pt>
                <c:pt idx="841">
                  <c:v>4.7356580427446566</c:v>
                </c:pt>
                <c:pt idx="842">
                  <c:v>4.7359550561797752</c:v>
                </c:pt>
                <c:pt idx="843">
                  <c:v>4.7362514029180698</c:v>
                </c:pt>
                <c:pt idx="844">
                  <c:v>4.7365470852017939</c:v>
                </c:pt>
                <c:pt idx="845">
                  <c:v>4.7368421052631575</c:v>
                </c:pt>
                <c:pt idx="846">
                  <c:v>4.7371364653243848</c:v>
                </c:pt>
                <c:pt idx="847">
                  <c:v>4.7374301675977657</c:v>
                </c:pt>
                <c:pt idx="848">
                  <c:v>4.7377232142857144</c:v>
                </c:pt>
                <c:pt idx="849">
                  <c:v>4.7380156075808246</c:v>
                </c:pt>
                <c:pt idx="850">
                  <c:v>4.7383073496659245</c:v>
                </c:pt>
                <c:pt idx="851">
                  <c:v>4.7385984427141272</c:v>
                </c:pt>
                <c:pt idx="852">
                  <c:v>4.7388888888888889</c:v>
                </c:pt>
                <c:pt idx="853">
                  <c:v>4.7391786903440618</c:v>
                </c:pt>
                <c:pt idx="854">
                  <c:v>4.7394678492239466</c:v>
                </c:pt>
                <c:pt idx="855">
                  <c:v>4.7397563676633441</c:v>
                </c:pt>
                <c:pt idx="856">
                  <c:v>4.7400442477876101</c:v>
                </c:pt>
                <c:pt idx="857">
                  <c:v>4.7403314917127073</c:v>
                </c:pt>
                <c:pt idx="858">
                  <c:v>4.7406181015452535</c:v>
                </c:pt>
                <c:pt idx="859">
                  <c:v>4.7409040793825801</c:v>
                </c:pt>
                <c:pt idx="860">
                  <c:v>4.7411894273127757</c:v>
                </c:pt>
                <c:pt idx="861">
                  <c:v>4.7414741474147419</c:v>
                </c:pt>
                <c:pt idx="862">
                  <c:v>4.7417582417582418</c:v>
                </c:pt>
                <c:pt idx="863">
                  <c:v>4.7420417124039513</c:v>
                </c:pt>
                <c:pt idx="864">
                  <c:v>4.7423245614035086</c:v>
                </c:pt>
                <c:pt idx="865">
                  <c:v>4.7426067907995613</c:v>
                </c:pt>
                <c:pt idx="866">
                  <c:v>4.7428884026258205</c:v>
                </c:pt>
                <c:pt idx="867">
                  <c:v>4.7431693989071038</c:v>
                </c:pt>
                <c:pt idx="868">
                  <c:v>4.7434497816593888</c:v>
                </c:pt>
                <c:pt idx="869">
                  <c:v>4.7437295528898584</c:v>
                </c:pt>
                <c:pt idx="870">
                  <c:v>4.7440087145969496</c:v>
                </c:pt>
                <c:pt idx="871">
                  <c:v>4.7442872687704023</c:v>
                </c:pt>
                <c:pt idx="872">
                  <c:v>4.7445652173913047</c:v>
                </c:pt>
                <c:pt idx="873">
                  <c:v>4.7448425624321384</c:v>
                </c:pt>
                <c:pt idx="874">
                  <c:v>4.7451193058568331</c:v>
                </c:pt>
                <c:pt idx="875">
                  <c:v>4.7453954496208013</c:v>
                </c:pt>
                <c:pt idx="876">
                  <c:v>4.7456709956709959</c:v>
                </c:pt>
                <c:pt idx="877">
                  <c:v>4.7459459459459454</c:v>
                </c:pt>
                <c:pt idx="878">
                  <c:v>4.7462203023758098</c:v>
                </c:pt>
                <c:pt idx="879">
                  <c:v>4.7464940668824163</c:v>
                </c:pt>
                <c:pt idx="880">
                  <c:v>4.7467672413793105</c:v>
                </c:pt>
                <c:pt idx="881">
                  <c:v>4.7470398277717978</c:v>
                </c:pt>
                <c:pt idx="882">
                  <c:v>4.747311827956989</c:v>
                </c:pt>
                <c:pt idx="883">
                  <c:v>4.7475832438238452</c:v>
                </c:pt>
                <c:pt idx="884">
                  <c:v>4.7478540772532192</c:v>
                </c:pt>
                <c:pt idx="885">
                  <c:v>4.748124330117899</c:v>
                </c:pt>
                <c:pt idx="886">
                  <c:v>4.7483940042826553</c:v>
                </c:pt>
                <c:pt idx="887">
                  <c:v>4.7486631016042775</c:v>
                </c:pt>
                <c:pt idx="888">
                  <c:v>4.7489316239316235</c:v>
                </c:pt>
                <c:pt idx="889">
                  <c:v>4.7491995731056562</c:v>
                </c:pt>
                <c:pt idx="890">
                  <c:v>4.749466950959488</c:v>
                </c:pt>
                <c:pt idx="891">
                  <c:v>4.7497337593184241</c:v>
                </c:pt>
                <c:pt idx="892">
                  <c:v>4.75</c:v>
                </c:pt>
                <c:pt idx="893">
                  <c:v>4.7502656748140275</c:v>
                </c:pt>
                <c:pt idx="894">
                  <c:v>4.7505307855626331</c:v>
                </c:pt>
                <c:pt idx="895">
                  <c:v>4.7507953340402969</c:v>
                </c:pt>
                <c:pt idx="896">
                  <c:v>4.7510593220338979</c:v>
                </c:pt>
                <c:pt idx="897">
                  <c:v>4.7513227513227516</c:v>
                </c:pt>
                <c:pt idx="898">
                  <c:v>4.7515856236786469</c:v>
                </c:pt>
                <c:pt idx="899">
                  <c:v>4.7518479408658916</c:v>
                </c:pt>
                <c:pt idx="900">
                  <c:v>4.7521097046413505</c:v>
                </c:pt>
                <c:pt idx="901">
                  <c:v>4.7523709167544785</c:v>
                </c:pt>
                <c:pt idx="902">
                  <c:v>4.7526315789473683</c:v>
                </c:pt>
                <c:pt idx="903">
                  <c:v>4.7528916929547842</c:v>
                </c:pt>
                <c:pt idx="904">
                  <c:v>4.7531512605042012</c:v>
                </c:pt>
                <c:pt idx="905">
                  <c:v>4.7534102833158451</c:v>
                </c:pt>
                <c:pt idx="906">
                  <c:v>4.7536687631027252</c:v>
                </c:pt>
                <c:pt idx="907">
                  <c:v>4.7539267015706805</c:v>
                </c:pt>
                <c:pt idx="908">
                  <c:v>4.75418410041841</c:v>
                </c:pt>
                <c:pt idx="909">
                  <c:v>4.7544409613375134</c:v>
                </c:pt>
                <c:pt idx="910">
                  <c:v>4.7546972860125258</c:v>
                </c:pt>
                <c:pt idx="911">
                  <c:v>4.7549530761209589</c:v>
                </c:pt>
                <c:pt idx="912">
                  <c:v>4.755208333333333</c:v>
                </c:pt>
                <c:pt idx="913">
                  <c:v>4.7554630593132154</c:v>
                </c:pt>
                <c:pt idx="914">
                  <c:v>4.755717255717256</c:v>
                </c:pt>
                <c:pt idx="915">
                  <c:v>4.755970924195223</c:v>
                </c:pt>
                <c:pt idx="916">
                  <c:v>4.7562240663900415</c:v>
                </c:pt>
                <c:pt idx="917">
                  <c:v>4.7564766839378239</c:v>
                </c:pt>
                <c:pt idx="918">
                  <c:v>4.7567287784679095</c:v>
                </c:pt>
                <c:pt idx="919">
                  <c:v>4.7569803516028957</c:v>
                </c:pt>
                <c:pt idx="920">
                  <c:v>4.7572314049586781</c:v>
                </c:pt>
                <c:pt idx="921">
                  <c:v>4.757481940144479</c:v>
                </c:pt>
                <c:pt idx="922">
                  <c:v>4.7577319587628866</c:v>
                </c:pt>
                <c:pt idx="923">
                  <c:v>4.7579814624098864</c:v>
                </c:pt>
                <c:pt idx="924">
                  <c:v>4.7582304526748969</c:v>
                </c:pt>
                <c:pt idx="925">
                  <c:v>4.758478931140802</c:v>
                </c:pt>
                <c:pt idx="926">
                  <c:v>4.7587268993839835</c:v>
                </c:pt>
                <c:pt idx="927">
                  <c:v>4.7589743589743589</c:v>
                </c:pt>
                <c:pt idx="928">
                  <c:v>4.7592213114754101</c:v>
                </c:pt>
                <c:pt idx="929">
                  <c:v>4.7594677584442167</c:v>
                </c:pt>
                <c:pt idx="930">
                  <c:v>4.759713701431493</c:v>
                </c:pt>
                <c:pt idx="931">
                  <c:v>4.7599591419816143</c:v>
                </c:pt>
                <c:pt idx="932">
                  <c:v>4.7602040816326525</c:v>
                </c:pt>
                <c:pt idx="933">
                  <c:v>4.7604485219164117</c:v>
                </c:pt>
                <c:pt idx="934">
                  <c:v>4.7606924643584518</c:v>
                </c:pt>
                <c:pt idx="935">
                  <c:v>4.7609359104781284</c:v>
                </c:pt>
                <c:pt idx="936">
                  <c:v>4.7611788617886184</c:v>
                </c:pt>
                <c:pt idx="937">
                  <c:v>4.7614213197969537</c:v>
                </c:pt>
                <c:pt idx="938">
                  <c:v>4.7616632860040573</c:v>
                </c:pt>
                <c:pt idx="939">
                  <c:v>4.7619047619047619</c:v>
                </c:pt>
                <c:pt idx="940">
                  <c:v>4.7621457489878543</c:v>
                </c:pt>
                <c:pt idx="941">
                  <c:v>4.7623862487360968</c:v>
                </c:pt>
                <c:pt idx="942">
                  <c:v>4.762626262626263</c:v>
                </c:pt>
                <c:pt idx="943">
                  <c:v>4.7628657921291619</c:v>
                </c:pt>
                <c:pt idx="944">
                  <c:v>4.7631048387096779</c:v>
                </c:pt>
                <c:pt idx="945">
                  <c:v>4.7633434038267879</c:v>
                </c:pt>
                <c:pt idx="946">
                  <c:v>4.7635814889336014</c:v>
                </c:pt>
                <c:pt idx="947">
                  <c:v>4.7638190954773867</c:v>
                </c:pt>
                <c:pt idx="948">
                  <c:v>4.7640562248995986</c:v>
                </c:pt>
                <c:pt idx="949">
                  <c:v>4.7642928786359082</c:v>
                </c:pt>
                <c:pt idx="950">
                  <c:v>4.7645290581162323</c:v>
                </c:pt>
                <c:pt idx="951">
                  <c:v>4.7647647647647648</c:v>
                </c:pt>
                <c:pt idx="952">
                  <c:v>4.7649999999999997</c:v>
                </c:pt>
                <c:pt idx="953">
                  <c:v>4.7652347652347657</c:v>
                </c:pt>
                <c:pt idx="954">
                  <c:v>4.7654690618762476</c:v>
                </c:pt>
                <c:pt idx="955">
                  <c:v>4.765702891326022</c:v>
                </c:pt>
                <c:pt idx="956">
                  <c:v>4.7659362549800797</c:v>
                </c:pt>
                <c:pt idx="957">
                  <c:v>4.766169154228856</c:v>
                </c:pt>
                <c:pt idx="958">
                  <c:v>4.7664015904572565</c:v>
                </c:pt>
                <c:pt idx="959">
                  <c:v>4.7666335650446872</c:v>
                </c:pt>
                <c:pt idx="960">
                  <c:v>4.76686507936508</c:v>
                </c:pt>
                <c:pt idx="961">
                  <c:v>4.7670961347869181</c:v>
                </c:pt>
                <c:pt idx="962">
                  <c:v>4.7673267326732667</c:v>
                </c:pt>
                <c:pt idx="963">
                  <c:v>4.7675568743818006</c:v>
                </c:pt>
                <c:pt idx="964">
                  <c:v>4.7677865612648223</c:v>
                </c:pt>
                <c:pt idx="965">
                  <c:v>4.7680157946692994</c:v>
                </c:pt>
                <c:pt idx="966">
                  <c:v>4.7682445759368832</c:v>
                </c:pt>
                <c:pt idx="967">
                  <c:v>4.7684729064039413</c:v>
                </c:pt>
                <c:pt idx="968">
                  <c:v>4.768700787401575</c:v>
                </c:pt>
                <c:pt idx="969">
                  <c:v>4.7689282202556535</c:v>
                </c:pt>
                <c:pt idx="970">
                  <c:v>4.769155206286837</c:v>
                </c:pt>
                <c:pt idx="971">
                  <c:v>4.7693817468105983</c:v>
                </c:pt>
                <c:pt idx="972">
                  <c:v>4.7696078431372548</c:v>
                </c:pt>
                <c:pt idx="973">
                  <c:v>4.7698334965719882</c:v>
                </c:pt>
                <c:pt idx="974">
                  <c:v>4.7700587084148722</c:v>
                </c:pt>
                <c:pt idx="975">
                  <c:v>4.7702834799608995</c:v>
                </c:pt>
                <c:pt idx="976">
                  <c:v>4.7705078125</c:v>
                </c:pt>
                <c:pt idx="977">
                  <c:v>4.770731707317073</c:v>
                </c:pt>
                <c:pt idx="978">
                  <c:v>4.7709551656920084</c:v>
                </c:pt>
                <c:pt idx="979">
                  <c:v>4.7711781888997082</c:v>
                </c:pt>
                <c:pt idx="980">
                  <c:v>4.7714007782101167</c:v>
                </c:pt>
                <c:pt idx="981">
                  <c:v>4.7716229348882413</c:v>
                </c:pt>
                <c:pt idx="982">
                  <c:v>4.7718446601941746</c:v>
                </c:pt>
                <c:pt idx="983">
                  <c:v>4.7720659553831233</c:v>
                </c:pt>
                <c:pt idx="984">
                  <c:v>4.7722868217054266</c:v>
                </c:pt>
                <c:pt idx="985">
                  <c:v>4.7725072604065826</c:v>
                </c:pt>
                <c:pt idx="986">
                  <c:v>4.7727272727272734</c:v>
                </c:pt>
                <c:pt idx="987">
                  <c:v>4.7729468599033815</c:v>
                </c:pt>
                <c:pt idx="988">
                  <c:v>4.7731660231660236</c:v>
                </c:pt>
                <c:pt idx="989">
                  <c:v>4.7733847637415625</c:v>
                </c:pt>
                <c:pt idx="990">
                  <c:v>4.773603082851638</c:v>
                </c:pt>
                <c:pt idx="991">
                  <c:v>4.773820981713186</c:v>
                </c:pt>
                <c:pt idx="992">
                  <c:v>4.7740384615384617</c:v>
                </c:pt>
                <c:pt idx="993">
                  <c:v>4.7742555235350626</c:v>
                </c:pt>
                <c:pt idx="994">
                  <c:v>4.7744721689059499</c:v>
                </c:pt>
                <c:pt idx="995">
                  <c:v>4.7746883988494728</c:v>
                </c:pt>
                <c:pt idx="996">
                  <c:v>4.7749042145593865</c:v>
                </c:pt>
                <c:pt idx="997">
                  <c:v>4.7751196172248802</c:v>
                </c:pt>
                <c:pt idx="998">
                  <c:v>4.7753346080305921</c:v>
                </c:pt>
                <c:pt idx="999" formatCode="0.00">
                  <c:v>4.7755491881566385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AA-47B5-80DF-96C46B80F6F6}"/>
            </c:ext>
          </c:extLst>
        </c:ser>
        <c:ser>
          <c:idx val="4"/>
          <c:order val="4"/>
          <c:tx>
            <c:strRef>
              <c:f>Sheet1!$N$1</c:f>
              <c:strCache>
                <c:ptCount val="1"/>
                <c:pt idx="0">
                  <c:v>Vout (R1=50kΩ)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Sheet1!$N$2:$N$1119</c:f>
              <c:numCache>
                <c:formatCode>General</c:formatCode>
                <c:ptCount val="1118"/>
                <c:pt idx="0">
                  <c:v>4.9504950495049507E-2</c:v>
                </c:pt>
                <c:pt idx="1">
                  <c:v>9.8039215686274508E-2</c:v>
                </c:pt>
                <c:pt idx="2">
                  <c:v>0.14563106796116504</c:v>
                </c:pt>
                <c:pt idx="3">
                  <c:v>0.19230769230769232</c:v>
                </c:pt>
                <c:pt idx="4">
                  <c:v>0.23809523809523808</c:v>
                </c:pt>
                <c:pt idx="5">
                  <c:v>0.28301886792452829</c:v>
                </c:pt>
                <c:pt idx="6">
                  <c:v>0.32710280373831774</c:v>
                </c:pt>
                <c:pt idx="7">
                  <c:v>0.37037037037037035</c:v>
                </c:pt>
                <c:pt idx="8">
                  <c:v>0.41284403669724773</c:v>
                </c:pt>
                <c:pt idx="9" formatCode="0.00">
                  <c:v>0.45454545454545459</c:v>
                </c:pt>
                <c:pt idx="10">
                  <c:v>0.49549549549549549</c:v>
                </c:pt>
                <c:pt idx="11">
                  <c:v>0.5357142857142857</c:v>
                </c:pt>
                <c:pt idx="12">
                  <c:v>0.5752212389380531</c:v>
                </c:pt>
                <c:pt idx="13">
                  <c:v>0.61403508771929816</c:v>
                </c:pt>
                <c:pt idx="14">
                  <c:v>0.65217391304347827</c:v>
                </c:pt>
                <c:pt idx="15">
                  <c:v>0.68965517241379315</c:v>
                </c:pt>
                <c:pt idx="16">
                  <c:v>0.72649572649572658</c:v>
                </c:pt>
                <c:pt idx="17">
                  <c:v>0.76271186440677974</c:v>
                </c:pt>
                <c:pt idx="18">
                  <c:v>0.79831932773109238</c:v>
                </c:pt>
                <c:pt idx="19">
                  <c:v>0.83333333333333326</c:v>
                </c:pt>
                <c:pt idx="20">
                  <c:v>0.86776859504132231</c:v>
                </c:pt>
                <c:pt idx="21">
                  <c:v>0.90163934426229508</c:v>
                </c:pt>
                <c:pt idx="22">
                  <c:v>0.93495934959349591</c:v>
                </c:pt>
                <c:pt idx="23">
                  <c:v>0.967741935483871</c:v>
                </c:pt>
                <c:pt idx="24">
                  <c:v>1</c:v>
                </c:pt>
                <c:pt idx="25">
                  <c:v>1.0317460317460316</c:v>
                </c:pt>
                <c:pt idx="26">
                  <c:v>1.0629921259842521</c:v>
                </c:pt>
                <c:pt idx="27">
                  <c:v>1.09375</c:v>
                </c:pt>
                <c:pt idx="28">
                  <c:v>1.124031007751938</c:v>
                </c:pt>
                <c:pt idx="29">
                  <c:v>1.153846153846154</c:v>
                </c:pt>
                <c:pt idx="30">
                  <c:v>1.1832061068702291</c:v>
                </c:pt>
                <c:pt idx="31">
                  <c:v>1.2121212121212122</c:v>
                </c:pt>
                <c:pt idx="32">
                  <c:v>1.2406015037593985</c:v>
                </c:pt>
                <c:pt idx="33">
                  <c:v>1.2686567164179106</c:v>
                </c:pt>
                <c:pt idx="34">
                  <c:v>1.2962962962962963</c:v>
                </c:pt>
                <c:pt idx="35">
                  <c:v>1.3235294117647058</c:v>
                </c:pt>
                <c:pt idx="36">
                  <c:v>1.3503649635036497</c:v>
                </c:pt>
                <c:pt idx="37">
                  <c:v>1.3768115942028984</c:v>
                </c:pt>
                <c:pt idx="38">
                  <c:v>1.4028776978417266</c:v>
                </c:pt>
                <c:pt idx="39">
                  <c:v>1.4285714285714284</c:v>
                </c:pt>
                <c:pt idx="40">
                  <c:v>1.4539007092198579</c:v>
                </c:pt>
                <c:pt idx="41">
                  <c:v>1.4788732394366197</c:v>
                </c:pt>
                <c:pt idx="42">
                  <c:v>1.5034965034965033</c:v>
                </c:pt>
                <c:pt idx="43">
                  <c:v>1.5277777777777779</c:v>
                </c:pt>
                <c:pt idx="44">
                  <c:v>1.5517241379310345</c:v>
                </c:pt>
                <c:pt idx="45">
                  <c:v>1.5753424657534245</c:v>
                </c:pt>
                <c:pt idx="46">
                  <c:v>1.5986394557823131</c:v>
                </c:pt>
                <c:pt idx="47">
                  <c:v>1.6216216216216217</c:v>
                </c:pt>
                <c:pt idx="48">
                  <c:v>1.644295302013423</c:v>
                </c:pt>
                <c:pt idx="49">
                  <c:v>1.6666666666666665</c:v>
                </c:pt>
                <c:pt idx="50">
                  <c:v>1.6887417218543046</c:v>
                </c:pt>
                <c:pt idx="51">
                  <c:v>1.7105263157894737</c:v>
                </c:pt>
                <c:pt idx="52">
                  <c:v>1.7320261437908497</c:v>
                </c:pt>
                <c:pt idx="53">
                  <c:v>1.7532467532467533</c:v>
                </c:pt>
                <c:pt idx="54">
                  <c:v>1.774193548387097</c:v>
                </c:pt>
                <c:pt idx="55">
                  <c:v>1.7948717948717949</c:v>
                </c:pt>
                <c:pt idx="56">
                  <c:v>1.8152866242038215</c:v>
                </c:pt>
                <c:pt idx="57">
                  <c:v>1.8354430379746836</c:v>
                </c:pt>
                <c:pt idx="58">
                  <c:v>1.8553459119496853</c:v>
                </c:pt>
                <c:pt idx="59">
                  <c:v>1.875</c:v>
                </c:pt>
                <c:pt idx="60">
                  <c:v>1.8944099378881987</c:v>
                </c:pt>
                <c:pt idx="61">
                  <c:v>1.9135802469135801</c:v>
                </c:pt>
                <c:pt idx="62">
                  <c:v>1.9325153374233128</c:v>
                </c:pt>
                <c:pt idx="63">
                  <c:v>1.9512195121951219</c:v>
                </c:pt>
                <c:pt idx="64">
                  <c:v>1.9696969696969697</c:v>
                </c:pt>
                <c:pt idx="65">
                  <c:v>1.9879518072289157</c:v>
                </c:pt>
                <c:pt idx="66">
                  <c:v>2.0059880239520957</c:v>
                </c:pt>
                <c:pt idx="67">
                  <c:v>2.0238095238095237</c:v>
                </c:pt>
                <c:pt idx="68">
                  <c:v>2.0414201183431953</c:v>
                </c:pt>
                <c:pt idx="69">
                  <c:v>2.0588235294117645</c:v>
                </c:pt>
                <c:pt idx="70">
                  <c:v>2.0760233918128654</c:v>
                </c:pt>
                <c:pt idx="71">
                  <c:v>2.0930232558139537</c:v>
                </c:pt>
                <c:pt idx="72">
                  <c:v>2.1098265895953756</c:v>
                </c:pt>
                <c:pt idx="73">
                  <c:v>2.1264367816091951</c:v>
                </c:pt>
                <c:pt idx="74">
                  <c:v>2.1428571428571428</c:v>
                </c:pt>
                <c:pt idx="75">
                  <c:v>2.1590909090909092</c:v>
                </c:pt>
                <c:pt idx="76">
                  <c:v>2.1751412429378529</c:v>
                </c:pt>
                <c:pt idx="77">
                  <c:v>2.1910112359550564</c:v>
                </c:pt>
                <c:pt idx="78">
                  <c:v>2.2067039106145252</c:v>
                </c:pt>
                <c:pt idx="79">
                  <c:v>2.2222222222222223</c:v>
                </c:pt>
                <c:pt idx="80">
                  <c:v>2.2375690607734806</c:v>
                </c:pt>
                <c:pt idx="81">
                  <c:v>2.2527472527472527</c:v>
                </c:pt>
                <c:pt idx="82">
                  <c:v>2.2677595628415301</c:v>
                </c:pt>
                <c:pt idx="83">
                  <c:v>2.2826086956521738</c:v>
                </c:pt>
                <c:pt idx="84">
                  <c:v>2.2972972972972974</c:v>
                </c:pt>
                <c:pt idx="85">
                  <c:v>2.311827956989247</c:v>
                </c:pt>
                <c:pt idx="86">
                  <c:v>2.3262032085561497</c:v>
                </c:pt>
                <c:pt idx="87">
                  <c:v>2.3404255319148937</c:v>
                </c:pt>
                <c:pt idx="88">
                  <c:v>2.3544973544973544</c:v>
                </c:pt>
                <c:pt idx="89">
                  <c:v>2.3684210526315788</c:v>
                </c:pt>
                <c:pt idx="90">
                  <c:v>2.3821989528795813</c:v>
                </c:pt>
                <c:pt idx="91">
                  <c:v>2.3958333333333335</c:v>
                </c:pt>
                <c:pt idx="92">
                  <c:v>2.4093264248704664</c:v>
                </c:pt>
                <c:pt idx="93">
                  <c:v>2.4226804123711339</c:v>
                </c:pt>
                <c:pt idx="94">
                  <c:v>2.4358974358974357</c:v>
                </c:pt>
                <c:pt idx="95">
                  <c:v>2.4489795918367347</c:v>
                </c:pt>
                <c:pt idx="96">
                  <c:v>2.4619289340101522</c:v>
                </c:pt>
                <c:pt idx="97">
                  <c:v>2.4747474747474749</c:v>
                </c:pt>
                <c:pt idx="98">
                  <c:v>2.487437185929648</c:v>
                </c:pt>
                <c:pt idx="99" formatCode="0.00">
                  <c:v>2.5</c:v>
                </c:pt>
                <c:pt idx="100">
                  <c:v>2.5124378109452739</c:v>
                </c:pt>
                <c:pt idx="101">
                  <c:v>2.5247524752475248</c:v>
                </c:pt>
                <c:pt idx="102">
                  <c:v>2.5369458128078821</c:v>
                </c:pt>
                <c:pt idx="103">
                  <c:v>2.5490196078431371</c:v>
                </c:pt>
                <c:pt idx="104">
                  <c:v>2.5609756097560976</c:v>
                </c:pt>
                <c:pt idx="105">
                  <c:v>2.5728155339805827</c:v>
                </c:pt>
                <c:pt idx="106">
                  <c:v>2.5845410628019323</c:v>
                </c:pt>
                <c:pt idx="107">
                  <c:v>2.5961538461538463</c:v>
                </c:pt>
                <c:pt idx="108">
                  <c:v>2.607655502392344</c:v>
                </c:pt>
                <c:pt idx="109">
                  <c:v>2.6190476190476191</c:v>
                </c:pt>
                <c:pt idx="110">
                  <c:v>2.6303317535545023</c:v>
                </c:pt>
                <c:pt idx="111">
                  <c:v>2.641509433962264</c:v>
                </c:pt>
                <c:pt idx="112">
                  <c:v>2.652582159624413</c:v>
                </c:pt>
                <c:pt idx="113">
                  <c:v>2.6635514018691584</c:v>
                </c:pt>
                <c:pt idx="114">
                  <c:v>2.6744186046511627</c:v>
                </c:pt>
                <c:pt idx="115">
                  <c:v>2.6851851851851856</c:v>
                </c:pt>
                <c:pt idx="116">
                  <c:v>2.6958525345622117</c:v>
                </c:pt>
                <c:pt idx="117">
                  <c:v>2.7064220183486238</c:v>
                </c:pt>
                <c:pt idx="118">
                  <c:v>2.7168949771689501</c:v>
                </c:pt>
                <c:pt idx="119">
                  <c:v>2.7272727272727271</c:v>
                </c:pt>
                <c:pt idx="120">
                  <c:v>2.7375565610859729</c:v>
                </c:pt>
                <c:pt idx="121">
                  <c:v>2.7477477477477481</c:v>
                </c:pt>
                <c:pt idx="122">
                  <c:v>2.7578475336322872</c:v>
                </c:pt>
                <c:pt idx="123">
                  <c:v>2.7678571428571432</c:v>
                </c:pt>
                <c:pt idx="124">
                  <c:v>2.7777777777777777</c:v>
                </c:pt>
                <c:pt idx="125">
                  <c:v>2.7876106194690262</c:v>
                </c:pt>
                <c:pt idx="126">
                  <c:v>2.7973568281938328</c:v>
                </c:pt>
                <c:pt idx="127">
                  <c:v>2.807017543859649</c:v>
                </c:pt>
                <c:pt idx="128">
                  <c:v>2.8165938864628819</c:v>
                </c:pt>
                <c:pt idx="129">
                  <c:v>2.8260869565217388</c:v>
                </c:pt>
                <c:pt idx="130">
                  <c:v>2.8354978354978355</c:v>
                </c:pt>
                <c:pt idx="131">
                  <c:v>2.8448275862068968</c:v>
                </c:pt>
                <c:pt idx="132">
                  <c:v>2.8540772532188843</c:v>
                </c:pt>
                <c:pt idx="133">
                  <c:v>2.8632478632478628</c:v>
                </c:pt>
                <c:pt idx="134">
                  <c:v>2.8723404255319149</c:v>
                </c:pt>
                <c:pt idx="135">
                  <c:v>2.8813559322033901</c:v>
                </c:pt>
                <c:pt idx="136">
                  <c:v>2.890295358649789</c:v>
                </c:pt>
                <c:pt idx="137">
                  <c:v>2.8991596638655466</c:v>
                </c:pt>
                <c:pt idx="138">
                  <c:v>2.9079497907949792</c:v>
                </c:pt>
                <c:pt idx="139">
                  <c:v>2.916666666666667</c:v>
                </c:pt>
                <c:pt idx="140">
                  <c:v>2.9253112033195023</c:v>
                </c:pt>
                <c:pt idx="141">
                  <c:v>2.9338842975206614</c:v>
                </c:pt>
                <c:pt idx="142">
                  <c:v>2.9423868312757202</c:v>
                </c:pt>
                <c:pt idx="143">
                  <c:v>2.9508196721311473</c:v>
                </c:pt>
                <c:pt idx="144">
                  <c:v>2.9591836734693877</c:v>
                </c:pt>
                <c:pt idx="145">
                  <c:v>2.9674796747967482</c:v>
                </c:pt>
                <c:pt idx="146">
                  <c:v>2.9757085020242915</c:v>
                </c:pt>
                <c:pt idx="147">
                  <c:v>2.9838709677419355</c:v>
                </c:pt>
                <c:pt idx="148">
                  <c:v>2.9919678714859437</c:v>
                </c:pt>
                <c:pt idx="149">
                  <c:v>3</c:v>
                </c:pt>
                <c:pt idx="150">
                  <c:v>3.0079681274900398</c:v>
                </c:pt>
                <c:pt idx="151">
                  <c:v>3.0158730158730158</c:v>
                </c:pt>
                <c:pt idx="152">
                  <c:v>3.0237154150197627</c:v>
                </c:pt>
                <c:pt idx="153">
                  <c:v>3.0314960629921259</c:v>
                </c:pt>
                <c:pt idx="154">
                  <c:v>3.0392156862745097</c:v>
                </c:pt>
                <c:pt idx="155">
                  <c:v>3.046875</c:v>
                </c:pt>
                <c:pt idx="156">
                  <c:v>3.0544747081712065</c:v>
                </c:pt>
                <c:pt idx="157">
                  <c:v>3.0620155038759691</c:v>
                </c:pt>
                <c:pt idx="158">
                  <c:v>3.0694980694980694</c:v>
                </c:pt>
                <c:pt idx="159">
                  <c:v>3.0769230769230771</c:v>
                </c:pt>
                <c:pt idx="160">
                  <c:v>3.0842911877394634</c:v>
                </c:pt>
                <c:pt idx="161">
                  <c:v>3.0916030534351147</c:v>
                </c:pt>
                <c:pt idx="162">
                  <c:v>3.0988593155893533</c:v>
                </c:pt>
                <c:pt idx="163">
                  <c:v>3.106060606060606</c:v>
                </c:pt>
                <c:pt idx="164">
                  <c:v>3.1132075471698113</c:v>
                </c:pt>
                <c:pt idx="165">
                  <c:v>3.1203007518796992</c:v>
                </c:pt>
                <c:pt idx="166">
                  <c:v>3.1273408239700373</c:v>
                </c:pt>
                <c:pt idx="167">
                  <c:v>3.1343283582089554</c:v>
                </c:pt>
                <c:pt idx="168">
                  <c:v>3.1412639405204463</c:v>
                </c:pt>
                <c:pt idx="169">
                  <c:v>3.1481481481481484</c:v>
                </c:pt>
                <c:pt idx="170">
                  <c:v>3.1549815498154983</c:v>
                </c:pt>
                <c:pt idx="171">
                  <c:v>3.1617647058823528</c:v>
                </c:pt>
                <c:pt idx="172">
                  <c:v>3.1684981684981683</c:v>
                </c:pt>
                <c:pt idx="173">
                  <c:v>3.1751824817518246</c:v>
                </c:pt>
                <c:pt idx="174">
                  <c:v>3.1818181818181817</c:v>
                </c:pt>
                <c:pt idx="175">
                  <c:v>3.1884057971014492</c:v>
                </c:pt>
                <c:pt idx="176">
                  <c:v>3.1949458483754514</c:v>
                </c:pt>
                <c:pt idx="177">
                  <c:v>3.2014388489208634</c:v>
                </c:pt>
                <c:pt idx="178">
                  <c:v>3.2078853046594977</c:v>
                </c:pt>
                <c:pt idx="179">
                  <c:v>3.2142857142857144</c:v>
                </c:pt>
                <c:pt idx="180">
                  <c:v>3.2206405693950177</c:v>
                </c:pt>
                <c:pt idx="181">
                  <c:v>3.2269503546099294</c:v>
                </c:pt>
                <c:pt idx="182">
                  <c:v>3.2332155477031805</c:v>
                </c:pt>
                <c:pt idx="183">
                  <c:v>3.23943661971831</c:v>
                </c:pt>
                <c:pt idx="184">
                  <c:v>3.2456140350877192</c:v>
                </c:pt>
                <c:pt idx="185">
                  <c:v>3.2517482517482517</c:v>
                </c:pt>
                <c:pt idx="186">
                  <c:v>3.2578397212543555</c:v>
                </c:pt>
                <c:pt idx="187">
                  <c:v>3.2638888888888888</c:v>
                </c:pt>
                <c:pt idx="188">
                  <c:v>3.2698961937716264</c:v>
                </c:pt>
                <c:pt idx="189">
                  <c:v>3.2758620689655169</c:v>
                </c:pt>
                <c:pt idx="190">
                  <c:v>3.2817869415807559</c:v>
                </c:pt>
                <c:pt idx="191">
                  <c:v>3.2876712328767121</c:v>
                </c:pt>
                <c:pt idx="192">
                  <c:v>3.2935153583617751</c:v>
                </c:pt>
                <c:pt idx="193">
                  <c:v>3.2993197278911564</c:v>
                </c:pt>
                <c:pt idx="194">
                  <c:v>3.3050847457627119</c:v>
                </c:pt>
                <c:pt idx="195">
                  <c:v>3.310810810810811</c:v>
                </c:pt>
                <c:pt idx="196">
                  <c:v>3.3164983164983166</c:v>
                </c:pt>
                <c:pt idx="197">
                  <c:v>3.3221476510067118</c:v>
                </c:pt>
                <c:pt idx="198">
                  <c:v>3.3277591973244149</c:v>
                </c:pt>
                <c:pt idx="199">
                  <c:v>3.333333333333333</c:v>
                </c:pt>
                <c:pt idx="200">
                  <c:v>3.3388704318936879</c:v>
                </c:pt>
                <c:pt idx="201">
                  <c:v>3.3443708609271523</c:v>
                </c:pt>
                <c:pt idx="202">
                  <c:v>3.3498349834983498</c:v>
                </c:pt>
                <c:pt idx="203">
                  <c:v>3.3552631578947367</c:v>
                </c:pt>
                <c:pt idx="204">
                  <c:v>3.360655737704918</c:v>
                </c:pt>
                <c:pt idx="205">
                  <c:v>3.3660130718954253</c:v>
                </c:pt>
                <c:pt idx="206">
                  <c:v>3.3713355048859932</c:v>
                </c:pt>
                <c:pt idx="207">
                  <c:v>3.3766233766233764</c:v>
                </c:pt>
                <c:pt idx="208">
                  <c:v>3.3818770226537214</c:v>
                </c:pt>
                <c:pt idx="209">
                  <c:v>3.387096774193548</c:v>
                </c:pt>
                <c:pt idx="210">
                  <c:v>3.392282958199357</c:v>
                </c:pt>
                <c:pt idx="211">
                  <c:v>3.3974358974358978</c:v>
                </c:pt>
                <c:pt idx="212">
                  <c:v>3.4025559105431307</c:v>
                </c:pt>
                <c:pt idx="213">
                  <c:v>3.4076433121019107</c:v>
                </c:pt>
                <c:pt idx="214">
                  <c:v>3.412698412698413</c:v>
                </c:pt>
                <c:pt idx="215">
                  <c:v>3.4177215189873418</c:v>
                </c:pt>
                <c:pt idx="216">
                  <c:v>3.4227129337539433</c:v>
                </c:pt>
                <c:pt idx="217">
                  <c:v>3.4276729559748427</c:v>
                </c:pt>
                <c:pt idx="218">
                  <c:v>3.4326018808777432</c:v>
                </c:pt>
                <c:pt idx="219">
                  <c:v>3.4375</c:v>
                </c:pt>
                <c:pt idx="220">
                  <c:v>3.4423676012461057</c:v>
                </c:pt>
                <c:pt idx="221">
                  <c:v>3.4472049689440993</c:v>
                </c:pt>
                <c:pt idx="222">
                  <c:v>3.4520123839009287</c:v>
                </c:pt>
                <c:pt idx="223">
                  <c:v>3.4567901234567899</c:v>
                </c:pt>
                <c:pt idx="224">
                  <c:v>3.4615384615384617</c:v>
                </c:pt>
                <c:pt idx="225">
                  <c:v>3.4662576687116564</c:v>
                </c:pt>
                <c:pt idx="226">
                  <c:v>3.4709480122324159</c:v>
                </c:pt>
                <c:pt idx="227">
                  <c:v>3.475609756097561</c:v>
                </c:pt>
                <c:pt idx="228">
                  <c:v>3.4802431610942248</c:v>
                </c:pt>
                <c:pt idx="229">
                  <c:v>3.4848484848484853</c:v>
                </c:pt>
                <c:pt idx="230">
                  <c:v>3.4894259818731115</c:v>
                </c:pt>
                <c:pt idx="231">
                  <c:v>3.4939759036144578</c:v>
                </c:pt>
                <c:pt idx="232">
                  <c:v>3.4984984984984986</c:v>
                </c:pt>
                <c:pt idx="233">
                  <c:v>3.5029940119760479</c:v>
                </c:pt>
                <c:pt idx="234">
                  <c:v>3.5074626865671643</c:v>
                </c:pt>
                <c:pt idx="235">
                  <c:v>3.5119047619047619</c:v>
                </c:pt>
                <c:pt idx="236">
                  <c:v>3.5163204747774479</c:v>
                </c:pt>
                <c:pt idx="237">
                  <c:v>3.5207100591715976</c:v>
                </c:pt>
                <c:pt idx="238">
                  <c:v>3.525073746312684</c:v>
                </c:pt>
                <c:pt idx="239">
                  <c:v>3.5294117647058827</c:v>
                </c:pt>
                <c:pt idx="240">
                  <c:v>3.5337243401759535</c:v>
                </c:pt>
                <c:pt idx="241">
                  <c:v>3.5380116959064329</c:v>
                </c:pt>
                <c:pt idx="242">
                  <c:v>3.5422740524781342</c:v>
                </c:pt>
                <c:pt idx="243">
                  <c:v>3.5465116279069768</c:v>
                </c:pt>
                <c:pt idx="244">
                  <c:v>3.5507246376811596</c:v>
                </c:pt>
                <c:pt idx="245">
                  <c:v>3.554913294797688</c:v>
                </c:pt>
                <c:pt idx="246">
                  <c:v>3.5590778097982714</c:v>
                </c:pt>
                <c:pt idx="247">
                  <c:v>3.5632183908045976</c:v>
                </c:pt>
                <c:pt idx="248">
                  <c:v>3.5673352435530088</c:v>
                </c:pt>
                <c:pt idx="249">
                  <c:v>3.5714285714285716</c:v>
                </c:pt>
                <c:pt idx="250">
                  <c:v>3.5754985754985755</c:v>
                </c:pt>
                <c:pt idx="251">
                  <c:v>3.5795454545454546</c:v>
                </c:pt>
                <c:pt idx="252">
                  <c:v>3.58356940509915</c:v>
                </c:pt>
                <c:pt idx="253">
                  <c:v>3.5875706214689269</c:v>
                </c:pt>
                <c:pt idx="254">
                  <c:v>3.591549295774648</c:v>
                </c:pt>
                <c:pt idx="255">
                  <c:v>3.595505617977528</c:v>
                </c:pt>
                <c:pt idx="256">
                  <c:v>3.5994397759103642</c:v>
                </c:pt>
                <c:pt idx="257">
                  <c:v>3.6033519553072626</c:v>
                </c:pt>
                <c:pt idx="258">
                  <c:v>3.6072423398328688</c:v>
                </c:pt>
                <c:pt idx="259">
                  <c:v>3.6111111111111112</c:v>
                </c:pt>
                <c:pt idx="260">
                  <c:v>3.6149584487534625</c:v>
                </c:pt>
                <c:pt idx="261">
                  <c:v>3.6187845303867405</c:v>
                </c:pt>
                <c:pt idx="262">
                  <c:v>3.6225895316804406</c:v>
                </c:pt>
                <c:pt idx="263">
                  <c:v>3.6263736263736264</c:v>
                </c:pt>
                <c:pt idx="264">
                  <c:v>3.6301369863013697</c:v>
                </c:pt>
                <c:pt idx="265">
                  <c:v>3.6338797814207653</c:v>
                </c:pt>
                <c:pt idx="266">
                  <c:v>3.6376021798365121</c:v>
                </c:pt>
                <c:pt idx="267">
                  <c:v>3.6413043478260869</c:v>
                </c:pt>
                <c:pt idx="268">
                  <c:v>3.6449864498644984</c:v>
                </c:pt>
                <c:pt idx="269">
                  <c:v>3.6486486486486487</c:v>
                </c:pt>
                <c:pt idx="270">
                  <c:v>3.6522911051212938</c:v>
                </c:pt>
                <c:pt idx="271">
                  <c:v>3.655913978494624</c:v>
                </c:pt>
                <c:pt idx="272">
                  <c:v>3.6595174262734584</c:v>
                </c:pt>
                <c:pt idx="273">
                  <c:v>3.6631016042780749</c:v>
                </c:pt>
                <c:pt idx="274">
                  <c:v>3.6666666666666665</c:v>
                </c:pt>
                <c:pt idx="275">
                  <c:v>3.6702127659574471</c:v>
                </c:pt>
                <c:pt idx="276">
                  <c:v>3.6737400530503979</c:v>
                </c:pt>
                <c:pt idx="277">
                  <c:v>3.6772486772486772</c:v>
                </c:pt>
                <c:pt idx="278">
                  <c:v>3.6807387862796839</c:v>
                </c:pt>
                <c:pt idx="279">
                  <c:v>3.6842105263157894</c:v>
                </c:pt>
                <c:pt idx="280">
                  <c:v>3.6876640419947506</c:v>
                </c:pt>
                <c:pt idx="281">
                  <c:v>3.6910994764397902</c:v>
                </c:pt>
                <c:pt idx="282">
                  <c:v>3.6945169712793735</c:v>
                </c:pt>
                <c:pt idx="283">
                  <c:v>3.697916666666667</c:v>
                </c:pt>
                <c:pt idx="284">
                  <c:v>3.7012987012987013</c:v>
                </c:pt>
                <c:pt idx="285">
                  <c:v>3.704663212435233</c:v>
                </c:pt>
                <c:pt idx="286">
                  <c:v>3.7080103359173129</c:v>
                </c:pt>
                <c:pt idx="287">
                  <c:v>3.7113402061855671</c:v>
                </c:pt>
                <c:pt idx="288">
                  <c:v>3.7146529562982007</c:v>
                </c:pt>
                <c:pt idx="289">
                  <c:v>3.7179487179487181</c:v>
                </c:pt>
                <c:pt idx="290">
                  <c:v>3.7212276214833762</c:v>
                </c:pt>
                <c:pt idx="291">
                  <c:v>3.7244897959183678</c:v>
                </c:pt>
                <c:pt idx="292">
                  <c:v>3.7277353689567425</c:v>
                </c:pt>
                <c:pt idx="293">
                  <c:v>3.7309644670050761</c:v>
                </c:pt>
                <c:pt idx="294">
                  <c:v>3.7341772151898733</c:v>
                </c:pt>
                <c:pt idx="295">
                  <c:v>3.7373737373737375</c:v>
                </c:pt>
                <c:pt idx="296">
                  <c:v>3.7405541561712847</c:v>
                </c:pt>
                <c:pt idx="297">
                  <c:v>3.7437185929648242</c:v>
                </c:pt>
                <c:pt idx="298">
                  <c:v>3.7468671679197998</c:v>
                </c:pt>
                <c:pt idx="299">
                  <c:v>3.75</c:v>
                </c:pt>
                <c:pt idx="300">
                  <c:v>3.7531172069825436</c:v>
                </c:pt>
                <c:pt idx="301">
                  <c:v>3.7562189054726369</c:v>
                </c:pt>
                <c:pt idx="302">
                  <c:v>3.759305210918114</c:v>
                </c:pt>
                <c:pt idx="303">
                  <c:v>3.7623762376237622</c:v>
                </c:pt>
                <c:pt idx="304">
                  <c:v>3.7654320987654319</c:v>
                </c:pt>
                <c:pt idx="305">
                  <c:v>3.7684729064039408</c:v>
                </c:pt>
                <c:pt idx="306">
                  <c:v>3.7714987714987713</c:v>
                </c:pt>
                <c:pt idx="307">
                  <c:v>3.7745098039215685</c:v>
                </c:pt>
                <c:pt idx="308">
                  <c:v>3.7775061124694376</c:v>
                </c:pt>
                <c:pt idx="309">
                  <c:v>3.7804878048780486</c:v>
                </c:pt>
                <c:pt idx="310">
                  <c:v>3.7834549878345496</c:v>
                </c:pt>
                <c:pt idx="311">
                  <c:v>3.7864077669902914</c:v>
                </c:pt>
                <c:pt idx="312">
                  <c:v>3.7893462469733659</c:v>
                </c:pt>
                <c:pt idx="313">
                  <c:v>3.7922705314009661</c:v>
                </c:pt>
                <c:pt idx="314">
                  <c:v>3.7951807228915664</c:v>
                </c:pt>
                <c:pt idx="315">
                  <c:v>3.7980769230769229</c:v>
                </c:pt>
                <c:pt idx="316">
                  <c:v>3.8009592326139092</c:v>
                </c:pt>
                <c:pt idx="317">
                  <c:v>3.803827751196172</c:v>
                </c:pt>
                <c:pt idx="318">
                  <c:v>3.8066825775656326</c:v>
                </c:pt>
                <c:pt idx="319">
                  <c:v>3.8095238095238093</c:v>
                </c:pt>
                <c:pt idx="320">
                  <c:v>3.8123515439429929</c:v>
                </c:pt>
                <c:pt idx="321">
                  <c:v>3.8151658767772512</c:v>
                </c:pt>
                <c:pt idx="322">
                  <c:v>3.8179669030732861</c:v>
                </c:pt>
                <c:pt idx="323">
                  <c:v>3.8207547169811322</c:v>
                </c:pt>
                <c:pt idx="324">
                  <c:v>3.8235294117647056</c:v>
                </c:pt>
                <c:pt idx="325">
                  <c:v>3.826291079812207</c:v>
                </c:pt>
                <c:pt idx="326">
                  <c:v>3.8290398126463696</c:v>
                </c:pt>
                <c:pt idx="327">
                  <c:v>3.8317757009345792</c:v>
                </c:pt>
                <c:pt idx="328">
                  <c:v>3.8344988344988344</c:v>
                </c:pt>
                <c:pt idx="329">
                  <c:v>3.8372093023255816</c:v>
                </c:pt>
                <c:pt idx="330">
                  <c:v>3.8399071925754056</c:v>
                </c:pt>
                <c:pt idx="331">
                  <c:v>3.8425925925925926</c:v>
                </c:pt>
                <c:pt idx="332">
                  <c:v>3.8452655889145499</c:v>
                </c:pt>
                <c:pt idx="333">
                  <c:v>3.8479262672811059</c:v>
                </c:pt>
                <c:pt idx="334">
                  <c:v>3.8505747126436778</c:v>
                </c:pt>
                <c:pt idx="335">
                  <c:v>3.8532110091743119</c:v>
                </c:pt>
                <c:pt idx="336">
                  <c:v>3.8558352402745992</c:v>
                </c:pt>
                <c:pt idx="337">
                  <c:v>3.8584474885844751</c:v>
                </c:pt>
                <c:pt idx="338">
                  <c:v>3.8610478359908882</c:v>
                </c:pt>
                <c:pt idx="339">
                  <c:v>3.8636363636363633</c:v>
                </c:pt>
                <c:pt idx="340">
                  <c:v>3.8662131519274379</c:v>
                </c:pt>
                <c:pt idx="341">
                  <c:v>3.8687782805429864</c:v>
                </c:pt>
                <c:pt idx="342">
                  <c:v>3.8713318284424378</c:v>
                </c:pt>
                <c:pt idx="343">
                  <c:v>3.8738738738738738</c:v>
                </c:pt>
                <c:pt idx="344">
                  <c:v>3.8764044943820224</c:v>
                </c:pt>
                <c:pt idx="345">
                  <c:v>3.8789237668161434</c:v>
                </c:pt>
                <c:pt idx="346">
                  <c:v>3.8814317673378076</c:v>
                </c:pt>
                <c:pt idx="347">
                  <c:v>3.8839285714285716</c:v>
                </c:pt>
                <c:pt idx="348">
                  <c:v>3.8864142538975499</c:v>
                </c:pt>
                <c:pt idx="349">
                  <c:v>3.8888888888888888</c:v>
                </c:pt>
                <c:pt idx="350">
                  <c:v>3.8913525498891355</c:v>
                </c:pt>
                <c:pt idx="351">
                  <c:v>3.8938053097345131</c:v>
                </c:pt>
                <c:pt idx="352">
                  <c:v>3.8962472406181012</c:v>
                </c:pt>
                <c:pt idx="353">
                  <c:v>3.8986784140969162</c:v>
                </c:pt>
                <c:pt idx="354">
                  <c:v>3.901098901098901</c:v>
                </c:pt>
                <c:pt idx="355">
                  <c:v>3.9035087719298245</c:v>
                </c:pt>
                <c:pt idx="356">
                  <c:v>3.9059080962800872</c:v>
                </c:pt>
                <c:pt idx="357">
                  <c:v>3.9082969432314414</c:v>
                </c:pt>
                <c:pt idx="358">
                  <c:v>3.9106753812636166</c:v>
                </c:pt>
                <c:pt idx="359">
                  <c:v>3.9130434782608696</c:v>
                </c:pt>
                <c:pt idx="360">
                  <c:v>3.9154013015184379</c:v>
                </c:pt>
                <c:pt idx="361">
                  <c:v>3.9177489177489178</c:v>
                </c:pt>
                <c:pt idx="362">
                  <c:v>3.9200863930885528</c:v>
                </c:pt>
                <c:pt idx="363">
                  <c:v>3.922413793103448</c:v>
                </c:pt>
                <c:pt idx="364">
                  <c:v>3.924731182795699</c:v>
                </c:pt>
                <c:pt idx="365">
                  <c:v>3.9270386266094421</c:v>
                </c:pt>
                <c:pt idx="366">
                  <c:v>3.9293361884368312</c:v>
                </c:pt>
                <c:pt idx="367">
                  <c:v>3.9316239316239314</c:v>
                </c:pt>
                <c:pt idx="368">
                  <c:v>3.9339019189765456</c:v>
                </c:pt>
                <c:pt idx="369">
                  <c:v>3.9361702127659575</c:v>
                </c:pt>
                <c:pt idx="370">
                  <c:v>3.9384288747346075</c:v>
                </c:pt>
                <c:pt idx="371">
                  <c:v>3.9406779661016951</c:v>
                </c:pt>
                <c:pt idx="372">
                  <c:v>3.9429175475687108</c:v>
                </c:pt>
                <c:pt idx="373">
                  <c:v>3.9451476793248945</c:v>
                </c:pt>
                <c:pt idx="374">
                  <c:v>3.9473684210526319</c:v>
                </c:pt>
                <c:pt idx="375">
                  <c:v>3.9495798319327728</c:v>
                </c:pt>
                <c:pt idx="376">
                  <c:v>3.9517819706498951</c:v>
                </c:pt>
                <c:pt idx="377">
                  <c:v>3.9539748953974896</c:v>
                </c:pt>
                <c:pt idx="378">
                  <c:v>3.9561586638830897</c:v>
                </c:pt>
                <c:pt idx="379">
                  <c:v>3.958333333333333</c:v>
                </c:pt>
                <c:pt idx="380">
                  <c:v>3.9604989604989607</c:v>
                </c:pt>
                <c:pt idx="381">
                  <c:v>3.9626556016597507</c:v>
                </c:pt>
                <c:pt idx="382">
                  <c:v>3.9648033126293996</c:v>
                </c:pt>
                <c:pt idx="383">
                  <c:v>3.9669421487603307</c:v>
                </c:pt>
                <c:pt idx="384">
                  <c:v>3.9690721649484533</c:v>
                </c:pt>
                <c:pt idx="385">
                  <c:v>3.9711934156378605</c:v>
                </c:pt>
                <c:pt idx="386">
                  <c:v>3.9733059548254617</c:v>
                </c:pt>
                <c:pt idx="387">
                  <c:v>3.9754098360655736</c:v>
                </c:pt>
                <c:pt idx="388">
                  <c:v>3.9775051124744376</c:v>
                </c:pt>
                <c:pt idx="389">
                  <c:v>3.9795918367346941</c:v>
                </c:pt>
                <c:pt idx="390">
                  <c:v>3.9816700610997962</c:v>
                </c:pt>
                <c:pt idx="391">
                  <c:v>3.9837398373983741</c:v>
                </c:pt>
                <c:pt idx="392">
                  <c:v>3.9858012170385395</c:v>
                </c:pt>
                <c:pt idx="393">
                  <c:v>3.9878542510121457</c:v>
                </c:pt>
                <c:pt idx="394">
                  <c:v>3.9898989898989901</c:v>
                </c:pt>
                <c:pt idx="395">
                  <c:v>3.9919354838709675</c:v>
                </c:pt>
                <c:pt idx="396">
                  <c:v>3.9939637826961771</c:v>
                </c:pt>
                <c:pt idx="397">
                  <c:v>3.9959839357429718</c:v>
                </c:pt>
                <c:pt idx="398">
                  <c:v>3.9979959919839683</c:v>
                </c:pt>
                <c:pt idx="399">
                  <c:v>4</c:v>
                </c:pt>
                <c:pt idx="400">
                  <c:v>4.0019960079840322</c:v>
                </c:pt>
                <c:pt idx="401">
                  <c:v>4.0039840637450199</c:v>
                </c:pt>
                <c:pt idx="402">
                  <c:v>4.0059642147117298</c:v>
                </c:pt>
                <c:pt idx="403">
                  <c:v>4.0079365079365079</c:v>
                </c:pt>
                <c:pt idx="404">
                  <c:v>4.0099009900990099</c:v>
                </c:pt>
                <c:pt idx="405">
                  <c:v>4.0118577075098818</c:v>
                </c:pt>
                <c:pt idx="406">
                  <c:v>4.0138067061143987</c:v>
                </c:pt>
                <c:pt idx="407">
                  <c:v>4.015748031496063</c:v>
                </c:pt>
                <c:pt idx="408">
                  <c:v>4.0176817288801567</c:v>
                </c:pt>
                <c:pt idx="409">
                  <c:v>4.0196078431372548</c:v>
                </c:pt>
                <c:pt idx="410">
                  <c:v>4.021526418786693</c:v>
                </c:pt>
                <c:pt idx="411">
                  <c:v>4.0234375</c:v>
                </c:pt>
                <c:pt idx="412">
                  <c:v>4.0253411306042883</c:v>
                </c:pt>
                <c:pt idx="413">
                  <c:v>4.027237354085603</c:v>
                </c:pt>
                <c:pt idx="414">
                  <c:v>4.0291262135922326</c:v>
                </c:pt>
                <c:pt idx="415">
                  <c:v>4.0310077519379846</c:v>
                </c:pt>
                <c:pt idx="416">
                  <c:v>4.032882011605416</c:v>
                </c:pt>
                <c:pt idx="417">
                  <c:v>4.0347490347490353</c:v>
                </c:pt>
                <c:pt idx="418">
                  <c:v>4.0366088631984587</c:v>
                </c:pt>
                <c:pt idx="419">
                  <c:v>4.0384615384615383</c:v>
                </c:pt>
                <c:pt idx="420">
                  <c:v>4.0403071017274472</c:v>
                </c:pt>
                <c:pt idx="421">
                  <c:v>4.0421455938697317</c:v>
                </c:pt>
                <c:pt idx="422">
                  <c:v>4.0439770554493313</c:v>
                </c:pt>
                <c:pt idx="423">
                  <c:v>4.0458015267175576</c:v>
                </c:pt>
                <c:pt idx="424">
                  <c:v>4.0476190476190474</c:v>
                </c:pt>
                <c:pt idx="425">
                  <c:v>4.0494296577946773</c:v>
                </c:pt>
                <c:pt idx="426">
                  <c:v>4.0512333965844407</c:v>
                </c:pt>
                <c:pt idx="427">
                  <c:v>4.0530303030303028</c:v>
                </c:pt>
                <c:pt idx="428">
                  <c:v>4.0548204158790169</c:v>
                </c:pt>
                <c:pt idx="429">
                  <c:v>4.0566037735849054</c:v>
                </c:pt>
                <c:pt idx="430">
                  <c:v>4.0583804143126176</c:v>
                </c:pt>
                <c:pt idx="431">
                  <c:v>4.0601503759398492</c:v>
                </c:pt>
                <c:pt idx="432">
                  <c:v>4.0619136960600377</c:v>
                </c:pt>
                <c:pt idx="433">
                  <c:v>4.0636704119850187</c:v>
                </c:pt>
                <c:pt idx="434">
                  <c:v>4.065420560747663</c:v>
                </c:pt>
                <c:pt idx="435">
                  <c:v>4.0671641791044779</c:v>
                </c:pt>
                <c:pt idx="436">
                  <c:v>4.0689013035381745</c:v>
                </c:pt>
                <c:pt idx="437">
                  <c:v>4.0706319702602229</c:v>
                </c:pt>
                <c:pt idx="438">
                  <c:v>4.0723562152133583</c:v>
                </c:pt>
                <c:pt idx="439">
                  <c:v>4.0740740740740735</c:v>
                </c:pt>
                <c:pt idx="440">
                  <c:v>4.075785582255083</c:v>
                </c:pt>
                <c:pt idx="441">
                  <c:v>4.0774907749077487</c:v>
                </c:pt>
                <c:pt idx="442">
                  <c:v>4.0791896869244937</c:v>
                </c:pt>
                <c:pt idx="443">
                  <c:v>4.0808823529411766</c:v>
                </c:pt>
                <c:pt idx="444">
                  <c:v>4.0825688073394497</c:v>
                </c:pt>
                <c:pt idx="445">
                  <c:v>4.0842490842490839</c:v>
                </c:pt>
                <c:pt idx="446">
                  <c:v>4.085923217550274</c:v>
                </c:pt>
                <c:pt idx="447">
                  <c:v>4.0875912408759127</c:v>
                </c:pt>
                <c:pt idx="448">
                  <c:v>4.0892531876138429</c:v>
                </c:pt>
                <c:pt idx="449">
                  <c:v>4.0909090909090908</c:v>
                </c:pt>
                <c:pt idx="450">
                  <c:v>4.0925589836660619</c:v>
                </c:pt>
                <c:pt idx="451">
                  <c:v>4.0942028985507246</c:v>
                </c:pt>
                <c:pt idx="452">
                  <c:v>4.0958408679927665</c:v>
                </c:pt>
                <c:pt idx="453">
                  <c:v>4.0974729241877252</c:v>
                </c:pt>
                <c:pt idx="454">
                  <c:v>4.0990990990990985</c:v>
                </c:pt>
                <c:pt idx="455">
                  <c:v>4.1007194244604319</c:v>
                </c:pt>
                <c:pt idx="456">
                  <c:v>4.1023339317773786</c:v>
                </c:pt>
                <c:pt idx="457">
                  <c:v>4.1039426523297493</c:v>
                </c:pt>
                <c:pt idx="458">
                  <c:v>4.1055456171735241</c:v>
                </c:pt>
                <c:pt idx="459">
                  <c:v>4.1071428571428568</c:v>
                </c:pt>
                <c:pt idx="460">
                  <c:v>4.1087344028520505</c:v>
                </c:pt>
                <c:pt idx="461">
                  <c:v>4.1103202846975089</c:v>
                </c:pt>
                <c:pt idx="462">
                  <c:v>4.1119005328596803</c:v>
                </c:pt>
                <c:pt idx="463">
                  <c:v>4.1134751773049647</c:v>
                </c:pt>
                <c:pt idx="464">
                  <c:v>4.1150442477876101</c:v>
                </c:pt>
                <c:pt idx="465">
                  <c:v>4.11660777385159</c:v>
                </c:pt>
                <c:pt idx="466">
                  <c:v>4.1181657848324518</c:v>
                </c:pt>
                <c:pt idx="467">
                  <c:v>4.119718309859155</c:v>
                </c:pt>
                <c:pt idx="468">
                  <c:v>4.1212653778558881</c:v>
                </c:pt>
                <c:pt idx="469">
                  <c:v>4.1228070175438596</c:v>
                </c:pt>
                <c:pt idx="470">
                  <c:v>4.1243432574430825</c:v>
                </c:pt>
                <c:pt idx="471">
                  <c:v>4.1258741258741258</c:v>
                </c:pt>
                <c:pt idx="472">
                  <c:v>4.1273996509598607</c:v>
                </c:pt>
                <c:pt idx="473">
                  <c:v>4.1289198606271773</c:v>
                </c:pt>
                <c:pt idx="474">
                  <c:v>4.1304347826086953</c:v>
                </c:pt>
                <c:pt idx="475">
                  <c:v>4.1319444444444446</c:v>
                </c:pt>
                <c:pt idx="476">
                  <c:v>4.1334488734835357</c:v>
                </c:pt>
                <c:pt idx="477">
                  <c:v>4.1349480968858128</c:v>
                </c:pt>
                <c:pt idx="478">
                  <c:v>4.1364421416234887</c:v>
                </c:pt>
                <c:pt idx="479">
                  <c:v>4.1379310344827589</c:v>
                </c:pt>
                <c:pt idx="480">
                  <c:v>4.1394148020654047</c:v>
                </c:pt>
                <c:pt idx="481">
                  <c:v>4.1408934707903784</c:v>
                </c:pt>
                <c:pt idx="482">
                  <c:v>4.1423670668953685</c:v>
                </c:pt>
                <c:pt idx="483">
                  <c:v>4.1438356164383556</c:v>
                </c:pt>
                <c:pt idx="484">
                  <c:v>4.1452991452991457</c:v>
                </c:pt>
                <c:pt idx="485">
                  <c:v>4.1467576791808876</c:v>
                </c:pt>
                <c:pt idx="486">
                  <c:v>4.1482112436115841</c:v>
                </c:pt>
                <c:pt idx="487">
                  <c:v>4.149659863945578</c:v>
                </c:pt>
                <c:pt idx="488">
                  <c:v>4.151103565365025</c:v>
                </c:pt>
                <c:pt idx="489">
                  <c:v>4.1525423728813564</c:v>
                </c:pt>
                <c:pt idx="490">
                  <c:v>4.1539763113367174</c:v>
                </c:pt>
                <c:pt idx="491">
                  <c:v>4.1554054054054053</c:v>
                </c:pt>
                <c:pt idx="492">
                  <c:v>4.1568296795952779</c:v>
                </c:pt>
                <c:pt idx="493">
                  <c:v>4.1582491582491583</c:v>
                </c:pt>
                <c:pt idx="494">
                  <c:v>4.1596638655462188</c:v>
                </c:pt>
                <c:pt idx="495">
                  <c:v>4.1610738255033555</c:v>
                </c:pt>
                <c:pt idx="496">
                  <c:v>4.1624790619765495</c:v>
                </c:pt>
                <c:pt idx="497">
                  <c:v>4.1638795986622075</c:v>
                </c:pt>
                <c:pt idx="498">
                  <c:v>4.1652754590984973</c:v>
                </c:pt>
                <c:pt idx="499" formatCode="0.00">
                  <c:v>4.166666666666667</c:v>
                </c:pt>
                <c:pt idx="500">
                  <c:v>4.1680532445923459</c:v>
                </c:pt>
                <c:pt idx="501">
                  <c:v>4.1694352159468444</c:v>
                </c:pt>
                <c:pt idx="502">
                  <c:v>4.1708126036484243</c:v>
                </c:pt>
                <c:pt idx="503">
                  <c:v>4.1721854304635766</c:v>
                </c:pt>
                <c:pt idx="504">
                  <c:v>4.1735537190082646</c:v>
                </c:pt>
                <c:pt idx="505">
                  <c:v>4.1749174917491754</c:v>
                </c:pt>
                <c:pt idx="506">
                  <c:v>4.1762767710049422</c:v>
                </c:pt>
                <c:pt idx="507">
                  <c:v>4.1776315789473681</c:v>
                </c:pt>
                <c:pt idx="508">
                  <c:v>4.1789819376026269</c:v>
                </c:pt>
                <c:pt idx="509">
                  <c:v>4.1803278688524594</c:v>
                </c:pt>
                <c:pt idx="510">
                  <c:v>4.1816693944353514</c:v>
                </c:pt>
                <c:pt idx="511">
                  <c:v>4.1830065359477127</c:v>
                </c:pt>
                <c:pt idx="512">
                  <c:v>4.1843393148450243</c:v>
                </c:pt>
                <c:pt idx="513">
                  <c:v>4.1856677524429973</c:v>
                </c:pt>
                <c:pt idx="514">
                  <c:v>4.1869918699186996</c:v>
                </c:pt>
                <c:pt idx="515">
                  <c:v>4.1883116883116882</c:v>
                </c:pt>
                <c:pt idx="516">
                  <c:v>4.1896272285251221</c:v>
                </c:pt>
                <c:pt idx="517">
                  <c:v>4.1909385113268609</c:v>
                </c:pt>
                <c:pt idx="518">
                  <c:v>4.1922455573505655</c:v>
                </c:pt>
                <c:pt idx="519">
                  <c:v>4.193548387096774</c:v>
                </c:pt>
                <c:pt idx="520">
                  <c:v>4.1948470209339774</c:v>
                </c:pt>
                <c:pt idx="521">
                  <c:v>4.1961414790996789</c:v>
                </c:pt>
                <c:pt idx="522">
                  <c:v>4.1974317817014448</c:v>
                </c:pt>
                <c:pt idx="523">
                  <c:v>4.1987179487179489</c:v>
                </c:pt>
                <c:pt idx="524">
                  <c:v>4.2</c:v>
                </c:pt>
                <c:pt idx="525">
                  <c:v>4.201277955271566</c:v>
                </c:pt>
                <c:pt idx="526">
                  <c:v>4.2025518341307819</c:v>
                </c:pt>
                <c:pt idx="527">
                  <c:v>4.2038216560509554</c:v>
                </c:pt>
                <c:pt idx="528">
                  <c:v>4.2050874403815577</c:v>
                </c:pt>
                <c:pt idx="529">
                  <c:v>4.2063492063492065</c:v>
                </c:pt>
                <c:pt idx="530">
                  <c:v>4.2076069730586365</c:v>
                </c:pt>
                <c:pt idx="531">
                  <c:v>4.2088607594936711</c:v>
                </c:pt>
                <c:pt idx="532">
                  <c:v>4.2101105845181674</c:v>
                </c:pt>
                <c:pt idx="533">
                  <c:v>4.2113564668769712</c:v>
                </c:pt>
                <c:pt idx="534">
                  <c:v>4.21259842519685</c:v>
                </c:pt>
                <c:pt idx="535">
                  <c:v>4.2138364779874218</c:v>
                </c:pt>
                <c:pt idx="536">
                  <c:v>4.215070643642072</c:v>
                </c:pt>
                <c:pt idx="537">
                  <c:v>4.2163009404388712</c:v>
                </c:pt>
                <c:pt idx="538">
                  <c:v>4.2175273865414713</c:v>
                </c:pt>
                <c:pt idx="539">
                  <c:v>4.21875</c:v>
                </c:pt>
                <c:pt idx="540">
                  <c:v>4.2199687987519505</c:v>
                </c:pt>
                <c:pt idx="541">
                  <c:v>4.2211838006230531</c:v>
                </c:pt>
                <c:pt idx="542">
                  <c:v>4.2223950233281489</c:v>
                </c:pt>
                <c:pt idx="543">
                  <c:v>4.2236024844720497</c:v>
                </c:pt>
                <c:pt idx="544">
                  <c:v>4.2248062015503871</c:v>
                </c:pt>
                <c:pt idx="545">
                  <c:v>4.2260061919504643</c:v>
                </c:pt>
                <c:pt idx="546">
                  <c:v>4.2272024729520865</c:v>
                </c:pt>
                <c:pt idx="547">
                  <c:v>4.2283950617283947</c:v>
                </c:pt>
                <c:pt idx="548">
                  <c:v>4.2295839753466877</c:v>
                </c:pt>
                <c:pt idx="549">
                  <c:v>4.2307692307692308</c:v>
                </c:pt>
                <c:pt idx="550">
                  <c:v>4.2319508448540706</c:v>
                </c:pt>
                <c:pt idx="551">
                  <c:v>4.2331288343558278</c:v>
                </c:pt>
                <c:pt idx="552">
                  <c:v>4.2343032159264933</c:v>
                </c:pt>
                <c:pt idx="553">
                  <c:v>4.2354740061162079</c:v>
                </c:pt>
                <c:pt idx="554">
                  <c:v>4.2366412213740459</c:v>
                </c:pt>
                <c:pt idx="555">
                  <c:v>4.23780487804878</c:v>
                </c:pt>
                <c:pt idx="556">
                  <c:v>4.2389649923896497</c:v>
                </c:pt>
                <c:pt idx="557">
                  <c:v>4.2401215805471129</c:v>
                </c:pt>
                <c:pt idx="558">
                  <c:v>4.2412746585735963</c:v>
                </c:pt>
                <c:pt idx="559">
                  <c:v>4.2424242424242422</c:v>
                </c:pt>
                <c:pt idx="560">
                  <c:v>4.2435703479576397</c:v>
                </c:pt>
                <c:pt idx="561">
                  <c:v>4.2447129909365557</c:v>
                </c:pt>
                <c:pt idx="562">
                  <c:v>4.2458521870286576</c:v>
                </c:pt>
                <c:pt idx="563">
                  <c:v>4.2469879518072293</c:v>
                </c:pt>
                <c:pt idx="564">
                  <c:v>4.2481203007518795</c:v>
                </c:pt>
                <c:pt idx="565">
                  <c:v>4.2492492492492495</c:v>
                </c:pt>
                <c:pt idx="566">
                  <c:v>4.2503748125937033</c:v>
                </c:pt>
                <c:pt idx="567">
                  <c:v>4.2514970059880239</c:v>
                </c:pt>
                <c:pt idx="568">
                  <c:v>4.2526158445440956</c:v>
                </c:pt>
                <c:pt idx="569">
                  <c:v>4.2537313432835822</c:v>
                </c:pt>
                <c:pt idx="570">
                  <c:v>4.2548435171385988</c:v>
                </c:pt>
                <c:pt idx="571">
                  <c:v>4.2559523809523805</c:v>
                </c:pt>
                <c:pt idx="572">
                  <c:v>4.2570579494799405</c:v>
                </c:pt>
                <c:pt idx="573">
                  <c:v>4.258160237388724</c:v>
                </c:pt>
                <c:pt idx="574">
                  <c:v>4.2592592592592595</c:v>
                </c:pt>
                <c:pt idx="575">
                  <c:v>4.2603550295857993</c:v>
                </c:pt>
                <c:pt idx="576">
                  <c:v>4.261447562776957</c:v>
                </c:pt>
                <c:pt idx="577">
                  <c:v>4.2625368731563427</c:v>
                </c:pt>
                <c:pt idx="578">
                  <c:v>4.2636229749631811</c:v>
                </c:pt>
                <c:pt idx="579">
                  <c:v>4.2647058823529411</c:v>
                </c:pt>
                <c:pt idx="580">
                  <c:v>4.2657856093979438</c:v>
                </c:pt>
                <c:pt idx="581">
                  <c:v>4.2668621700879763</c:v>
                </c:pt>
                <c:pt idx="582">
                  <c:v>4.267935578330893</c:v>
                </c:pt>
                <c:pt idx="583">
                  <c:v>4.269005847953216</c:v>
                </c:pt>
                <c:pt idx="584">
                  <c:v>4.2700729927007295</c:v>
                </c:pt>
                <c:pt idx="585">
                  <c:v>4.2711370262390673</c:v>
                </c:pt>
                <c:pt idx="586">
                  <c:v>4.2721979621542943</c:v>
                </c:pt>
                <c:pt idx="587">
                  <c:v>4.2732558139534884</c:v>
                </c:pt>
                <c:pt idx="588">
                  <c:v>4.2743105950653124</c:v>
                </c:pt>
                <c:pt idx="589">
                  <c:v>4.27536231884058</c:v>
                </c:pt>
                <c:pt idx="590">
                  <c:v>4.276410998552822</c:v>
                </c:pt>
                <c:pt idx="591">
                  <c:v>4.2774566473988438</c:v>
                </c:pt>
                <c:pt idx="592">
                  <c:v>4.2784992784992788</c:v>
                </c:pt>
                <c:pt idx="593">
                  <c:v>4.2795389048991357</c:v>
                </c:pt>
                <c:pt idx="594">
                  <c:v>4.2805755395683454</c:v>
                </c:pt>
                <c:pt idx="595">
                  <c:v>4.2816091954022992</c:v>
                </c:pt>
                <c:pt idx="596">
                  <c:v>4.2826398852223821</c:v>
                </c:pt>
                <c:pt idx="597">
                  <c:v>4.2836676217765044</c:v>
                </c:pt>
                <c:pt idx="598">
                  <c:v>4.2846924177396275</c:v>
                </c:pt>
                <c:pt idx="599">
                  <c:v>4.2857142857142856</c:v>
                </c:pt>
                <c:pt idx="600">
                  <c:v>4.2867332382310988</c:v>
                </c:pt>
                <c:pt idx="601">
                  <c:v>4.2877492877492882</c:v>
                </c:pt>
                <c:pt idx="602">
                  <c:v>4.2887624466571834</c:v>
                </c:pt>
                <c:pt idx="603">
                  <c:v>4.2897727272727266</c:v>
                </c:pt>
                <c:pt idx="604">
                  <c:v>4.2907801418439719</c:v>
                </c:pt>
                <c:pt idx="605">
                  <c:v>4.2917847025495757</c:v>
                </c:pt>
                <c:pt idx="606">
                  <c:v>4.2927864214992928</c:v>
                </c:pt>
                <c:pt idx="607">
                  <c:v>4.2937853107344628</c:v>
                </c:pt>
                <c:pt idx="608">
                  <c:v>4.294781382228491</c:v>
                </c:pt>
                <c:pt idx="609">
                  <c:v>4.295774647887324</c:v>
                </c:pt>
                <c:pt idx="610">
                  <c:v>4.2967651195499297</c:v>
                </c:pt>
                <c:pt idx="611">
                  <c:v>4.297752808988764</c:v>
                </c:pt>
                <c:pt idx="612">
                  <c:v>4.2987377279102388</c:v>
                </c:pt>
                <c:pt idx="613">
                  <c:v>4.2997198879551828</c:v>
                </c:pt>
                <c:pt idx="614">
                  <c:v>4.3006993006993008</c:v>
                </c:pt>
                <c:pt idx="615">
                  <c:v>4.3016759776536313</c:v>
                </c:pt>
                <c:pt idx="616">
                  <c:v>4.3026499302649928</c:v>
                </c:pt>
                <c:pt idx="617">
                  <c:v>4.3036211699164344</c:v>
                </c:pt>
                <c:pt idx="618">
                  <c:v>4.3045897079276774</c:v>
                </c:pt>
                <c:pt idx="619">
                  <c:v>4.3055555555555554</c:v>
                </c:pt>
                <c:pt idx="620">
                  <c:v>4.3065187239944516</c:v>
                </c:pt>
                <c:pt idx="621">
                  <c:v>4.3074792243767313</c:v>
                </c:pt>
                <c:pt idx="622">
                  <c:v>4.308437067773168</c:v>
                </c:pt>
                <c:pt idx="623">
                  <c:v>4.3093922651933703</c:v>
                </c:pt>
                <c:pt idx="624">
                  <c:v>4.3103448275862064</c:v>
                </c:pt>
                <c:pt idx="625">
                  <c:v>4.3112947658402208</c:v>
                </c:pt>
                <c:pt idx="626">
                  <c:v>4.3122420907840446</c:v>
                </c:pt>
                <c:pt idx="627">
                  <c:v>4.3131868131868139</c:v>
                </c:pt>
                <c:pt idx="628">
                  <c:v>4.3141289437585737</c:v>
                </c:pt>
                <c:pt idx="629">
                  <c:v>4.3150684931506849</c:v>
                </c:pt>
                <c:pt idx="630">
                  <c:v>4.316005471956224</c:v>
                </c:pt>
                <c:pt idx="631">
                  <c:v>4.3169398907103824</c:v>
                </c:pt>
                <c:pt idx="632">
                  <c:v>4.3178717598908598</c:v>
                </c:pt>
                <c:pt idx="633">
                  <c:v>4.3188010899182565</c:v>
                </c:pt>
                <c:pt idx="634">
                  <c:v>4.3197278911564627</c:v>
                </c:pt>
                <c:pt idx="635">
                  <c:v>4.320652173913043</c:v>
                </c:pt>
                <c:pt idx="636">
                  <c:v>4.3215739484396201</c:v>
                </c:pt>
                <c:pt idx="637">
                  <c:v>4.3224932249322494</c:v>
                </c:pt>
                <c:pt idx="638">
                  <c:v>4.3234100135317997</c:v>
                </c:pt>
                <c:pt idx="639">
                  <c:v>4.3243243243243246</c:v>
                </c:pt>
                <c:pt idx="640">
                  <c:v>4.3252361673414299</c:v>
                </c:pt>
                <c:pt idx="641">
                  <c:v>4.3261455525606465</c:v>
                </c:pt>
                <c:pt idx="642">
                  <c:v>4.3270524899057872</c:v>
                </c:pt>
                <c:pt idx="643">
                  <c:v>4.327956989247312</c:v>
                </c:pt>
                <c:pt idx="644">
                  <c:v>4.3288590604026842</c:v>
                </c:pt>
                <c:pt idx="645">
                  <c:v>4.3297587131367292</c:v>
                </c:pt>
                <c:pt idx="646">
                  <c:v>4.3306559571619809</c:v>
                </c:pt>
                <c:pt idx="647">
                  <c:v>4.3315508021390379</c:v>
                </c:pt>
                <c:pt idx="648">
                  <c:v>4.3324432576769025</c:v>
                </c:pt>
                <c:pt idx="649">
                  <c:v>4.3333333333333339</c:v>
                </c:pt>
                <c:pt idx="650">
                  <c:v>4.3342210386151798</c:v>
                </c:pt>
                <c:pt idx="651">
                  <c:v>4.3351063829787231</c:v>
                </c:pt>
                <c:pt idx="652">
                  <c:v>4.335989375830013</c:v>
                </c:pt>
                <c:pt idx="653">
                  <c:v>4.3368700265251992</c:v>
                </c:pt>
                <c:pt idx="654">
                  <c:v>4.3377483443708611</c:v>
                </c:pt>
                <c:pt idx="655">
                  <c:v>4.3386243386243386</c:v>
                </c:pt>
                <c:pt idx="656">
                  <c:v>4.3394980184940559</c:v>
                </c:pt>
                <c:pt idx="657">
                  <c:v>4.3403693931398415</c:v>
                </c:pt>
                <c:pt idx="658">
                  <c:v>4.3412384716732539</c:v>
                </c:pt>
                <c:pt idx="659">
                  <c:v>4.3421052631578947</c:v>
                </c:pt>
                <c:pt idx="660">
                  <c:v>4.3429697766097242</c:v>
                </c:pt>
                <c:pt idx="661">
                  <c:v>4.3438320209973753</c:v>
                </c:pt>
                <c:pt idx="662">
                  <c:v>4.3446920052424636</c:v>
                </c:pt>
                <c:pt idx="663">
                  <c:v>4.3455497382198951</c:v>
                </c:pt>
                <c:pt idx="664">
                  <c:v>4.3464052287581705</c:v>
                </c:pt>
                <c:pt idx="665">
                  <c:v>4.3472584856396868</c:v>
                </c:pt>
                <c:pt idx="666">
                  <c:v>4.3481095176010429</c:v>
                </c:pt>
                <c:pt idx="667">
                  <c:v>4.348958333333333</c:v>
                </c:pt>
                <c:pt idx="668">
                  <c:v>4.3498049414824447</c:v>
                </c:pt>
                <c:pt idx="669">
                  <c:v>4.3506493506493502</c:v>
                </c:pt>
                <c:pt idx="670">
                  <c:v>4.3514915693904026</c:v>
                </c:pt>
                <c:pt idx="671">
                  <c:v>4.3523316062176161</c:v>
                </c:pt>
                <c:pt idx="672">
                  <c:v>4.3531694695989653</c:v>
                </c:pt>
                <c:pt idx="673">
                  <c:v>4.3540051679586558</c:v>
                </c:pt>
                <c:pt idx="674">
                  <c:v>4.354838709677419</c:v>
                </c:pt>
                <c:pt idx="675">
                  <c:v>4.355670103092784</c:v>
                </c:pt>
                <c:pt idx="676">
                  <c:v>4.3564993564993566</c:v>
                </c:pt>
                <c:pt idx="677">
                  <c:v>4.3573264781491003</c:v>
                </c:pt>
                <c:pt idx="678">
                  <c:v>4.3581514762516047</c:v>
                </c:pt>
                <c:pt idx="679">
                  <c:v>4.3589743589743595</c:v>
                </c:pt>
                <c:pt idx="680">
                  <c:v>4.3597951344430221</c:v>
                </c:pt>
                <c:pt idx="681">
                  <c:v>4.3606138107416879</c:v>
                </c:pt>
                <c:pt idx="682">
                  <c:v>4.3614303959131542</c:v>
                </c:pt>
                <c:pt idx="683">
                  <c:v>4.3622448979591839</c:v>
                </c:pt>
                <c:pt idx="684">
                  <c:v>4.3630573248407645</c:v>
                </c:pt>
                <c:pt idx="685">
                  <c:v>4.3638676844783717</c:v>
                </c:pt>
                <c:pt idx="686">
                  <c:v>4.3646759847522238</c:v>
                </c:pt>
                <c:pt idx="687">
                  <c:v>4.3654822335025383</c:v>
                </c:pt>
                <c:pt idx="688">
                  <c:v>4.3662864385297846</c:v>
                </c:pt>
                <c:pt idx="689">
                  <c:v>4.3670886075949369</c:v>
                </c:pt>
                <c:pt idx="690">
                  <c:v>4.3678887484197224</c:v>
                </c:pt>
                <c:pt idx="691">
                  <c:v>4.3686868686868685</c:v>
                </c:pt>
                <c:pt idx="692">
                  <c:v>4.3694829760403531</c:v>
                </c:pt>
                <c:pt idx="693">
                  <c:v>4.3702770780856426</c:v>
                </c:pt>
                <c:pt idx="694">
                  <c:v>4.3710691823899372</c:v>
                </c:pt>
                <c:pt idx="695">
                  <c:v>4.3718592964824126</c:v>
                </c:pt>
                <c:pt idx="696">
                  <c:v>4.3726474278544538</c:v>
                </c:pt>
                <c:pt idx="697">
                  <c:v>4.3734335839598995</c:v>
                </c:pt>
                <c:pt idx="698">
                  <c:v>4.3742177722152693</c:v>
                </c:pt>
                <c:pt idx="699">
                  <c:v>4.375</c:v>
                </c:pt>
                <c:pt idx="700">
                  <c:v>4.3757802746566794</c:v>
                </c:pt>
                <c:pt idx="701">
                  <c:v>4.3765586034912722</c:v>
                </c:pt>
                <c:pt idx="702">
                  <c:v>4.3773349937733492</c:v>
                </c:pt>
                <c:pt idx="703">
                  <c:v>4.378109452736318</c:v>
                </c:pt>
                <c:pt idx="704">
                  <c:v>4.3788819875776399</c:v>
                </c:pt>
                <c:pt idx="705">
                  <c:v>4.3796526054590572</c:v>
                </c:pt>
                <c:pt idx="706">
                  <c:v>4.3804213135068153</c:v>
                </c:pt>
                <c:pt idx="707">
                  <c:v>4.3811881188118811</c:v>
                </c:pt>
                <c:pt idx="708">
                  <c:v>4.3819530284301607</c:v>
                </c:pt>
                <c:pt idx="709">
                  <c:v>4.382716049382716</c:v>
                </c:pt>
                <c:pt idx="710">
                  <c:v>4.3834771886559807</c:v>
                </c:pt>
                <c:pt idx="711">
                  <c:v>4.3842364532019706</c:v>
                </c:pt>
                <c:pt idx="712">
                  <c:v>4.3849938499384997</c:v>
                </c:pt>
                <c:pt idx="713">
                  <c:v>4.3857493857493859</c:v>
                </c:pt>
                <c:pt idx="714">
                  <c:v>4.3865030674846626</c:v>
                </c:pt>
                <c:pt idx="715">
                  <c:v>4.3872549019607838</c:v>
                </c:pt>
                <c:pt idx="716">
                  <c:v>4.3880048959608322</c:v>
                </c:pt>
                <c:pt idx="717">
                  <c:v>4.3887530562347186</c:v>
                </c:pt>
                <c:pt idx="718">
                  <c:v>4.3894993894993899</c:v>
                </c:pt>
                <c:pt idx="719">
                  <c:v>4.3902439024390247</c:v>
                </c:pt>
                <c:pt idx="720">
                  <c:v>4.3909866017052375</c:v>
                </c:pt>
                <c:pt idx="721">
                  <c:v>4.3917274939172755</c:v>
                </c:pt>
                <c:pt idx="722">
                  <c:v>4.3924665856622109</c:v>
                </c:pt>
                <c:pt idx="723">
                  <c:v>4.3932038834951461</c:v>
                </c:pt>
                <c:pt idx="724">
                  <c:v>4.3939393939393936</c:v>
                </c:pt>
                <c:pt idx="725">
                  <c:v>4.3946731234866823</c:v>
                </c:pt>
                <c:pt idx="726">
                  <c:v>4.3954050785973395</c:v>
                </c:pt>
                <c:pt idx="727">
                  <c:v>4.3961352657004831</c:v>
                </c:pt>
                <c:pt idx="728">
                  <c:v>4.3968636911942101</c:v>
                </c:pt>
                <c:pt idx="729">
                  <c:v>4.3975903614457827</c:v>
                </c:pt>
                <c:pt idx="730">
                  <c:v>4.3983152827918168</c:v>
                </c:pt>
                <c:pt idx="731">
                  <c:v>4.3990384615384617</c:v>
                </c:pt>
                <c:pt idx="732">
                  <c:v>4.3997599039615851</c:v>
                </c:pt>
                <c:pt idx="733">
                  <c:v>4.4004796163069546</c:v>
                </c:pt>
                <c:pt idx="734">
                  <c:v>4.4011976047904193</c:v>
                </c:pt>
                <c:pt idx="735">
                  <c:v>4.401913875598086</c:v>
                </c:pt>
                <c:pt idx="736">
                  <c:v>4.4026284348864992</c:v>
                </c:pt>
                <c:pt idx="737">
                  <c:v>4.4033412887828156</c:v>
                </c:pt>
                <c:pt idx="738">
                  <c:v>4.4040524433849821</c:v>
                </c:pt>
                <c:pt idx="739">
                  <c:v>4.4047619047619051</c:v>
                </c:pt>
                <c:pt idx="740">
                  <c:v>4.4054696789536267</c:v>
                </c:pt>
                <c:pt idx="741">
                  <c:v>4.4061757719714967</c:v>
                </c:pt>
                <c:pt idx="742">
                  <c:v>4.4068801897983398</c:v>
                </c:pt>
                <c:pt idx="743">
                  <c:v>4.4075829383886251</c:v>
                </c:pt>
                <c:pt idx="744">
                  <c:v>4.4082840236686387</c:v>
                </c:pt>
                <c:pt idx="745">
                  <c:v>4.4089834515366437</c:v>
                </c:pt>
                <c:pt idx="746">
                  <c:v>4.4096812278630457</c:v>
                </c:pt>
                <c:pt idx="747">
                  <c:v>4.4103773584905657</c:v>
                </c:pt>
                <c:pt idx="748">
                  <c:v>4.4110718492343937</c:v>
                </c:pt>
                <c:pt idx="749">
                  <c:v>4.4117647058823533</c:v>
                </c:pt>
                <c:pt idx="750">
                  <c:v>4.4124559341950649</c:v>
                </c:pt>
                <c:pt idx="751">
                  <c:v>4.413145539906103</c:v>
                </c:pt>
                <c:pt idx="752">
                  <c:v>4.4138335287221571</c:v>
                </c:pt>
                <c:pt idx="753">
                  <c:v>4.4145199063231848</c:v>
                </c:pt>
                <c:pt idx="754">
                  <c:v>4.4152046783625734</c:v>
                </c:pt>
                <c:pt idx="755">
                  <c:v>4.41588785046729</c:v>
                </c:pt>
                <c:pt idx="756">
                  <c:v>4.4165694282380397</c:v>
                </c:pt>
                <c:pt idx="757">
                  <c:v>4.4172494172494172</c:v>
                </c:pt>
                <c:pt idx="758">
                  <c:v>4.417927823050058</c:v>
                </c:pt>
                <c:pt idx="759">
                  <c:v>4.4186046511627906</c:v>
                </c:pt>
                <c:pt idx="760">
                  <c:v>4.4192799070847846</c:v>
                </c:pt>
                <c:pt idx="761">
                  <c:v>4.4199535962877032</c:v>
                </c:pt>
                <c:pt idx="762">
                  <c:v>4.4206257242178451</c:v>
                </c:pt>
                <c:pt idx="763">
                  <c:v>4.4212962962962967</c:v>
                </c:pt>
                <c:pt idx="764">
                  <c:v>4.4219653179190752</c:v>
                </c:pt>
                <c:pt idx="765">
                  <c:v>4.4226327944572743</c:v>
                </c:pt>
                <c:pt idx="766">
                  <c:v>4.4232987312572085</c:v>
                </c:pt>
                <c:pt idx="767">
                  <c:v>4.4239631336405534</c:v>
                </c:pt>
                <c:pt idx="768">
                  <c:v>4.4246260069044876</c:v>
                </c:pt>
                <c:pt idx="769">
                  <c:v>4.4252873563218396</c:v>
                </c:pt>
                <c:pt idx="770">
                  <c:v>4.425947187141217</c:v>
                </c:pt>
                <c:pt idx="771">
                  <c:v>4.4266055045871564</c:v>
                </c:pt>
                <c:pt idx="772">
                  <c:v>4.4272623138602523</c:v>
                </c:pt>
                <c:pt idx="773">
                  <c:v>4.4279176201372996</c:v>
                </c:pt>
                <c:pt idx="774">
                  <c:v>4.4285714285714288</c:v>
                </c:pt>
                <c:pt idx="775">
                  <c:v>4.4292237442922371</c:v>
                </c:pt>
                <c:pt idx="776">
                  <c:v>4.4298745724059287</c:v>
                </c:pt>
                <c:pt idx="777">
                  <c:v>4.4305239179954441</c:v>
                </c:pt>
                <c:pt idx="778">
                  <c:v>4.4311717861205917</c:v>
                </c:pt>
                <c:pt idx="779">
                  <c:v>4.4318181818181817</c:v>
                </c:pt>
                <c:pt idx="780">
                  <c:v>4.432463110102157</c:v>
                </c:pt>
                <c:pt idx="781">
                  <c:v>4.4331065759637189</c:v>
                </c:pt>
                <c:pt idx="782">
                  <c:v>4.433748584371461</c:v>
                </c:pt>
                <c:pt idx="783">
                  <c:v>4.4343891402714934</c:v>
                </c:pt>
                <c:pt idx="784">
                  <c:v>4.4350282485875709</c:v>
                </c:pt>
                <c:pt idx="785">
                  <c:v>4.4356659142212189</c:v>
                </c:pt>
                <c:pt idx="786">
                  <c:v>4.4363021420518596</c:v>
                </c:pt>
                <c:pt idx="787">
                  <c:v>4.4369369369369371</c:v>
                </c:pt>
                <c:pt idx="788">
                  <c:v>4.437570303712036</c:v>
                </c:pt>
                <c:pt idx="789">
                  <c:v>4.4382022471910112</c:v>
                </c:pt>
                <c:pt idx="790">
                  <c:v>4.4388327721661049</c:v>
                </c:pt>
                <c:pt idx="791">
                  <c:v>4.4394618834080717</c:v>
                </c:pt>
                <c:pt idx="792">
                  <c:v>4.4400895856662936</c:v>
                </c:pt>
                <c:pt idx="793">
                  <c:v>4.4407158836689034</c:v>
                </c:pt>
                <c:pt idx="794">
                  <c:v>4.4413407821229054</c:v>
                </c:pt>
                <c:pt idx="795">
                  <c:v>4.4419642857142856</c:v>
                </c:pt>
                <c:pt idx="796">
                  <c:v>4.442586399108138</c:v>
                </c:pt>
                <c:pt idx="797">
                  <c:v>4.4432071269487752</c:v>
                </c:pt>
                <c:pt idx="798">
                  <c:v>4.4438264738598443</c:v>
                </c:pt>
                <c:pt idx="799">
                  <c:v>4.4444444444444446</c:v>
                </c:pt>
                <c:pt idx="800">
                  <c:v>4.4450610432852393</c:v>
                </c:pt>
                <c:pt idx="801">
                  <c:v>4.4456762749445673</c:v>
                </c:pt>
                <c:pt idx="802">
                  <c:v>4.4462901439645623</c:v>
                </c:pt>
                <c:pt idx="803">
                  <c:v>4.446902654867257</c:v>
                </c:pt>
                <c:pt idx="804">
                  <c:v>4.4475138121546962</c:v>
                </c:pt>
                <c:pt idx="805">
                  <c:v>4.4481236203090511</c:v>
                </c:pt>
                <c:pt idx="806">
                  <c:v>4.4487320837927227</c:v>
                </c:pt>
                <c:pt idx="807">
                  <c:v>4.4493392070484585</c:v>
                </c:pt>
                <c:pt idx="808">
                  <c:v>4.4499449944994502</c:v>
                </c:pt>
                <c:pt idx="809">
                  <c:v>4.4505494505494507</c:v>
                </c:pt>
                <c:pt idx="810">
                  <c:v>4.4511525795828764</c:v>
                </c:pt>
                <c:pt idx="811">
                  <c:v>4.4517543859649127</c:v>
                </c:pt>
                <c:pt idx="812">
                  <c:v>4.452354874041621</c:v>
                </c:pt>
                <c:pt idx="813">
                  <c:v>4.452954048140044</c:v>
                </c:pt>
                <c:pt idx="814">
                  <c:v>4.4535519125683063</c:v>
                </c:pt>
                <c:pt idx="815">
                  <c:v>4.4541484716157207</c:v>
                </c:pt>
                <c:pt idx="816">
                  <c:v>4.4547437295528898</c:v>
                </c:pt>
                <c:pt idx="817">
                  <c:v>4.4553376906318078</c:v>
                </c:pt>
                <c:pt idx="818">
                  <c:v>4.4559303590859631</c:v>
                </c:pt>
                <c:pt idx="819">
                  <c:v>4.4565217391304346</c:v>
                </c:pt>
                <c:pt idx="820">
                  <c:v>4.4571118349619976</c:v>
                </c:pt>
                <c:pt idx="821">
                  <c:v>4.457700650759219</c:v>
                </c:pt>
                <c:pt idx="822">
                  <c:v>4.4582881906825564</c:v>
                </c:pt>
                <c:pt idx="823">
                  <c:v>4.4588744588744591</c:v>
                </c:pt>
                <c:pt idx="824">
                  <c:v>4.4594594594594597</c:v>
                </c:pt>
                <c:pt idx="825">
                  <c:v>4.4600431965442766</c:v>
                </c:pt>
                <c:pt idx="826">
                  <c:v>4.4606256742179076</c:v>
                </c:pt>
                <c:pt idx="827">
                  <c:v>4.4612068965517242</c:v>
                </c:pt>
                <c:pt idx="828">
                  <c:v>4.4617868675995691</c:v>
                </c:pt>
                <c:pt idx="829">
                  <c:v>4.4623655913978491</c:v>
                </c:pt>
                <c:pt idx="830">
                  <c:v>4.4629430719656282</c:v>
                </c:pt>
                <c:pt idx="831">
                  <c:v>4.4635193133047215</c:v>
                </c:pt>
                <c:pt idx="832">
                  <c:v>4.464094319399786</c:v>
                </c:pt>
                <c:pt idx="833">
                  <c:v>4.4646680942184149</c:v>
                </c:pt>
                <c:pt idx="834">
                  <c:v>4.4652406417112296</c:v>
                </c:pt>
                <c:pt idx="835">
                  <c:v>4.4658119658119659</c:v>
                </c:pt>
                <c:pt idx="836">
                  <c:v>4.4663820704375663</c:v>
                </c:pt>
                <c:pt idx="837">
                  <c:v>4.4669509594882726</c:v>
                </c:pt>
                <c:pt idx="838">
                  <c:v>4.4675186368477107</c:v>
                </c:pt>
                <c:pt idx="839">
                  <c:v>4.4680851063829783</c:v>
                </c:pt>
                <c:pt idx="840">
                  <c:v>4.4686503719447392</c:v>
                </c:pt>
                <c:pt idx="841">
                  <c:v>4.4692144373673042</c:v>
                </c:pt>
                <c:pt idx="842">
                  <c:v>4.4697773064687167</c:v>
                </c:pt>
                <c:pt idx="843">
                  <c:v>4.4703389830508469</c:v>
                </c:pt>
                <c:pt idx="844">
                  <c:v>4.4708994708994707</c:v>
                </c:pt>
                <c:pt idx="845">
                  <c:v>4.471458773784355</c:v>
                </c:pt>
                <c:pt idx="846">
                  <c:v>4.4720168954593458</c:v>
                </c:pt>
                <c:pt idx="847">
                  <c:v>4.4725738396624468</c:v>
                </c:pt>
                <c:pt idx="848">
                  <c:v>4.4731296101159117</c:v>
                </c:pt>
                <c:pt idx="849">
                  <c:v>4.4736842105263159</c:v>
                </c:pt>
                <c:pt idx="850">
                  <c:v>4.4742376445846475</c:v>
                </c:pt>
                <c:pt idx="851">
                  <c:v>4.4747899159663866</c:v>
                </c:pt>
                <c:pt idx="852">
                  <c:v>4.4753410283315844</c:v>
                </c:pt>
                <c:pt idx="853">
                  <c:v>4.4758909853249476</c:v>
                </c:pt>
                <c:pt idx="854">
                  <c:v>4.4764397905759159</c:v>
                </c:pt>
                <c:pt idx="855">
                  <c:v>4.476987447698745</c:v>
                </c:pt>
                <c:pt idx="856">
                  <c:v>4.4775339602925808</c:v>
                </c:pt>
                <c:pt idx="857">
                  <c:v>4.4780793319415446</c:v>
                </c:pt>
                <c:pt idx="858">
                  <c:v>4.4786235662148073</c:v>
                </c:pt>
                <c:pt idx="859">
                  <c:v>4.479166666666667</c:v>
                </c:pt>
                <c:pt idx="860">
                  <c:v>4.4797086368366283</c:v>
                </c:pt>
                <c:pt idx="861">
                  <c:v>4.4802494802494799</c:v>
                </c:pt>
                <c:pt idx="862">
                  <c:v>4.4807892004153684</c:v>
                </c:pt>
                <c:pt idx="863">
                  <c:v>4.4813278008298756</c:v>
                </c:pt>
                <c:pt idx="864">
                  <c:v>4.4818652849740932</c:v>
                </c:pt>
                <c:pt idx="865">
                  <c:v>4.4824016563146998</c:v>
                </c:pt>
                <c:pt idx="866">
                  <c:v>4.4829369183040333</c:v>
                </c:pt>
                <c:pt idx="867">
                  <c:v>4.4834710743801658</c:v>
                </c:pt>
                <c:pt idx="868">
                  <c:v>4.4840041279669762</c:v>
                </c:pt>
                <c:pt idx="869">
                  <c:v>4.4845360824742269</c:v>
                </c:pt>
                <c:pt idx="870">
                  <c:v>4.4850669412976316</c:v>
                </c:pt>
                <c:pt idx="871">
                  <c:v>4.4855967078189298</c:v>
                </c:pt>
                <c:pt idx="872">
                  <c:v>4.4861253854059608</c:v>
                </c:pt>
                <c:pt idx="873">
                  <c:v>4.4866529774127315</c:v>
                </c:pt>
                <c:pt idx="874">
                  <c:v>4.4871794871794872</c:v>
                </c:pt>
                <c:pt idx="875">
                  <c:v>4.4877049180327875</c:v>
                </c:pt>
                <c:pt idx="876">
                  <c:v>4.488229273285568</c:v>
                </c:pt>
                <c:pt idx="877">
                  <c:v>4.4887525562372188</c:v>
                </c:pt>
                <c:pt idx="878">
                  <c:v>4.4892747701736466</c:v>
                </c:pt>
                <c:pt idx="879">
                  <c:v>4.4897959183673466</c:v>
                </c:pt>
                <c:pt idx="880">
                  <c:v>4.4903160040774717</c:v>
                </c:pt>
                <c:pt idx="881">
                  <c:v>4.4908350305498983</c:v>
                </c:pt>
                <c:pt idx="882">
                  <c:v>4.491353001017294</c:v>
                </c:pt>
                <c:pt idx="883">
                  <c:v>4.4918699186991864</c:v>
                </c:pt>
                <c:pt idx="884">
                  <c:v>4.4923857868020303</c:v>
                </c:pt>
                <c:pt idx="885">
                  <c:v>4.4929006085192693</c:v>
                </c:pt>
                <c:pt idx="886">
                  <c:v>4.4934143870314083</c:v>
                </c:pt>
                <c:pt idx="887">
                  <c:v>4.4939271255060733</c:v>
                </c:pt>
                <c:pt idx="888">
                  <c:v>4.4944388270980786</c:v>
                </c:pt>
                <c:pt idx="889">
                  <c:v>4.4949494949494948</c:v>
                </c:pt>
                <c:pt idx="890">
                  <c:v>4.4954591321897075</c:v>
                </c:pt>
                <c:pt idx="891">
                  <c:v>4.495967741935484</c:v>
                </c:pt>
                <c:pt idx="892">
                  <c:v>4.4964753272910372</c:v>
                </c:pt>
                <c:pt idx="893">
                  <c:v>4.4969818913480886</c:v>
                </c:pt>
                <c:pt idx="894">
                  <c:v>4.4974874371859297</c:v>
                </c:pt>
                <c:pt idx="895">
                  <c:v>4.4979919678714859</c:v>
                </c:pt>
                <c:pt idx="896">
                  <c:v>4.4984954864593778</c:v>
                </c:pt>
                <c:pt idx="897">
                  <c:v>4.4989979959919841</c:v>
                </c:pt>
                <c:pt idx="898">
                  <c:v>4.4994994994994997</c:v>
                </c:pt>
                <c:pt idx="899">
                  <c:v>4.5</c:v>
                </c:pt>
                <c:pt idx="900">
                  <c:v>4.500499500499501</c:v>
                </c:pt>
                <c:pt idx="901">
                  <c:v>4.5009980039920165</c:v>
                </c:pt>
                <c:pt idx="902">
                  <c:v>4.5014955134596217</c:v>
                </c:pt>
                <c:pt idx="903">
                  <c:v>4.5019920318725095</c:v>
                </c:pt>
                <c:pt idx="904">
                  <c:v>4.5024875621890548</c:v>
                </c:pt>
                <c:pt idx="905">
                  <c:v>4.5029821073558649</c:v>
                </c:pt>
                <c:pt idx="906">
                  <c:v>4.5034756703078447</c:v>
                </c:pt>
                <c:pt idx="907">
                  <c:v>4.503968253968254</c:v>
                </c:pt>
                <c:pt idx="908">
                  <c:v>4.504459861248761</c:v>
                </c:pt>
                <c:pt idx="909">
                  <c:v>4.5049504950495054</c:v>
                </c:pt>
                <c:pt idx="910">
                  <c:v>4.505440158259149</c:v>
                </c:pt>
                <c:pt idx="911">
                  <c:v>4.5059288537549405</c:v>
                </c:pt>
                <c:pt idx="912">
                  <c:v>4.5064165844027642</c:v>
                </c:pt>
                <c:pt idx="913">
                  <c:v>4.5069033530571998</c:v>
                </c:pt>
                <c:pt idx="914">
                  <c:v>4.5073891625615765</c:v>
                </c:pt>
                <c:pt idx="915">
                  <c:v>4.5078740157480315</c:v>
                </c:pt>
                <c:pt idx="916">
                  <c:v>4.5083579154375615</c:v>
                </c:pt>
                <c:pt idx="917">
                  <c:v>4.5088408644400788</c:v>
                </c:pt>
                <c:pt idx="918">
                  <c:v>4.5093228655544655</c:v>
                </c:pt>
                <c:pt idx="919">
                  <c:v>4.5098039215686274</c:v>
                </c:pt>
                <c:pt idx="920">
                  <c:v>4.5102840352595495</c:v>
                </c:pt>
                <c:pt idx="921">
                  <c:v>4.5107632093933461</c:v>
                </c:pt>
                <c:pt idx="922">
                  <c:v>4.5112414467253172</c:v>
                </c:pt>
                <c:pt idx="923">
                  <c:v>4.51171875</c:v>
                </c:pt>
                <c:pt idx="924">
                  <c:v>4.51219512195122</c:v>
                </c:pt>
                <c:pt idx="925">
                  <c:v>4.5126705653021446</c:v>
                </c:pt>
                <c:pt idx="926">
                  <c:v>4.5131450827653357</c:v>
                </c:pt>
                <c:pt idx="927">
                  <c:v>4.5136186770428015</c:v>
                </c:pt>
                <c:pt idx="928">
                  <c:v>4.5140913508260452</c:v>
                </c:pt>
                <c:pt idx="929">
                  <c:v>4.5145631067961167</c:v>
                </c:pt>
                <c:pt idx="930">
                  <c:v>4.5150339476236665</c:v>
                </c:pt>
                <c:pt idx="931">
                  <c:v>4.5155038759689923</c:v>
                </c:pt>
                <c:pt idx="932">
                  <c:v>4.5159728944820907</c:v>
                </c:pt>
                <c:pt idx="933">
                  <c:v>4.516441005802708</c:v>
                </c:pt>
                <c:pt idx="934">
                  <c:v>4.5169082125603861</c:v>
                </c:pt>
                <c:pt idx="935">
                  <c:v>4.5173745173745168</c:v>
                </c:pt>
                <c:pt idx="936">
                  <c:v>4.5178399228543871</c:v>
                </c:pt>
                <c:pt idx="937">
                  <c:v>4.5183044315992298</c:v>
                </c:pt>
                <c:pt idx="938">
                  <c:v>4.518768046198268</c:v>
                </c:pt>
                <c:pt idx="939">
                  <c:v>4.5192307692307692</c:v>
                </c:pt>
                <c:pt idx="940">
                  <c:v>4.5196926032660905</c:v>
                </c:pt>
                <c:pt idx="941">
                  <c:v>4.5201535508637232</c:v>
                </c:pt>
                <c:pt idx="942">
                  <c:v>4.520613614573346</c:v>
                </c:pt>
                <c:pt idx="943">
                  <c:v>4.5210727969348659</c:v>
                </c:pt>
                <c:pt idx="944">
                  <c:v>4.5215311004784686</c:v>
                </c:pt>
                <c:pt idx="945">
                  <c:v>4.5219885277246652</c:v>
                </c:pt>
                <c:pt idx="946">
                  <c:v>4.5224450811843369</c:v>
                </c:pt>
                <c:pt idx="947">
                  <c:v>4.5229007633587788</c:v>
                </c:pt>
                <c:pt idx="948">
                  <c:v>4.5233555767397524</c:v>
                </c:pt>
                <c:pt idx="949">
                  <c:v>4.5238095238095237</c:v>
                </c:pt>
                <c:pt idx="950">
                  <c:v>4.5242626070409138</c:v>
                </c:pt>
                <c:pt idx="951">
                  <c:v>4.5247148288973378</c:v>
                </c:pt>
                <c:pt idx="952">
                  <c:v>4.5251661918328585</c:v>
                </c:pt>
                <c:pt idx="953">
                  <c:v>4.5256166982922199</c:v>
                </c:pt>
                <c:pt idx="954">
                  <c:v>4.5260663507109005</c:v>
                </c:pt>
                <c:pt idx="955">
                  <c:v>4.5265151515151514</c:v>
                </c:pt>
                <c:pt idx="956">
                  <c:v>4.5269631031220436</c:v>
                </c:pt>
                <c:pt idx="957">
                  <c:v>4.5274102079395089</c:v>
                </c:pt>
                <c:pt idx="958">
                  <c:v>4.5278564683663838</c:v>
                </c:pt>
                <c:pt idx="959">
                  <c:v>4.5283018867924527</c:v>
                </c:pt>
                <c:pt idx="960">
                  <c:v>4.5287464655984921</c:v>
                </c:pt>
                <c:pt idx="961">
                  <c:v>4.5291902071563088</c:v>
                </c:pt>
                <c:pt idx="962">
                  <c:v>4.5296331138287869</c:v>
                </c:pt>
                <c:pt idx="963">
                  <c:v>4.530075187969925</c:v>
                </c:pt>
                <c:pt idx="964">
                  <c:v>4.5305164319248821</c:v>
                </c:pt>
                <c:pt idx="965">
                  <c:v>4.5309568480300193</c:v>
                </c:pt>
                <c:pt idx="966">
                  <c:v>4.5313964386129335</c:v>
                </c:pt>
                <c:pt idx="967">
                  <c:v>4.5318352059925093</c:v>
                </c:pt>
                <c:pt idx="968">
                  <c:v>4.5322731524789521</c:v>
                </c:pt>
                <c:pt idx="969">
                  <c:v>4.5327102803738315</c:v>
                </c:pt>
                <c:pt idx="970">
                  <c:v>4.5331465919701213</c:v>
                </c:pt>
                <c:pt idx="971">
                  <c:v>4.5335820895522385</c:v>
                </c:pt>
                <c:pt idx="972">
                  <c:v>4.5340167753960863</c:v>
                </c:pt>
                <c:pt idx="973">
                  <c:v>4.5344506517690872</c:v>
                </c:pt>
                <c:pt idx="974">
                  <c:v>4.5348837209302326</c:v>
                </c:pt>
                <c:pt idx="975">
                  <c:v>4.5353159851301115</c:v>
                </c:pt>
                <c:pt idx="976">
                  <c:v>4.5357474466109569</c:v>
                </c:pt>
                <c:pt idx="977">
                  <c:v>4.5361781076066796</c:v>
                </c:pt>
                <c:pt idx="978">
                  <c:v>4.5366079703429101</c:v>
                </c:pt>
                <c:pt idx="979">
                  <c:v>4.5370370370370372</c:v>
                </c:pt>
                <c:pt idx="980">
                  <c:v>4.5374653098982423</c:v>
                </c:pt>
                <c:pt idx="981">
                  <c:v>4.5378927911275415</c:v>
                </c:pt>
                <c:pt idx="982">
                  <c:v>4.5383194829178208</c:v>
                </c:pt>
                <c:pt idx="983">
                  <c:v>4.5387453874538748</c:v>
                </c:pt>
                <c:pt idx="984">
                  <c:v>4.5391705069124422</c:v>
                </c:pt>
                <c:pt idx="985">
                  <c:v>4.5395948434622468</c:v>
                </c:pt>
                <c:pt idx="986">
                  <c:v>4.5400183992640288</c:v>
                </c:pt>
                <c:pt idx="987">
                  <c:v>4.5404411764705879</c:v>
                </c:pt>
                <c:pt idx="988">
                  <c:v>4.5408631772268135</c:v>
                </c:pt>
                <c:pt idx="989">
                  <c:v>4.5412844036697244</c:v>
                </c:pt>
                <c:pt idx="990">
                  <c:v>4.5417048579285062</c:v>
                </c:pt>
                <c:pt idx="991">
                  <c:v>4.542124542124542</c:v>
                </c:pt>
                <c:pt idx="992">
                  <c:v>4.5425434583714548</c:v>
                </c:pt>
                <c:pt idx="993">
                  <c:v>4.542961608775137</c:v>
                </c:pt>
                <c:pt idx="994">
                  <c:v>4.5433789954337902</c:v>
                </c:pt>
                <c:pt idx="995">
                  <c:v>4.5437956204379564</c:v>
                </c:pt>
                <c:pt idx="996">
                  <c:v>4.544211485870556</c:v>
                </c:pt>
                <c:pt idx="997">
                  <c:v>4.5446265938069219</c:v>
                </c:pt>
                <c:pt idx="998">
                  <c:v>4.545040946314832</c:v>
                </c:pt>
                <c:pt idx="999" formatCode="0.00">
                  <c:v>4.545454545454545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5AA-47B5-80DF-96C46B80F6F6}"/>
            </c:ext>
          </c:extLst>
        </c:ser>
        <c:ser>
          <c:idx val="5"/>
          <c:order val="5"/>
          <c:tx>
            <c:strRef>
              <c:f>Sheet1!$O$1</c:f>
              <c:strCache>
                <c:ptCount val="1"/>
                <c:pt idx="0">
                  <c:v>Vout (R1=100kΩ)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Sheet1!$O$2:$O$1119</c:f>
              <c:numCache>
                <c:formatCode>General</c:formatCode>
                <c:ptCount val="1118"/>
                <c:pt idx="0">
                  <c:v>9.9800399201596807E-3</c:v>
                </c:pt>
                <c:pt idx="1">
                  <c:v>1.9920318725099601E-2</c:v>
                </c:pt>
                <c:pt idx="2">
                  <c:v>2.982107355864811E-2</c:v>
                </c:pt>
                <c:pt idx="3">
                  <c:v>3.968253968253968E-2</c:v>
                </c:pt>
                <c:pt idx="4">
                  <c:v>4.9504950495049507E-2</c:v>
                </c:pt>
                <c:pt idx="5">
                  <c:v>5.9288537549407112E-2</c:v>
                </c:pt>
                <c:pt idx="6">
                  <c:v>6.9033530571992102E-2</c:v>
                </c:pt>
                <c:pt idx="7">
                  <c:v>7.874015748031496E-2</c:v>
                </c:pt>
                <c:pt idx="8">
                  <c:v>8.8408644400785857E-2</c:v>
                </c:pt>
                <c:pt idx="9" formatCode="0.00">
                  <c:v>9.8039215686274508E-2</c:v>
                </c:pt>
                <c:pt idx="10">
                  <c:v>0.10763209393346379</c:v>
                </c:pt>
                <c:pt idx="11">
                  <c:v>0.1171875</c:v>
                </c:pt>
                <c:pt idx="12">
                  <c:v>0.12670565302144249</c:v>
                </c:pt>
                <c:pt idx="13">
                  <c:v>0.13618677042801558</c:v>
                </c:pt>
                <c:pt idx="14">
                  <c:v>0.14563106796116504</c:v>
                </c:pt>
                <c:pt idx="15">
                  <c:v>0.15503875968992248</c:v>
                </c:pt>
                <c:pt idx="16">
                  <c:v>0.16441005802707931</c:v>
                </c:pt>
                <c:pt idx="17">
                  <c:v>0.17374517374517373</c:v>
                </c:pt>
                <c:pt idx="18">
                  <c:v>0.18304431599229287</c:v>
                </c:pt>
                <c:pt idx="19">
                  <c:v>0.19230769230769232</c:v>
                </c:pt>
                <c:pt idx="20">
                  <c:v>0.2015355086372361</c:v>
                </c:pt>
                <c:pt idx="21">
                  <c:v>0.21072796934865901</c:v>
                </c:pt>
                <c:pt idx="22">
                  <c:v>0.21988527724665391</c:v>
                </c:pt>
                <c:pt idx="23">
                  <c:v>0.22900763358778625</c:v>
                </c:pt>
                <c:pt idx="24">
                  <c:v>0.23809523809523808</c:v>
                </c:pt>
                <c:pt idx="25">
                  <c:v>0.24714828897338403</c:v>
                </c:pt>
                <c:pt idx="26">
                  <c:v>0.25616698292220114</c:v>
                </c:pt>
                <c:pt idx="27">
                  <c:v>0.26515151515151514</c:v>
                </c:pt>
                <c:pt idx="28">
                  <c:v>0.27410207939508507</c:v>
                </c:pt>
                <c:pt idx="29">
                  <c:v>0.28301886792452829</c:v>
                </c:pt>
                <c:pt idx="30">
                  <c:v>0.29190207156308851</c:v>
                </c:pt>
                <c:pt idx="31">
                  <c:v>0.3007518796992481</c:v>
                </c:pt>
                <c:pt idx="32">
                  <c:v>0.30956848030018758</c:v>
                </c:pt>
                <c:pt idx="33">
                  <c:v>0.31835205992509363</c:v>
                </c:pt>
                <c:pt idx="34">
                  <c:v>0.32710280373831774</c:v>
                </c:pt>
                <c:pt idx="35">
                  <c:v>0.33582089552238803</c:v>
                </c:pt>
                <c:pt idx="36">
                  <c:v>0.3445065176908752</c:v>
                </c:pt>
                <c:pt idx="37">
                  <c:v>0.35315985130111527</c:v>
                </c:pt>
                <c:pt idx="38">
                  <c:v>0.36178107606679033</c:v>
                </c:pt>
                <c:pt idx="39">
                  <c:v>0.37037037037037035</c:v>
                </c:pt>
                <c:pt idx="40">
                  <c:v>0.37892791127541592</c:v>
                </c:pt>
                <c:pt idx="41">
                  <c:v>0.38745387453874541</c:v>
                </c:pt>
                <c:pt idx="42">
                  <c:v>0.39594843462246782</c:v>
                </c:pt>
                <c:pt idx="43">
                  <c:v>0.40441176470588236</c:v>
                </c:pt>
                <c:pt idx="44">
                  <c:v>0.41284403669724773</c:v>
                </c:pt>
                <c:pt idx="45">
                  <c:v>0.4212454212454213</c:v>
                </c:pt>
                <c:pt idx="46">
                  <c:v>0.42961608775137111</c:v>
                </c:pt>
                <c:pt idx="47">
                  <c:v>0.43795620437956206</c:v>
                </c:pt>
                <c:pt idx="48">
                  <c:v>0.44626593806921677</c:v>
                </c:pt>
                <c:pt idx="49">
                  <c:v>0.45454545454545459</c:v>
                </c:pt>
                <c:pt idx="50">
                  <c:v>0.4627949183303085</c:v>
                </c:pt>
                <c:pt idx="51">
                  <c:v>0.47101449275362317</c:v>
                </c:pt>
                <c:pt idx="52">
                  <c:v>0.4792043399638336</c:v>
                </c:pt>
                <c:pt idx="53">
                  <c:v>0.48736462093862815</c:v>
                </c:pt>
                <c:pt idx="54">
                  <c:v>0.49549549549549549</c:v>
                </c:pt>
                <c:pt idx="55">
                  <c:v>0.50359712230215825</c:v>
                </c:pt>
                <c:pt idx="56">
                  <c:v>0.51166965888689409</c:v>
                </c:pt>
                <c:pt idx="57">
                  <c:v>0.51971326164874554</c:v>
                </c:pt>
                <c:pt idx="58">
                  <c:v>0.52772808586762077</c:v>
                </c:pt>
                <c:pt idx="59">
                  <c:v>0.5357142857142857</c:v>
                </c:pt>
                <c:pt idx="60">
                  <c:v>0.54367201426024958</c:v>
                </c:pt>
                <c:pt idx="61">
                  <c:v>0.55160142348754448</c:v>
                </c:pt>
                <c:pt idx="62">
                  <c:v>0.55950266429840145</c:v>
                </c:pt>
                <c:pt idx="63">
                  <c:v>0.56737588652482263</c:v>
                </c:pt>
                <c:pt idx="64">
                  <c:v>0.5752212389380531</c:v>
                </c:pt>
                <c:pt idx="65">
                  <c:v>0.58303886925795045</c:v>
                </c:pt>
                <c:pt idx="66">
                  <c:v>0.59082892416225752</c:v>
                </c:pt>
                <c:pt idx="67">
                  <c:v>0.59859154929577463</c:v>
                </c:pt>
                <c:pt idx="68">
                  <c:v>0.60632688927943756</c:v>
                </c:pt>
                <c:pt idx="69">
                  <c:v>0.61403508771929816</c:v>
                </c:pt>
                <c:pt idx="70">
                  <c:v>0.6217162872154115</c:v>
                </c:pt>
                <c:pt idx="71">
                  <c:v>0.62937062937062938</c:v>
                </c:pt>
                <c:pt idx="72">
                  <c:v>0.63699825479930194</c:v>
                </c:pt>
                <c:pt idx="73">
                  <c:v>0.64459930313588854</c:v>
                </c:pt>
                <c:pt idx="74">
                  <c:v>0.65217391304347827</c:v>
                </c:pt>
                <c:pt idx="75">
                  <c:v>0.65972222222222221</c:v>
                </c:pt>
                <c:pt idx="76">
                  <c:v>0.66724436741767768</c:v>
                </c:pt>
                <c:pt idx="77">
                  <c:v>0.67474048442906587</c:v>
                </c:pt>
                <c:pt idx="78">
                  <c:v>0.68221070811744389</c:v>
                </c:pt>
                <c:pt idx="79">
                  <c:v>0.68965517241379315</c:v>
                </c:pt>
                <c:pt idx="80">
                  <c:v>0.69707401032702232</c:v>
                </c:pt>
                <c:pt idx="81">
                  <c:v>0.70446735395188997</c:v>
                </c:pt>
                <c:pt idx="82">
                  <c:v>0.71183533447684399</c:v>
                </c:pt>
                <c:pt idx="83">
                  <c:v>0.71917808219178081</c:v>
                </c:pt>
                <c:pt idx="84">
                  <c:v>0.72649572649572658</c:v>
                </c:pt>
                <c:pt idx="85">
                  <c:v>0.73378839590443679</c:v>
                </c:pt>
                <c:pt idx="86">
                  <c:v>0.74105621805792166</c:v>
                </c:pt>
                <c:pt idx="87">
                  <c:v>0.7482993197278911</c:v>
                </c:pt>
                <c:pt idx="88">
                  <c:v>0.75551782682512736</c:v>
                </c:pt>
                <c:pt idx="89">
                  <c:v>0.76271186440677974</c:v>
                </c:pt>
                <c:pt idx="90">
                  <c:v>0.76988155668358715</c:v>
                </c:pt>
                <c:pt idx="91">
                  <c:v>0.77702702702702697</c:v>
                </c:pt>
                <c:pt idx="92">
                  <c:v>0.78414839797639124</c:v>
                </c:pt>
                <c:pt idx="93">
                  <c:v>0.79124579124579131</c:v>
                </c:pt>
                <c:pt idx="94">
                  <c:v>0.79831932773109238</c:v>
                </c:pt>
                <c:pt idx="95">
                  <c:v>0.80536912751677847</c:v>
                </c:pt>
                <c:pt idx="96">
                  <c:v>0.812395309882747</c:v>
                </c:pt>
                <c:pt idx="97">
                  <c:v>0.8193979933110368</c:v>
                </c:pt>
                <c:pt idx="98">
                  <c:v>0.82637729549248751</c:v>
                </c:pt>
                <c:pt idx="99" formatCode="0.00">
                  <c:v>0.83333333333333326</c:v>
                </c:pt>
                <c:pt idx="100">
                  <c:v>0.84026622296173037</c:v>
                </c:pt>
                <c:pt idx="101">
                  <c:v>0.84717607973421927</c:v>
                </c:pt>
                <c:pt idx="102">
                  <c:v>0.85406301824212272</c:v>
                </c:pt>
                <c:pt idx="103">
                  <c:v>0.86092715231788075</c:v>
                </c:pt>
                <c:pt idx="104">
                  <c:v>0.86776859504132231</c:v>
                </c:pt>
                <c:pt idx="105">
                  <c:v>0.87458745874587462</c:v>
                </c:pt>
                <c:pt idx="106">
                  <c:v>0.88138385502471173</c:v>
                </c:pt>
                <c:pt idx="107">
                  <c:v>0.88815789473684204</c:v>
                </c:pt>
                <c:pt idx="108">
                  <c:v>0.89490968801313631</c:v>
                </c:pt>
                <c:pt idx="109">
                  <c:v>0.90163934426229508</c:v>
                </c:pt>
                <c:pt idx="110">
                  <c:v>0.90834697217675942</c:v>
                </c:pt>
                <c:pt idx="111">
                  <c:v>0.91503267973856206</c:v>
                </c:pt>
                <c:pt idx="112">
                  <c:v>0.92169657422512241</c:v>
                </c:pt>
                <c:pt idx="113">
                  <c:v>0.92833876221498368</c:v>
                </c:pt>
                <c:pt idx="114">
                  <c:v>0.93495934959349591</c:v>
                </c:pt>
                <c:pt idx="115">
                  <c:v>0.94155844155844159</c:v>
                </c:pt>
                <c:pt idx="116">
                  <c:v>0.94813614262560786</c:v>
                </c:pt>
                <c:pt idx="117">
                  <c:v>0.9546925566343043</c:v>
                </c:pt>
                <c:pt idx="118">
                  <c:v>0.96122778675282716</c:v>
                </c:pt>
                <c:pt idx="119">
                  <c:v>0.967741935483871</c:v>
                </c:pt>
                <c:pt idx="120">
                  <c:v>0.97423510466988728</c:v>
                </c:pt>
                <c:pt idx="121">
                  <c:v>0.98070739549839236</c:v>
                </c:pt>
                <c:pt idx="122">
                  <c:v>0.9871589085072231</c:v>
                </c:pt>
                <c:pt idx="123">
                  <c:v>0.9935897435897435</c:v>
                </c:pt>
                <c:pt idx="124">
                  <c:v>1</c:v>
                </c:pt>
                <c:pt idx="125">
                  <c:v>1.0063897763578276</c:v>
                </c:pt>
                <c:pt idx="126">
                  <c:v>1.0127591706539076</c:v>
                </c:pt>
                <c:pt idx="127">
                  <c:v>1.0191082802547771</c:v>
                </c:pt>
                <c:pt idx="128">
                  <c:v>1.0254372019077902</c:v>
                </c:pt>
                <c:pt idx="129">
                  <c:v>1.0317460317460316</c:v>
                </c:pt>
                <c:pt idx="130">
                  <c:v>1.0380348652931854</c:v>
                </c:pt>
                <c:pt idx="131">
                  <c:v>1.0443037974683544</c:v>
                </c:pt>
                <c:pt idx="132">
                  <c:v>1.0505529225908374</c:v>
                </c:pt>
                <c:pt idx="133">
                  <c:v>1.0567823343848579</c:v>
                </c:pt>
                <c:pt idx="134">
                  <c:v>1.0629921259842521</c:v>
                </c:pt>
                <c:pt idx="135">
                  <c:v>1.0691823899371069</c:v>
                </c:pt>
                <c:pt idx="136">
                  <c:v>1.0753532182103611</c:v>
                </c:pt>
                <c:pt idx="137">
                  <c:v>1.0815047021943573</c:v>
                </c:pt>
                <c:pt idx="138">
                  <c:v>1.0876369327073552</c:v>
                </c:pt>
                <c:pt idx="139">
                  <c:v>1.09375</c:v>
                </c:pt>
                <c:pt idx="140">
                  <c:v>1.0998439937597504</c:v>
                </c:pt>
                <c:pt idx="141">
                  <c:v>1.1059190031152648</c:v>
                </c:pt>
                <c:pt idx="142">
                  <c:v>1.1119751166407466</c:v>
                </c:pt>
                <c:pt idx="143">
                  <c:v>1.1180124223602486</c:v>
                </c:pt>
                <c:pt idx="144">
                  <c:v>1.124031007751938</c:v>
                </c:pt>
                <c:pt idx="145">
                  <c:v>1.1300309597523219</c:v>
                </c:pt>
                <c:pt idx="146">
                  <c:v>1.1360123647604328</c:v>
                </c:pt>
                <c:pt idx="147">
                  <c:v>1.1419753086419753</c:v>
                </c:pt>
                <c:pt idx="148">
                  <c:v>1.147919876733436</c:v>
                </c:pt>
                <c:pt idx="149">
                  <c:v>1.153846153846154</c:v>
                </c:pt>
                <c:pt idx="150">
                  <c:v>1.1597542242703534</c:v>
                </c:pt>
                <c:pt idx="151">
                  <c:v>1.165644171779141</c:v>
                </c:pt>
                <c:pt idx="152">
                  <c:v>1.1715160796324655</c:v>
                </c:pt>
                <c:pt idx="153">
                  <c:v>1.1773700305810397</c:v>
                </c:pt>
                <c:pt idx="154">
                  <c:v>1.1832061068702291</c:v>
                </c:pt>
                <c:pt idx="155">
                  <c:v>1.1890243902439024</c:v>
                </c:pt>
                <c:pt idx="156">
                  <c:v>1.1948249619482496</c:v>
                </c:pt>
                <c:pt idx="157">
                  <c:v>1.2006079027355623</c:v>
                </c:pt>
                <c:pt idx="158">
                  <c:v>1.2063732928679818</c:v>
                </c:pt>
                <c:pt idx="159">
                  <c:v>1.2121212121212122</c:v>
                </c:pt>
                <c:pt idx="160">
                  <c:v>1.2178517397881996</c:v>
                </c:pt>
                <c:pt idx="161">
                  <c:v>1.2235649546827794</c:v>
                </c:pt>
                <c:pt idx="162">
                  <c:v>1.2292609351432879</c:v>
                </c:pt>
                <c:pt idx="163">
                  <c:v>1.2349397590361446</c:v>
                </c:pt>
                <c:pt idx="164">
                  <c:v>1.2406015037593985</c:v>
                </c:pt>
                <c:pt idx="165">
                  <c:v>1.2462462462462462</c:v>
                </c:pt>
                <c:pt idx="166">
                  <c:v>1.2518740629685157</c:v>
                </c:pt>
                <c:pt idx="167">
                  <c:v>1.2574850299401197</c:v>
                </c:pt>
                <c:pt idx="168">
                  <c:v>1.2630792227204783</c:v>
                </c:pt>
                <c:pt idx="169">
                  <c:v>1.2686567164179106</c:v>
                </c:pt>
                <c:pt idx="170">
                  <c:v>1.2742175856929956</c:v>
                </c:pt>
                <c:pt idx="171">
                  <c:v>1.2797619047619047</c:v>
                </c:pt>
                <c:pt idx="172">
                  <c:v>1.2852897473997027</c:v>
                </c:pt>
                <c:pt idx="173">
                  <c:v>1.29080118694362</c:v>
                </c:pt>
                <c:pt idx="174">
                  <c:v>1.2962962962962963</c:v>
                </c:pt>
                <c:pt idx="175">
                  <c:v>1.3017751479289941</c:v>
                </c:pt>
                <c:pt idx="176">
                  <c:v>1.307237813884786</c:v>
                </c:pt>
                <c:pt idx="177">
                  <c:v>1.3126843657817109</c:v>
                </c:pt>
                <c:pt idx="178">
                  <c:v>1.3181148748159057</c:v>
                </c:pt>
                <c:pt idx="179">
                  <c:v>1.3235294117647058</c:v>
                </c:pt>
                <c:pt idx="180">
                  <c:v>1.3289280469897211</c:v>
                </c:pt>
                <c:pt idx="181">
                  <c:v>1.3343108504398826</c:v>
                </c:pt>
                <c:pt idx="182">
                  <c:v>1.3396778916544654</c:v>
                </c:pt>
                <c:pt idx="183">
                  <c:v>1.3450292397660819</c:v>
                </c:pt>
                <c:pt idx="184">
                  <c:v>1.3503649635036497</c:v>
                </c:pt>
                <c:pt idx="185">
                  <c:v>1.3556851311953353</c:v>
                </c:pt>
                <c:pt idx="186">
                  <c:v>1.3609898107714702</c:v>
                </c:pt>
                <c:pt idx="187">
                  <c:v>1.3662790697674418</c:v>
                </c:pt>
                <c:pt idx="188">
                  <c:v>1.3715529753265601</c:v>
                </c:pt>
                <c:pt idx="189">
                  <c:v>1.3768115942028984</c:v>
                </c:pt>
                <c:pt idx="190">
                  <c:v>1.3820549927641099</c:v>
                </c:pt>
                <c:pt idx="191">
                  <c:v>1.3872832369942194</c:v>
                </c:pt>
                <c:pt idx="192">
                  <c:v>1.3924963924963927</c:v>
                </c:pt>
                <c:pt idx="193">
                  <c:v>1.3976945244956773</c:v>
                </c:pt>
                <c:pt idx="194">
                  <c:v>1.4028776978417266</c:v>
                </c:pt>
                <c:pt idx="195">
                  <c:v>1.4080459770114941</c:v>
                </c:pt>
                <c:pt idx="196">
                  <c:v>1.4131994261119083</c:v>
                </c:pt>
                <c:pt idx="197">
                  <c:v>1.4183381088825215</c:v>
                </c:pt>
                <c:pt idx="198">
                  <c:v>1.4234620886981402</c:v>
                </c:pt>
                <c:pt idx="199">
                  <c:v>1.4285714285714284</c:v>
                </c:pt>
                <c:pt idx="200">
                  <c:v>1.433666191155492</c:v>
                </c:pt>
                <c:pt idx="201">
                  <c:v>1.4387464387464388</c:v>
                </c:pt>
                <c:pt idx="202">
                  <c:v>1.4438122332859173</c:v>
                </c:pt>
                <c:pt idx="203">
                  <c:v>1.4488636363636365</c:v>
                </c:pt>
                <c:pt idx="204">
                  <c:v>1.4539007092198579</c:v>
                </c:pt>
                <c:pt idx="205">
                  <c:v>1.4589235127478752</c:v>
                </c:pt>
                <c:pt idx="206">
                  <c:v>1.463932107496464</c:v>
                </c:pt>
                <c:pt idx="207">
                  <c:v>1.4689265536723164</c:v>
                </c:pt>
                <c:pt idx="208">
                  <c:v>1.4739069111424541</c:v>
                </c:pt>
                <c:pt idx="209">
                  <c:v>1.4788732394366197</c:v>
                </c:pt>
                <c:pt idx="210">
                  <c:v>1.4838255977496484</c:v>
                </c:pt>
                <c:pt idx="211">
                  <c:v>1.4887640449438202</c:v>
                </c:pt>
                <c:pt idx="212">
                  <c:v>1.4936886395511921</c:v>
                </c:pt>
                <c:pt idx="213">
                  <c:v>1.4985994397759104</c:v>
                </c:pt>
                <c:pt idx="214">
                  <c:v>1.5034965034965033</c:v>
                </c:pt>
                <c:pt idx="215">
                  <c:v>1.5083798882681565</c:v>
                </c:pt>
                <c:pt idx="216">
                  <c:v>1.5132496513249651</c:v>
                </c:pt>
                <c:pt idx="217">
                  <c:v>1.5181058495821729</c:v>
                </c:pt>
                <c:pt idx="218">
                  <c:v>1.5229485396383866</c:v>
                </c:pt>
                <c:pt idx="219">
                  <c:v>1.5277777777777779</c:v>
                </c:pt>
                <c:pt idx="220">
                  <c:v>1.5325936199722605</c:v>
                </c:pt>
                <c:pt idx="221">
                  <c:v>1.5373961218836565</c:v>
                </c:pt>
                <c:pt idx="222">
                  <c:v>1.5421853388658369</c:v>
                </c:pt>
                <c:pt idx="223">
                  <c:v>1.5469613259668509</c:v>
                </c:pt>
                <c:pt idx="224">
                  <c:v>1.5517241379310345</c:v>
                </c:pt>
                <c:pt idx="225">
                  <c:v>1.5564738292011018</c:v>
                </c:pt>
                <c:pt idx="226">
                  <c:v>1.5612104539202201</c:v>
                </c:pt>
                <c:pt idx="227">
                  <c:v>1.5659340659340659</c:v>
                </c:pt>
                <c:pt idx="228">
                  <c:v>1.5706447187928667</c:v>
                </c:pt>
                <c:pt idx="229">
                  <c:v>1.5753424657534245</c:v>
                </c:pt>
                <c:pt idx="230">
                  <c:v>1.5800273597811219</c:v>
                </c:pt>
                <c:pt idx="231">
                  <c:v>1.5846994535519126</c:v>
                </c:pt>
                <c:pt idx="232">
                  <c:v>1.5893587994542973</c:v>
                </c:pt>
                <c:pt idx="233">
                  <c:v>1.5940054495912805</c:v>
                </c:pt>
                <c:pt idx="234">
                  <c:v>1.5986394557823131</c:v>
                </c:pt>
                <c:pt idx="235">
                  <c:v>1.6032608695652173</c:v>
                </c:pt>
                <c:pt idx="236">
                  <c:v>1.6078697421981003</c:v>
                </c:pt>
                <c:pt idx="237">
                  <c:v>1.6124661246612466</c:v>
                </c:pt>
                <c:pt idx="238">
                  <c:v>1.6170500676589985</c:v>
                </c:pt>
                <c:pt idx="239">
                  <c:v>1.6216216216216217</c:v>
                </c:pt>
                <c:pt idx="240">
                  <c:v>1.6261808367071526</c:v>
                </c:pt>
                <c:pt idx="241">
                  <c:v>1.6307277628032346</c:v>
                </c:pt>
                <c:pt idx="242">
                  <c:v>1.6352624495289367</c:v>
                </c:pt>
                <c:pt idx="243">
                  <c:v>1.639784946236559</c:v>
                </c:pt>
                <c:pt idx="244">
                  <c:v>1.644295302013423</c:v>
                </c:pt>
                <c:pt idx="245">
                  <c:v>1.6487935656836461</c:v>
                </c:pt>
                <c:pt idx="246">
                  <c:v>1.6532797858099064</c:v>
                </c:pt>
                <c:pt idx="247">
                  <c:v>1.6577540106951871</c:v>
                </c:pt>
                <c:pt idx="248">
                  <c:v>1.6622162883845126</c:v>
                </c:pt>
                <c:pt idx="249">
                  <c:v>1.6666666666666665</c:v>
                </c:pt>
                <c:pt idx="250">
                  <c:v>1.6711051930758989</c:v>
                </c:pt>
                <c:pt idx="251">
                  <c:v>1.6755319148936172</c:v>
                </c:pt>
                <c:pt idx="252">
                  <c:v>1.6799468791500662</c:v>
                </c:pt>
                <c:pt idx="253">
                  <c:v>1.6843501326259946</c:v>
                </c:pt>
                <c:pt idx="254">
                  <c:v>1.6887417218543046</c:v>
                </c:pt>
                <c:pt idx="255">
                  <c:v>1.693121693121693</c:v>
                </c:pt>
                <c:pt idx="256">
                  <c:v>1.6974900924702774</c:v>
                </c:pt>
                <c:pt idx="257">
                  <c:v>1.7018469656992086</c:v>
                </c:pt>
                <c:pt idx="258">
                  <c:v>1.7061923583662715</c:v>
                </c:pt>
                <c:pt idx="259">
                  <c:v>1.7105263157894737</c:v>
                </c:pt>
                <c:pt idx="260">
                  <c:v>1.7148488830486204</c:v>
                </c:pt>
                <c:pt idx="261">
                  <c:v>1.7191601049868765</c:v>
                </c:pt>
                <c:pt idx="262">
                  <c:v>1.7234600262123199</c:v>
                </c:pt>
                <c:pt idx="263">
                  <c:v>1.7277486910994764</c:v>
                </c:pt>
                <c:pt idx="264">
                  <c:v>1.7320261437908497</c:v>
                </c:pt>
                <c:pt idx="265">
                  <c:v>1.7362924281984335</c:v>
                </c:pt>
                <c:pt idx="266">
                  <c:v>1.740547588005215</c:v>
                </c:pt>
                <c:pt idx="267">
                  <c:v>1.7447916666666665</c:v>
                </c:pt>
                <c:pt idx="268">
                  <c:v>1.7490247074122236</c:v>
                </c:pt>
                <c:pt idx="269">
                  <c:v>1.7532467532467533</c:v>
                </c:pt>
                <c:pt idx="270">
                  <c:v>1.7574578469520103</c:v>
                </c:pt>
                <c:pt idx="271">
                  <c:v>1.7616580310880827</c:v>
                </c:pt>
                <c:pt idx="272">
                  <c:v>1.7658473479948253</c:v>
                </c:pt>
                <c:pt idx="273">
                  <c:v>1.7700258397932815</c:v>
                </c:pt>
                <c:pt idx="274">
                  <c:v>1.774193548387097</c:v>
                </c:pt>
                <c:pt idx="275">
                  <c:v>1.7783505154639176</c:v>
                </c:pt>
                <c:pt idx="276">
                  <c:v>1.7824967824967826</c:v>
                </c:pt>
                <c:pt idx="277">
                  <c:v>1.7866323907455013</c:v>
                </c:pt>
                <c:pt idx="278">
                  <c:v>1.7907573812580231</c:v>
                </c:pt>
                <c:pt idx="279">
                  <c:v>1.7948717948717949</c:v>
                </c:pt>
                <c:pt idx="280">
                  <c:v>1.7989756722151087</c:v>
                </c:pt>
                <c:pt idx="281">
                  <c:v>1.8030690537084397</c:v>
                </c:pt>
                <c:pt idx="282">
                  <c:v>1.8071519795657727</c:v>
                </c:pt>
                <c:pt idx="283">
                  <c:v>1.8112244897959184</c:v>
                </c:pt>
                <c:pt idx="284">
                  <c:v>1.8152866242038215</c:v>
                </c:pt>
                <c:pt idx="285">
                  <c:v>1.8193384223918574</c:v>
                </c:pt>
                <c:pt idx="286">
                  <c:v>1.8233799237611181</c:v>
                </c:pt>
                <c:pt idx="287">
                  <c:v>1.8274111675126903</c:v>
                </c:pt>
                <c:pt idx="288">
                  <c:v>1.8314321926489228</c:v>
                </c:pt>
                <c:pt idx="289">
                  <c:v>1.8354430379746836</c:v>
                </c:pt>
                <c:pt idx="290">
                  <c:v>1.8394437420986094</c:v>
                </c:pt>
                <c:pt idx="291">
                  <c:v>1.8434343434343434</c:v>
                </c:pt>
                <c:pt idx="292">
                  <c:v>1.8474148802017654</c:v>
                </c:pt>
                <c:pt idx="293">
                  <c:v>1.8513853904282116</c:v>
                </c:pt>
                <c:pt idx="294">
                  <c:v>1.8553459119496853</c:v>
                </c:pt>
                <c:pt idx="295">
                  <c:v>1.8592964824120604</c:v>
                </c:pt>
                <c:pt idx="296">
                  <c:v>1.8632371392722711</c:v>
                </c:pt>
                <c:pt idx="297">
                  <c:v>1.8671679197994986</c:v>
                </c:pt>
                <c:pt idx="298">
                  <c:v>1.8710888610763454</c:v>
                </c:pt>
                <c:pt idx="299">
                  <c:v>1.875</c:v>
                </c:pt>
                <c:pt idx="300">
                  <c:v>1.8789013732833957</c:v>
                </c:pt>
                <c:pt idx="301">
                  <c:v>1.882793017456359</c:v>
                </c:pt>
                <c:pt idx="302">
                  <c:v>1.8866749688667497</c:v>
                </c:pt>
                <c:pt idx="303">
                  <c:v>1.8905472636815921</c:v>
                </c:pt>
                <c:pt idx="304">
                  <c:v>1.8944099378881987</c:v>
                </c:pt>
                <c:pt idx="305">
                  <c:v>1.8982630272952852</c:v>
                </c:pt>
                <c:pt idx="306">
                  <c:v>1.9021065675340767</c:v>
                </c:pt>
                <c:pt idx="307">
                  <c:v>1.9059405940594059</c:v>
                </c:pt>
                <c:pt idx="308">
                  <c:v>1.9097651421508035</c:v>
                </c:pt>
                <c:pt idx="309">
                  <c:v>1.9135802469135801</c:v>
                </c:pt>
                <c:pt idx="310">
                  <c:v>1.9173859432799014</c:v>
                </c:pt>
                <c:pt idx="311">
                  <c:v>1.9211822660098521</c:v>
                </c:pt>
                <c:pt idx="312">
                  <c:v>1.9249692496924968</c:v>
                </c:pt>
                <c:pt idx="313">
                  <c:v>1.928746928746929</c:v>
                </c:pt>
                <c:pt idx="314">
                  <c:v>1.9325153374233128</c:v>
                </c:pt>
                <c:pt idx="315">
                  <c:v>1.9362745098039216</c:v>
                </c:pt>
                <c:pt idx="316">
                  <c:v>1.9400244798041615</c:v>
                </c:pt>
                <c:pt idx="317">
                  <c:v>1.9437652811735942</c:v>
                </c:pt>
                <c:pt idx="318">
                  <c:v>1.9474969474969475</c:v>
                </c:pt>
                <c:pt idx="319">
                  <c:v>1.9512195121951219</c:v>
                </c:pt>
                <c:pt idx="320">
                  <c:v>1.9549330085261876</c:v>
                </c:pt>
                <c:pt idx="321">
                  <c:v>1.9586374695863749</c:v>
                </c:pt>
                <c:pt idx="322">
                  <c:v>1.9623329283110571</c:v>
                </c:pt>
                <c:pt idx="323">
                  <c:v>1.9660194174757282</c:v>
                </c:pt>
                <c:pt idx="324">
                  <c:v>1.9696969696969697</c:v>
                </c:pt>
                <c:pt idx="325">
                  <c:v>1.973365617433414</c:v>
                </c:pt>
                <c:pt idx="326">
                  <c:v>1.977025392986699</c:v>
                </c:pt>
                <c:pt idx="327">
                  <c:v>1.9806763285024154</c:v>
                </c:pt>
                <c:pt idx="328">
                  <c:v>1.9843184559710494</c:v>
                </c:pt>
                <c:pt idx="329">
                  <c:v>1.9879518072289157</c:v>
                </c:pt>
                <c:pt idx="330">
                  <c:v>1.9915764139590855</c:v>
                </c:pt>
                <c:pt idx="331">
                  <c:v>1.9951923076923079</c:v>
                </c:pt>
                <c:pt idx="332">
                  <c:v>1.9987995198079231</c:v>
                </c:pt>
                <c:pt idx="333">
                  <c:v>2.0023980815347722</c:v>
                </c:pt>
                <c:pt idx="334">
                  <c:v>2.0059880239520957</c:v>
                </c:pt>
                <c:pt idx="335">
                  <c:v>2.0095693779904304</c:v>
                </c:pt>
                <c:pt idx="336">
                  <c:v>2.0131421744324971</c:v>
                </c:pt>
                <c:pt idx="337">
                  <c:v>2.0167064439140812</c:v>
                </c:pt>
                <c:pt idx="338">
                  <c:v>2.0202622169249107</c:v>
                </c:pt>
                <c:pt idx="339">
                  <c:v>2.0238095238095237</c:v>
                </c:pt>
                <c:pt idx="340">
                  <c:v>2.0273483947681332</c:v>
                </c:pt>
                <c:pt idx="341">
                  <c:v>2.0308788598574825</c:v>
                </c:pt>
                <c:pt idx="342">
                  <c:v>2.0344009489916965</c:v>
                </c:pt>
                <c:pt idx="343">
                  <c:v>2.0379146919431279</c:v>
                </c:pt>
                <c:pt idx="344">
                  <c:v>2.0414201183431953</c:v>
                </c:pt>
                <c:pt idx="345">
                  <c:v>2.0449172576832151</c:v>
                </c:pt>
                <c:pt idx="346">
                  <c:v>2.0484061393152304</c:v>
                </c:pt>
                <c:pt idx="347">
                  <c:v>2.0518867924528301</c:v>
                </c:pt>
                <c:pt idx="348">
                  <c:v>2.055359246171967</c:v>
                </c:pt>
                <c:pt idx="349">
                  <c:v>2.0588235294117645</c:v>
                </c:pt>
                <c:pt idx="350">
                  <c:v>2.0622796709753235</c:v>
                </c:pt>
                <c:pt idx="351">
                  <c:v>2.0657276995305165</c:v>
                </c:pt>
                <c:pt idx="352">
                  <c:v>2.0691676436107858</c:v>
                </c:pt>
                <c:pt idx="353">
                  <c:v>2.0725995316159249</c:v>
                </c:pt>
                <c:pt idx="354">
                  <c:v>2.0760233918128654</c:v>
                </c:pt>
                <c:pt idx="355">
                  <c:v>2.0794392523364484</c:v>
                </c:pt>
                <c:pt idx="356">
                  <c:v>2.0828471411901983</c:v>
                </c:pt>
                <c:pt idx="357">
                  <c:v>2.0862470862470865</c:v>
                </c:pt>
                <c:pt idx="358">
                  <c:v>2.0896391152502911</c:v>
                </c:pt>
                <c:pt idx="359">
                  <c:v>2.0930232558139537</c:v>
                </c:pt>
                <c:pt idx="360">
                  <c:v>2.0963995354239255</c:v>
                </c:pt>
                <c:pt idx="361">
                  <c:v>2.0997679814385153</c:v>
                </c:pt>
                <c:pt idx="362">
                  <c:v>2.1031286210892235</c:v>
                </c:pt>
                <c:pt idx="363">
                  <c:v>2.1064814814814814</c:v>
                </c:pt>
                <c:pt idx="364">
                  <c:v>2.1098265895953756</c:v>
                </c:pt>
                <c:pt idx="365">
                  <c:v>2.1131639722863742</c:v>
                </c:pt>
                <c:pt idx="366">
                  <c:v>2.1164936562860439</c:v>
                </c:pt>
                <c:pt idx="367">
                  <c:v>2.1198156682027651</c:v>
                </c:pt>
                <c:pt idx="368">
                  <c:v>2.1231300345224398</c:v>
                </c:pt>
                <c:pt idx="369">
                  <c:v>2.1264367816091951</c:v>
                </c:pt>
                <c:pt idx="370">
                  <c:v>2.1297359357060848</c:v>
                </c:pt>
                <c:pt idx="371">
                  <c:v>2.1330275229357798</c:v>
                </c:pt>
                <c:pt idx="372">
                  <c:v>2.13631156930126</c:v>
                </c:pt>
                <c:pt idx="373">
                  <c:v>2.139588100686499</c:v>
                </c:pt>
                <c:pt idx="374">
                  <c:v>2.1428571428571428</c:v>
                </c:pt>
                <c:pt idx="375">
                  <c:v>2.1461187214611872</c:v>
                </c:pt>
                <c:pt idx="376">
                  <c:v>2.1493728620296464</c:v>
                </c:pt>
                <c:pt idx="377">
                  <c:v>2.1526195899772209</c:v>
                </c:pt>
                <c:pt idx="378">
                  <c:v>2.1558589306029581</c:v>
                </c:pt>
                <c:pt idx="379">
                  <c:v>2.1590909090909092</c:v>
                </c:pt>
                <c:pt idx="380">
                  <c:v>2.1623155505107832</c:v>
                </c:pt>
                <c:pt idx="381">
                  <c:v>2.1655328798185942</c:v>
                </c:pt>
                <c:pt idx="382">
                  <c:v>2.1687429218573047</c:v>
                </c:pt>
                <c:pt idx="383">
                  <c:v>2.1719457013574663</c:v>
                </c:pt>
                <c:pt idx="384">
                  <c:v>2.1751412429378529</c:v>
                </c:pt>
                <c:pt idx="385">
                  <c:v>2.178329571106095</c:v>
                </c:pt>
                <c:pt idx="386">
                  <c:v>2.181510710259301</c:v>
                </c:pt>
                <c:pt idx="387">
                  <c:v>2.1846846846846848</c:v>
                </c:pt>
                <c:pt idx="388">
                  <c:v>2.1878515185601799</c:v>
                </c:pt>
                <c:pt idx="389">
                  <c:v>2.1910112359550564</c:v>
                </c:pt>
                <c:pt idx="390">
                  <c:v>2.1941638608305274</c:v>
                </c:pt>
                <c:pt idx="391">
                  <c:v>2.1973094170403589</c:v>
                </c:pt>
                <c:pt idx="392">
                  <c:v>2.2004479283314673</c:v>
                </c:pt>
                <c:pt idx="393">
                  <c:v>2.203579418344519</c:v>
                </c:pt>
                <c:pt idx="394">
                  <c:v>2.2067039106145252</c:v>
                </c:pt>
                <c:pt idx="395">
                  <c:v>2.2098214285714284</c:v>
                </c:pt>
                <c:pt idx="396">
                  <c:v>2.212931995540691</c:v>
                </c:pt>
                <c:pt idx="397">
                  <c:v>2.2160356347438754</c:v>
                </c:pt>
                <c:pt idx="398">
                  <c:v>2.2191323692992211</c:v>
                </c:pt>
                <c:pt idx="399">
                  <c:v>2.2222222222222223</c:v>
                </c:pt>
                <c:pt idx="400">
                  <c:v>2.2253052164261931</c:v>
                </c:pt>
                <c:pt idx="401">
                  <c:v>2.2283813747228383</c:v>
                </c:pt>
                <c:pt idx="402">
                  <c:v>2.2314507198228126</c:v>
                </c:pt>
                <c:pt idx="403">
                  <c:v>2.2345132743362832</c:v>
                </c:pt>
                <c:pt idx="404">
                  <c:v>2.2375690607734806</c:v>
                </c:pt>
                <c:pt idx="405">
                  <c:v>2.240618101545254</c:v>
                </c:pt>
                <c:pt idx="406">
                  <c:v>2.2436604189636165</c:v>
                </c:pt>
                <c:pt idx="407">
                  <c:v>2.2466960352422909</c:v>
                </c:pt>
                <c:pt idx="408">
                  <c:v>2.2497249724972499</c:v>
                </c:pt>
                <c:pt idx="409">
                  <c:v>2.2527472527472527</c:v>
                </c:pt>
                <c:pt idx="410">
                  <c:v>2.25576289791438</c:v>
                </c:pt>
                <c:pt idx="411">
                  <c:v>2.2587719298245617</c:v>
                </c:pt>
                <c:pt idx="412">
                  <c:v>2.261774370208105</c:v>
                </c:pt>
                <c:pt idx="413">
                  <c:v>2.2647702407002188</c:v>
                </c:pt>
                <c:pt idx="414">
                  <c:v>2.2677595628415301</c:v>
                </c:pt>
                <c:pt idx="415">
                  <c:v>2.2707423580786026</c:v>
                </c:pt>
                <c:pt idx="416">
                  <c:v>2.2737186477644493</c:v>
                </c:pt>
                <c:pt idx="417">
                  <c:v>2.2766884531590414</c:v>
                </c:pt>
                <c:pt idx="418">
                  <c:v>2.2796517954298152</c:v>
                </c:pt>
                <c:pt idx="419">
                  <c:v>2.2826086956521738</c:v>
                </c:pt>
                <c:pt idx="420">
                  <c:v>2.2855591748099888</c:v>
                </c:pt>
                <c:pt idx="421">
                  <c:v>2.2885032537960952</c:v>
                </c:pt>
                <c:pt idx="422">
                  <c:v>2.2914409534127844</c:v>
                </c:pt>
                <c:pt idx="423">
                  <c:v>2.2943722943722946</c:v>
                </c:pt>
                <c:pt idx="424">
                  <c:v>2.2972972972972974</c:v>
                </c:pt>
                <c:pt idx="425">
                  <c:v>2.3002159827213822</c:v>
                </c:pt>
                <c:pt idx="426">
                  <c:v>2.3031283710895361</c:v>
                </c:pt>
                <c:pt idx="427">
                  <c:v>2.3060344827586206</c:v>
                </c:pt>
                <c:pt idx="428">
                  <c:v>2.3089343379978473</c:v>
                </c:pt>
                <c:pt idx="429">
                  <c:v>2.311827956989247</c:v>
                </c:pt>
                <c:pt idx="430">
                  <c:v>2.3147153598281416</c:v>
                </c:pt>
                <c:pt idx="431">
                  <c:v>2.3175965665236049</c:v>
                </c:pt>
                <c:pt idx="432">
                  <c:v>2.320471596998928</c:v>
                </c:pt>
                <c:pt idx="433">
                  <c:v>2.3233404710920773</c:v>
                </c:pt>
                <c:pt idx="434">
                  <c:v>2.3262032085561497</c:v>
                </c:pt>
                <c:pt idx="435">
                  <c:v>2.3290598290598292</c:v>
                </c:pt>
                <c:pt idx="436">
                  <c:v>2.3319103521878333</c:v>
                </c:pt>
                <c:pt idx="437">
                  <c:v>2.3347547974413647</c:v>
                </c:pt>
                <c:pt idx="438">
                  <c:v>2.3375931842385516</c:v>
                </c:pt>
                <c:pt idx="439">
                  <c:v>2.3404255319148937</c:v>
                </c:pt>
                <c:pt idx="440">
                  <c:v>2.343251859723698</c:v>
                </c:pt>
                <c:pt idx="441">
                  <c:v>2.3460721868365182</c:v>
                </c:pt>
                <c:pt idx="442">
                  <c:v>2.3488865323435841</c:v>
                </c:pt>
                <c:pt idx="443">
                  <c:v>2.3516949152542375</c:v>
                </c:pt>
                <c:pt idx="444">
                  <c:v>2.3544973544973544</c:v>
                </c:pt>
                <c:pt idx="445">
                  <c:v>2.3572938689217757</c:v>
                </c:pt>
                <c:pt idx="446">
                  <c:v>2.3600844772967262</c:v>
                </c:pt>
                <c:pt idx="447">
                  <c:v>2.3628691983122363</c:v>
                </c:pt>
                <c:pt idx="448">
                  <c:v>2.3656480505795576</c:v>
                </c:pt>
                <c:pt idx="449">
                  <c:v>2.3684210526315788</c:v>
                </c:pt>
                <c:pt idx="450">
                  <c:v>2.3711882229232386</c:v>
                </c:pt>
                <c:pt idx="451">
                  <c:v>2.3739495798319328</c:v>
                </c:pt>
                <c:pt idx="452">
                  <c:v>2.3767051416579226</c:v>
                </c:pt>
                <c:pt idx="453">
                  <c:v>2.3794549266247382</c:v>
                </c:pt>
                <c:pt idx="454">
                  <c:v>2.3821989528795813</c:v>
                </c:pt>
                <c:pt idx="455">
                  <c:v>2.3849372384937242</c:v>
                </c:pt>
                <c:pt idx="456">
                  <c:v>2.3876698014629048</c:v>
                </c:pt>
                <c:pt idx="457">
                  <c:v>2.3903966597077244</c:v>
                </c:pt>
                <c:pt idx="458">
                  <c:v>2.3931178310740355</c:v>
                </c:pt>
                <c:pt idx="459">
                  <c:v>2.3958333333333335</c:v>
                </c:pt>
                <c:pt idx="460">
                  <c:v>2.3985431841831426</c:v>
                </c:pt>
                <c:pt idx="461">
                  <c:v>2.4012474012474012</c:v>
                </c:pt>
                <c:pt idx="462">
                  <c:v>2.4039460020768431</c:v>
                </c:pt>
                <c:pt idx="463">
                  <c:v>2.4066390041493775</c:v>
                </c:pt>
                <c:pt idx="464">
                  <c:v>2.4093264248704664</c:v>
                </c:pt>
                <c:pt idx="465">
                  <c:v>2.4120082815734989</c:v>
                </c:pt>
                <c:pt idx="466">
                  <c:v>2.4146845915201656</c:v>
                </c:pt>
                <c:pt idx="467">
                  <c:v>2.4173553719008263</c:v>
                </c:pt>
                <c:pt idx="468">
                  <c:v>2.4200206398348816</c:v>
                </c:pt>
                <c:pt idx="469">
                  <c:v>2.4226804123711339</c:v>
                </c:pt>
                <c:pt idx="470">
                  <c:v>2.4253347064881563</c:v>
                </c:pt>
                <c:pt idx="471">
                  <c:v>2.42798353909465</c:v>
                </c:pt>
                <c:pt idx="472">
                  <c:v>2.4306269270298047</c:v>
                </c:pt>
                <c:pt idx="473">
                  <c:v>2.4332648870636548</c:v>
                </c:pt>
                <c:pt idx="474">
                  <c:v>2.4358974358974357</c:v>
                </c:pt>
                <c:pt idx="475">
                  <c:v>2.4385245901639343</c:v>
                </c:pt>
                <c:pt idx="476">
                  <c:v>2.4411463664278403</c:v>
                </c:pt>
                <c:pt idx="477">
                  <c:v>2.443762781186094</c:v>
                </c:pt>
                <c:pt idx="478">
                  <c:v>2.4463738508682327</c:v>
                </c:pt>
                <c:pt idx="479">
                  <c:v>2.4489795918367347</c:v>
                </c:pt>
                <c:pt idx="480">
                  <c:v>2.4515800203873597</c:v>
                </c:pt>
                <c:pt idx="481">
                  <c:v>2.4541751527494911</c:v>
                </c:pt>
                <c:pt idx="482">
                  <c:v>2.4567650050864702</c:v>
                </c:pt>
                <c:pt idx="483">
                  <c:v>2.4593495934959351</c:v>
                </c:pt>
                <c:pt idx="484">
                  <c:v>2.4619289340101522</c:v>
                </c:pt>
                <c:pt idx="485">
                  <c:v>2.4645030425963488</c:v>
                </c:pt>
                <c:pt idx="486">
                  <c:v>2.4670719351570418</c:v>
                </c:pt>
                <c:pt idx="487">
                  <c:v>2.4696356275303644</c:v>
                </c:pt>
                <c:pt idx="488">
                  <c:v>2.472194135490394</c:v>
                </c:pt>
                <c:pt idx="489">
                  <c:v>2.4747474747474749</c:v>
                </c:pt>
                <c:pt idx="490">
                  <c:v>2.477295660948537</c:v>
                </c:pt>
                <c:pt idx="491">
                  <c:v>2.4798387096774195</c:v>
                </c:pt>
                <c:pt idx="492">
                  <c:v>2.4823766364551862</c:v>
                </c:pt>
                <c:pt idx="493">
                  <c:v>2.4849094567404424</c:v>
                </c:pt>
                <c:pt idx="494">
                  <c:v>2.487437185929648</c:v>
                </c:pt>
                <c:pt idx="495">
                  <c:v>2.4899598393574296</c:v>
                </c:pt>
                <c:pt idx="496">
                  <c:v>2.4924774322968908</c:v>
                </c:pt>
                <c:pt idx="497">
                  <c:v>2.4949899799599198</c:v>
                </c:pt>
                <c:pt idx="498">
                  <c:v>2.4974974974974975</c:v>
                </c:pt>
                <c:pt idx="499" formatCode="0.00">
                  <c:v>2.5</c:v>
                </c:pt>
                <c:pt idx="500">
                  <c:v>2.5024975024975027</c:v>
                </c:pt>
                <c:pt idx="501">
                  <c:v>2.5049900199600801</c:v>
                </c:pt>
                <c:pt idx="502">
                  <c:v>2.507477567298106</c:v>
                </c:pt>
                <c:pt idx="503">
                  <c:v>2.5099601593625498</c:v>
                </c:pt>
                <c:pt idx="504">
                  <c:v>2.5124378109452739</c:v>
                </c:pt>
                <c:pt idx="505">
                  <c:v>2.5149105367793241</c:v>
                </c:pt>
                <c:pt idx="506">
                  <c:v>2.5173783515392256</c:v>
                </c:pt>
                <c:pt idx="507">
                  <c:v>2.5198412698412698</c:v>
                </c:pt>
                <c:pt idx="508">
                  <c:v>2.5222993062438057</c:v>
                </c:pt>
                <c:pt idx="509">
                  <c:v>2.5247524752475248</c:v>
                </c:pt>
                <c:pt idx="510">
                  <c:v>2.5272007912957468</c:v>
                </c:pt>
                <c:pt idx="511">
                  <c:v>2.5296442687747032</c:v>
                </c:pt>
                <c:pt idx="512">
                  <c:v>2.5320829220138203</c:v>
                </c:pt>
                <c:pt idx="513">
                  <c:v>2.5345167652859963</c:v>
                </c:pt>
                <c:pt idx="514">
                  <c:v>2.5369458128078821</c:v>
                </c:pt>
                <c:pt idx="515">
                  <c:v>2.5393700787401574</c:v>
                </c:pt>
                <c:pt idx="516">
                  <c:v>2.5417895771878074</c:v>
                </c:pt>
                <c:pt idx="517">
                  <c:v>2.5442043222003932</c:v>
                </c:pt>
                <c:pt idx="518">
                  <c:v>2.5466143277723257</c:v>
                </c:pt>
                <c:pt idx="519">
                  <c:v>2.5490196078431371</c:v>
                </c:pt>
                <c:pt idx="520">
                  <c:v>2.5514201762977473</c:v>
                </c:pt>
                <c:pt idx="521">
                  <c:v>2.5538160469667321</c:v>
                </c:pt>
                <c:pt idx="522">
                  <c:v>2.5562072336265884</c:v>
                </c:pt>
                <c:pt idx="523">
                  <c:v>2.55859375</c:v>
                </c:pt>
                <c:pt idx="524">
                  <c:v>2.5609756097560976</c:v>
                </c:pt>
                <c:pt idx="525">
                  <c:v>2.5633528265107213</c:v>
                </c:pt>
                <c:pt idx="526">
                  <c:v>2.5657254138266792</c:v>
                </c:pt>
                <c:pt idx="527">
                  <c:v>2.5680933852140075</c:v>
                </c:pt>
                <c:pt idx="528">
                  <c:v>2.5704567541302237</c:v>
                </c:pt>
                <c:pt idx="529">
                  <c:v>2.5728155339805827</c:v>
                </c:pt>
                <c:pt idx="530">
                  <c:v>2.5751697381183321</c:v>
                </c:pt>
                <c:pt idx="531">
                  <c:v>2.5775193798449614</c:v>
                </c:pt>
                <c:pt idx="532">
                  <c:v>2.5798644724104554</c:v>
                </c:pt>
                <c:pt idx="533">
                  <c:v>2.5822050290135397</c:v>
                </c:pt>
                <c:pt idx="534">
                  <c:v>2.5845410628019323</c:v>
                </c:pt>
                <c:pt idx="535">
                  <c:v>2.5868725868725866</c:v>
                </c:pt>
                <c:pt idx="536">
                  <c:v>2.589199614271938</c:v>
                </c:pt>
                <c:pt idx="537">
                  <c:v>2.5915221579961463</c:v>
                </c:pt>
                <c:pt idx="538">
                  <c:v>2.5938402309913378</c:v>
                </c:pt>
                <c:pt idx="539">
                  <c:v>2.5961538461538463</c:v>
                </c:pt>
                <c:pt idx="540">
                  <c:v>2.5984630163304518</c:v>
                </c:pt>
                <c:pt idx="541">
                  <c:v>2.6007677543186181</c:v>
                </c:pt>
                <c:pt idx="542">
                  <c:v>2.6030680728667304</c:v>
                </c:pt>
                <c:pt idx="543">
                  <c:v>2.6053639846743293</c:v>
                </c:pt>
                <c:pt idx="544">
                  <c:v>2.607655502392344</c:v>
                </c:pt>
                <c:pt idx="545">
                  <c:v>2.6099426386233269</c:v>
                </c:pt>
                <c:pt idx="546">
                  <c:v>2.6122254059216807</c:v>
                </c:pt>
                <c:pt idx="547">
                  <c:v>2.6145038167938934</c:v>
                </c:pt>
                <c:pt idx="548">
                  <c:v>2.6167778836987612</c:v>
                </c:pt>
                <c:pt idx="549">
                  <c:v>2.6190476190476191</c:v>
                </c:pt>
                <c:pt idx="550">
                  <c:v>2.621313035204567</c:v>
                </c:pt>
                <c:pt idx="551">
                  <c:v>2.6235741444866925</c:v>
                </c:pt>
                <c:pt idx="552">
                  <c:v>2.6258309591642925</c:v>
                </c:pt>
                <c:pt idx="553">
                  <c:v>2.6280834914611004</c:v>
                </c:pt>
                <c:pt idx="554">
                  <c:v>2.6303317535545023</c:v>
                </c:pt>
                <c:pt idx="555">
                  <c:v>2.6325757575757573</c:v>
                </c:pt>
                <c:pt idx="556">
                  <c:v>2.6348155156102178</c:v>
                </c:pt>
                <c:pt idx="557">
                  <c:v>2.6370510396975426</c:v>
                </c:pt>
                <c:pt idx="558">
                  <c:v>2.6392823418319167</c:v>
                </c:pt>
                <c:pt idx="559">
                  <c:v>2.641509433962264</c:v>
                </c:pt>
                <c:pt idx="560">
                  <c:v>2.6437323279924603</c:v>
                </c:pt>
                <c:pt idx="561">
                  <c:v>2.6459510357815441</c:v>
                </c:pt>
                <c:pt idx="562">
                  <c:v>2.6481655691439321</c:v>
                </c:pt>
                <c:pt idx="563">
                  <c:v>2.6503759398496243</c:v>
                </c:pt>
                <c:pt idx="564">
                  <c:v>2.652582159624413</c:v>
                </c:pt>
                <c:pt idx="565">
                  <c:v>2.6547842401500938</c:v>
                </c:pt>
                <c:pt idx="566">
                  <c:v>2.6569821930646675</c:v>
                </c:pt>
                <c:pt idx="567">
                  <c:v>2.6591760299625467</c:v>
                </c:pt>
                <c:pt idx="568">
                  <c:v>2.6613657623947611</c:v>
                </c:pt>
                <c:pt idx="569">
                  <c:v>2.6635514018691584</c:v>
                </c:pt>
                <c:pt idx="570">
                  <c:v>2.6657329598506068</c:v>
                </c:pt>
                <c:pt idx="571">
                  <c:v>2.6679104477611943</c:v>
                </c:pt>
                <c:pt idx="572">
                  <c:v>2.6700838769804287</c:v>
                </c:pt>
                <c:pt idx="573">
                  <c:v>2.672253258845438</c:v>
                </c:pt>
                <c:pt idx="574">
                  <c:v>2.6744186046511627</c:v>
                </c:pt>
                <c:pt idx="575">
                  <c:v>2.6765799256505574</c:v>
                </c:pt>
                <c:pt idx="576">
                  <c:v>2.6787372330547821</c:v>
                </c:pt>
                <c:pt idx="577">
                  <c:v>2.6808905380333954</c:v>
                </c:pt>
                <c:pt idx="578">
                  <c:v>2.6830398517145504</c:v>
                </c:pt>
                <c:pt idx="579">
                  <c:v>2.6851851851851856</c:v>
                </c:pt>
                <c:pt idx="580">
                  <c:v>2.6873265494912117</c:v>
                </c:pt>
                <c:pt idx="581">
                  <c:v>2.689463955637708</c:v>
                </c:pt>
                <c:pt idx="582">
                  <c:v>2.6915974145891042</c:v>
                </c:pt>
                <c:pt idx="583">
                  <c:v>2.6937269372693731</c:v>
                </c:pt>
                <c:pt idx="584">
                  <c:v>2.6958525345622117</c:v>
                </c:pt>
                <c:pt idx="585">
                  <c:v>2.6979742173112338</c:v>
                </c:pt>
                <c:pt idx="586">
                  <c:v>2.7000919963201468</c:v>
                </c:pt>
                <c:pt idx="587">
                  <c:v>2.7022058823529411</c:v>
                </c:pt>
                <c:pt idx="588">
                  <c:v>2.7043158861340677</c:v>
                </c:pt>
                <c:pt idx="589">
                  <c:v>2.7064220183486238</c:v>
                </c:pt>
                <c:pt idx="590">
                  <c:v>2.7085242896425301</c:v>
                </c:pt>
                <c:pt idx="591">
                  <c:v>2.7106227106227103</c:v>
                </c:pt>
                <c:pt idx="592">
                  <c:v>2.7127172918572735</c:v>
                </c:pt>
                <c:pt idx="593">
                  <c:v>2.7148080438756854</c:v>
                </c:pt>
                <c:pt idx="594">
                  <c:v>2.7168949771689501</c:v>
                </c:pt>
                <c:pt idx="595">
                  <c:v>2.718978102189781</c:v>
                </c:pt>
                <c:pt idx="596">
                  <c:v>2.7210574293527801</c:v>
                </c:pt>
                <c:pt idx="597">
                  <c:v>2.7231329690346087</c:v>
                </c:pt>
                <c:pt idx="598">
                  <c:v>2.7252047315741583</c:v>
                </c:pt>
                <c:pt idx="599">
                  <c:v>2.7272727272727271</c:v>
                </c:pt>
                <c:pt idx="600">
                  <c:v>2.7293369663941869</c:v>
                </c:pt>
                <c:pt idx="601">
                  <c:v>2.7313974591651542</c:v>
                </c:pt>
                <c:pt idx="602">
                  <c:v>2.7334542157751587</c:v>
                </c:pt>
                <c:pt idx="603">
                  <c:v>2.7355072463768115</c:v>
                </c:pt>
                <c:pt idx="604">
                  <c:v>2.7375565610859729</c:v>
                </c:pt>
                <c:pt idx="605">
                  <c:v>2.7396021699819166</c:v>
                </c:pt>
                <c:pt idx="606">
                  <c:v>2.7416440831074977</c:v>
                </c:pt>
                <c:pt idx="607">
                  <c:v>2.743682310469314</c:v>
                </c:pt>
                <c:pt idx="608">
                  <c:v>2.745716862037872</c:v>
                </c:pt>
                <c:pt idx="609">
                  <c:v>2.7477477477477481</c:v>
                </c:pt>
                <c:pt idx="610">
                  <c:v>2.7497749774977498</c:v>
                </c:pt>
                <c:pt idx="611">
                  <c:v>2.7517985611510793</c:v>
                </c:pt>
                <c:pt idx="612">
                  <c:v>2.75381850853549</c:v>
                </c:pt>
                <c:pt idx="613">
                  <c:v>2.7558348294434469</c:v>
                </c:pt>
                <c:pt idx="614">
                  <c:v>2.7578475336322872</c:v>
                </c:pt>
                <c:pt idx="615">
                  <c:v>2.7598566308243728</c:v>
                </c:pt>
                <c:pt idx="616">
                  <c:v>2.7618621307072515</c:v>
                </c:pt>
                <c:pt idx="617">
                  <c:v>2.7638640429338102</c:v>
                </c:pt>
                <c:pt idx="618">
                  <c:v>2.7658623771224304</c:v>
                </c:pt>
                <c:pt idx="619">
                  <c:v>2.7678571428571432</c:v>
                </c:pt>
                <c:pt idx="620">
                  <c:v>2.7698483496877788</c:v>
                </c:pt>
                <c:pt idx="621">
                  <c:v>2.7718360071301245</c:v>
                </c:pt>
                <c:pt idx="622">
                  <c:v>2.7738201246660732</c:v>
                </c:pt>
                <c:pt idx="623">
                  <c:v>2.7758007117437722</c:v>
                </c:pt>
                <c:pt idx="624">
                  <c:v>2.7777777777777777</c:v>
                </c:pt>
                <c:pt idx="625">
                  <c:v>2.7797513321492007</c:v>
                </c:pt>
                <c:pt idx="626">
                  <c:v>2.7817213842058566</c:v>
                </c:pt>
                <c:pt idx="627">
                  <c:v>2.7836879432624113</c:v>
                </c:pt>
                <c:pt idx="628">
                  <c:v>2.7856510186005314</c:v>
                </c:pt>
                <c:pt idx="629">
                  <c:v>2.7876106194690262</c:v>
                </c:pt>
                <c:pt idx="630">
                  <c:v>2.7895667550839964</c:v>
                </c:pt>
                <c:pt idx="631">
                  <c:v>2.7915194346289751</c:v>
                </c:pt>
                <c:pt idx="632">
                  <c:v>2.793468667255075</c:v>
                </c:pt>
                <c:pt idx="633">
                  <c:v>2.795414462081129</c:v>
                </c:pt>
                <c:pt idx="634">
                  <c:v>2.7973568281938328</c:v>
                </c:pt>
                <c:pt idx="635">
                  <c:v>2.7992957746478875</c:v>
                </c:pt>
                <c:pt idx="636">
                  <c:v>2.801231310466139</c:v>
                </c:pt>
                <c:pt idx="637">
                  <c:v>2.8031634446397184</c:v>
                </c:pt>
                <c:pt idx="638">
                  <c:v>2.8050921861281823</c:v>
                </c:pt>
                <c:pt idx="639">
                  <c:v>2.807017543859649</c:v>
                </c:pt>
                <c:pt idx="640">
                  <c:v>2.8089395267309376</c:v>
                </c:pt>
                <c:pt idx="641">
                  <c:v>2.8108581436077058</c:v>
                </c:pt>
                <c:pt idx="642">
                  <c:v>2.8127734033245844</c:v>
                </c:pt>
                <c:pt idx="643">
                  <c:v>2.8146853146853146</c:v>
                </c:pt>
                <c:pt idx="644">
                  <c:v>2.8165938864628819</c:v>
                </c:pt>
                <c:pt idx="645">
                  <c:v>2.8184991273996509</c:v>
                </c:pt>
                <c:pt idx="646">
                  <c:v>2.8204010462074978</c:v>
                </c:pt>
                <c:pt idx="647">
                  <c:v>2.8222996515679446</c:v>
                </c:pt>
                <c:pt idx="648">
                  <c:v>2.8241949521322889</c:v>
                </c:pt>
                <c:pt idx="649">
                  <c:v>2.8260869565217388</c:v>
                </c:pt>
                <c:pt idx="650">
                  <c:v>2.8279756733275412</c:v>
                </c:pt>
                <c:pt idx="651">
                  <c:v>2.8298611111111112</c:v>
                </c:pt>
                <c:pt idx="652">
                  <c:v>2.8317432784041632</c:v>
                </c:pt>
                <c:pt idx="653">
                  <c:v>2.8336221837088389</c:v>
                </c:pt>
                <c:pt idx="654">
                  <c:v>2.8354978354978355</c:v>
                </c:pt>
                <c:pt idx="655">
                  <c:v>2.8373702422145328</c:v>
                </c:pt>
                <c:pt idx="656">
                  <c:v>2.8392394122731202</c:v>
                </c:pt>
                <c:pt idx="657">
                  <c:v>2.8411053540587217</c:v>
                </c:pt>
                <c:pt idx="658">
                  <c:v>2.8429680759275238</c:v>
                </c:pt>
                <c:pt idx="659">
                  <c:v>2.8448275862068968</c:v>
                </c:pt>
                <c:pt idx="660">
                  <c:v>2.8466838931955212</c:v>
                </c:pt>
                <c:pt idx="661">
                  <c:v>2.8485370051635113</c:v>
                </c:pt>
                <c:pt idx="662">
                  <c:v>2.8503869303525367</c:v>
                </c:pt>
                <c:pt idx="663">
                  <c:v>2.8522336769759447</c:v>
                </c:pt>
                <c:pt idx="664">
                  <c:v>2.8540772532188843</c:v>
                </c:pt>
                <c:pt idx="665">
                  <c:v>2.8559176672384217</c:v>
                </c:pt>
                <c:pt idx="666">
                  <c:v>2.8577549271636675</c:v>
                </c:pt>
                <c:pt idx="667">
                  <c:v>2.85958904109589</c:v>
                </c:pt>
                <c:pt idx="668">
                  <c:v>2.8614200171086401</c:v>
                </c:pt>
                <c:pt idx="669">
                  <c:v>2.8632478632478628</c:v>
                </c:pt>
                <c:pt idx="670">
                  <c:v>2.8650725875320235</c:v>
                </c:pt>
                <c:pt idx="671">
                  <c:v>2.8668941979522184</c:v>
                </c:pt>
                <c:pt idx="672">
                  <c:v>2.8687127024722932</c:v>
                </c:pt>
                <c:pt idx="673">
                  <c:v>2.8705281090289607</c:v>
                </c:pt>
                <c:pt idx="674">
                  <c:v>2.8723404255319149</c:v>
                </c:pt>
                <c:pt idx="675">
                  <c:v>2.8741496598639453</c:v>
                </c:pt>
                <c:pt idx="676">
                  <c:v>2.8759558198810535</c:v>
                </c:pt>
                <c:pt idx="677">
                  <c:v>2.8777589134125634</c:v>
                </c:pt>
                <c:pt idx="678">
                  <c:v>2.8795589482612383</c:v>
                </c:pt>
                <c:pt idx="679">
                  <c:v>2.8813559322033901</c:v>
                </c:pt>
                <c:pt idx="680">
                  <c:v>2.8831498729889926</c:v>
                </c:pt>
                <c:pt idx="681">
                  <c:v>2.8849407783417935</c:v>
                </c:pt>
                <c:pt idx="682">
                  <c:v>2.8867286559594252</c:v>
                </c:pt>
                <c:pt idx="683">
                  <c:v>2.8885135135135136</c:v>
                </c:pt>
                <c:pt idx="684">
                  <c:v>2.890295358649789</c:v>
                </c:pt>
                <c:pt idx="685">
                  <c:v>2.8920741989881953</c:v>
                </c:pt>
                <c:pt idx="686">
                  <c:v>2.8938500421229989</c:v>
                </c:pt>
                <c:pt idx="687">
                  <c:v>2.8956228956228958</c:v>
                </c:pt>
                <c:pt idx="688">
                  <c:v>2.8973927670311186</c:v>
                </c:pt>
                <c:pt idx="689">
                  <c:v>2.8991596638655466</c:v>
                </c:pt>
                <c:pt idx="690">
                  <c:v>2.9009235936188076</c:v>
                </c:pt>
                <c:pt idx="691">
                  <c:v>2.9026845637583891</c:v>
                </c:pt>
                <c:pt idx="692">
                  <c:v>2.9044425817267392</c:v>
                </c:pt>
                <c:pt idx="693">
                  <c:v>2.9061976549413737</c:v>
                </c:pt>
                <c:pt idx="694">
                  <c:v>2.9079497907949792</c:v>
                </c:pt>
                <c:pt idx="695">
                  <c:v>2.9096989966555182</c:v>
                </c:pt>
                <c:pt idx="696">
                  <c:v>2.9114452798663324</c:v>
                </c:pt>
                <c:pt idx="697">
                  <c:v>2.9131886477462436</c:v>
                </c:pt>
                <c:pt idx="698">
                  <c:v>2.9149291075896584</c:v>
                </c:pt>
                <c:pt idx="699">
                  <c:v>2.916666666666667</c:v>
                </c:pt>
                <c:pt idx="700">
                  <c:v>2.918401332223147</c:v>
                </c:pt>
                <c:pt idx="701">
                  <c:v>2.9201331114808653</c:v>
                </c:pt>
                <c:pt idx="702">
                  <c:v>2.9218620116375726</c:v>
                </c:pt>
                <c:pt idx="703">
                  <c:v>2.9235880398671101</c:v>
                </c:pt>
                <c:pt idx="704">
                  <c:v>2.9253112033195023</c:v>
                </c:pt>
                <c:pt idx="705">
                  <c:v>2.9270315091210612</c:v>
                </c:pt>
                <c:pt idx="706">
                  <c:v>2.9287489643744822</c:v>
                </c:pt>
                <c:pt idx="707">
                  <c:v>2.9304635761589406</c:v>
                </c:pt>
                <c:pt idx="708">
                  <c:v>2.9321753515301903</c:v>
                </c:pt>
                <c:pt idx="709">
                  <c:v>2.9338842975206614</c:v>
                </c:pt>
                <c:pt idx="710">
                  <c:v>2.9355904211395538</c:v>
                </c:pt>
                <c:pt idx="711">
                  <c:v>2.9372937293729375</c:v>
                </c:pt>
                <c:pt idx="712">
                  <c:v>2.9389942291838418</c:v>
                </c:pt>
                <c:pt idx="713">
                  <c:v>2.940691927512356</c:v>
                </c:pt>
                <c:pt idx="714">
                  <c:v>2.9423868312757202</c:v>
                </c:pt>
                <c:pt idx="715">
                  <c:v>2.9440789473684208</c:v>
                </c:pt>
                <c:pt idx="716">
                  <c:v>2.9457682826622844</c:v>
                </c:pt>
                <c:pt idx="717">
                  <c:v>2.9474548440065678</c:v>
                </c:pt>
                <c:pt idx="718">
                  <c:v>2.9491386382280558</c:v>
                </c:pt>
                <c:pt idx="719">
                  <c:v>2.9508196721311473</c:v>
                </c:pt>
                <c:pt idx="720">
                  <c:v>2.9524979524979527</c:v>
                </c:pt>
                <c:pt idx="721">
                  <c:v>2.9541734860883793</c:v>
                </c:pt>
                <c:pt idx="722">
                  <c:v>2.9558462796402289</c:v>
                </c:pt>
                <c:pt idx="723">
                  <c:v>2.9575163398692812</c:v>
                </c:pt>
                <c:pt idx="724">
                  <c:v>2.9591836734693877</c:v>
                </c:pt>
                <c:pt idx="725">
                  <c:v>2.9608482871125612</c:v>
                </c:pt>
                <c:pt idx="726">
                  <c:v>2.9625101874490629</c:v>
                </c:pt>
                <c:pt idx="727">
                  <c:v>2.9641693811074923</c:v>
                </c:pt>
                <c:pt idx="728">
                  <c:v>2.965825874694874</c:v>
                </c:pt>
                <c:pt idx="729">
                  <c:v>2.9674796747967482</c:v>
                </c:pt>
                <c:pt idx="730">
                  <c:v>2.9691307879772544</c:v>
                </c:pt>
                <c:pt idx="731">
                  <c:v>2.9707792207792205</c:v>
                </c:pt>
                <c:pt idx="732">
                  <c:v>2.9724249797242495</c:v>
                </c:pt>
                <c:pt idx="733">
                  <c:v>2.9740680713128036</c:v>
                </c:pt>
                <c:pt idx="734">
                  <c:v>2.9757085020242915</c:v>
                </c:pt>
                <c:pt idx="735">
                  <c:v>2.9773462783171523</c:v>
                </c:pt>
                <c:pt idx="736">
                  <c:v>2.9789814066289413</c:v>
                </c:pt>
                <c:pt idx="737">
                  <c:v>2.9806138933764137</c:v>
                </c:pt>
                <c:pt idx="738">
                  <c:v>2.9822437449556096</c:v>
                </c:pt>
                <c:pt idx="739">
                  <c:v>2.9838709677419355</c:v>
                </c:pt>
                <c:pt idx="740">
                  <c:v>2.9854955680902502</c:v>
                </c:pt>
                <c:pt idx="741">
                  <c:v>2.9871175523349436</c:v>
                </c:pt>
                <c:pt idx="742">
                  <c:v>2.9887369267900246</c:v>
                </c:pt>
                <c:pt idx="743">
                  <c:v>2.990353697749196</c:v>
                </c:pt>
                <c:pt idx="744">
                  <c:v>2.9919678714859437</c:v>
                </c:pt>
                <c:pt idx="745">
                  <c:v>2.9935794542536116</c:v>
                </c:pt>
                <c:pt idx="746">
                  <c:v>2.9951884522854848</c:v>
                </c:pt>
                <c:pt idx="747">
                  <c:v>2.9967948717948718</c:v>
                </c:pt>
                <c:pt idx="748">
                  <c:v>2.9983987189751806</c:v>
                </c:pt>
                <c:pt idx="749">
                  <c:v>3</c:v>
                </c:pt>
                <c:pt idx="750">
                  <c:v>3.0015987210231816</c:v>
                </c:pt>
                <c:pt idx="751">
                  <c:v>3.0031948881789141</c:v>
                </c:pt>
                <c:pt idx="752">
                  <c:v>3.0047885075818037</c:v>
                </c:pt>
                <c:pt idx="753">
                  <c:v>3.0063795853269539</c:v>
                </c:pt>
                <c:pt idx="754">
                  <c:v>3.0079681274900398</c:v>
                </c:pt>
                <c:pt idx="755">
                  <c:v>3.0095541401273884</c:v>
                </c:pt>
                <c:pt idx="756">
                  <c:v>3.0111376292760541</c:v>
                </c:pt>
                <c:pt idx="757">
                  <c:v>3.0127186009538951</c:v>
                </c:pt>
                <c:pt idx="758">
                  <c:v>3.0142970611596502</c:v>
                </c:pt>
                <c:pt idx="759">
                  <c:v>3.0158730158730158</c:v>
                </c:pt>
                <c:pt idx="760">
                  <c:v>3.0174464710547184</c:v>
                </c:pt>
                <c:pt idx="761">
                  <c:v>3.0190174326465931</c:v>
                </c:pt>
                <c:pt idx="762">
                  <c:v>3.0205859065716552</c:v>
                </c:pt>
                <c:pt idx="763">
                  <c:v>3.0221518987341773</c:v>
                </c:pt>
                <c:pt idx="764">
                  <c:v>3.0237154150197627</c:v>
                </c:pt>
                <c:pt idx="765">
                  <c:v>3.0252764612954186</c:v>
                </c:pt>
                <c:pt idx="766">
                  <c:v>3.0268350434096289</c:v>
                </c:pt>
                <c:pt idx="767">
                  <c:v>3.0283911671924288</c:v>
                </c:pt>
                <c:pt idx="768">
                  <c:v>3.0299448384554766</c:v>
                </c:pt>
                <c:pt idx="769">
                  <c:v>3.0314960629921259</c:v>
                </c:pt>
                <c:pt idx="770">
                  <c:v>3.0330448465774977</c:v>
                </c:pt>
                <c:pt idx="771">
                  <c:v>3.0345911949685531</c:v>
                </c:pt>
                <c:pt idx="772">
                  <c:v>3.0361351139041632</c:v>
                </c:pt>
                <c:pt idx="773">
                  <c:v>3.0376766091051803</c:v>
                </c:pt>
                <c:pt idx="774">
                  <c:v>3.0392156862745097</c:v>
                </c:pt>
                <c:pt idx="775">
                  <c:v>3.0407523510971783</c:v>
                </c:pt>
                <c:pt idx="776">
                  <c:v>3.0422866092404073</c:v>
                </c:pt>
                <c:pt idx="777">
                  <c:v>3.0438184663536778</c:v>
                </c:pt>
                <c:pt idx="778">
                  <c:v>3.0453479280688041</c:v>
                </c:pt>
                <c:pt idx="779">
                  <c:v>3.046875</c:v>
                </c:pt>
                <c:pt idx="780">
                  <c:v>3.0483996877439501</c:v>
                </c:pt>
                <c:pt idx="781">
                  <c:v>3.049921996879875</c:v>
                </c:pt>
                <c:pt idx="782">
                  <c:v>3.0514419329696025</c:v>
                </c:pt>
                <c:pt idx="783">
                  <c:v>3.0529595015576323</c:v>
                </c:pt>
                <c:pt idx="784">
                  <c:v>3.0544747081712065</c:v>
                </c:pt>
                <c:pt idx="785">
                  <c:v>3.0559875583203731</c:v>
                </c:pt>
                <c:pt idx="786">
                  <c:v>3.0574980574980577</c:v>
                </c:pt>
                <c:pt idx="787">
                  <c:v>3.0590062111801242</c:v>
                </c:pt>
                <c:pt idx="788">
                  <c:v>3.0605120248254458</c:v>
                </c:pt>
                <c:pt idx="789">
                  <c:v>3.0620155038759691</c:v>
                </c:pt>
                <c:pt idx="790">
                  <c:v>3.0635166537567775</c:v>
                </c:pt>
                <c:pt idx="791">
                  <c:v>3.0650154798761609</c:v>
                </c:pt>
                <c:pt idx="792">
                  <c:v>3.066511987625677</c:v>
                </c:pt>
                <c:pt idx="793">
                  <c:v>3.0680061823802163</c:v>
                </c:pt>
                <c:pt idx="794">
                  <c:v>3.0694980694980694</c:v>
                </c:pt>
                <c:pt idx="795">
                  <c:v>3.0709876543209873</c:v>
                </c:pt>
                <c:pt idx="796">
                  <c:v>3.0724749421742481</c:v>
                </c:pt>
                <c:pt idx="797">
                  <c:v>3.073959938366718</c:v>
                </c:pt>
                <c:pt idx="798">
                  <c:v>3.0754426481909158</c:v>
                </c:pt>
                <c:pt idx="799">
                  <c:v>3.0769230769230771</c:v>
                </c:pt>
                <c:pt idx="800">
                  <c:v>3.0784012298232128</c:v>
                </c:pt>
                <c:pt idx="801">
                  <c:v>3.0798771121351765</c:v>
                </c:pt>
                <c:pt idx="802">
                  <c:v>3.081350729086723</c:v>
                </c:pt>
                <c:pt idx="803">
                  <c:v>3.0828220858895703</c:v>
                </c:pt>
                <c:pt idx="804">
                  <c:v>3.0842911877394634</c:v>
                </c:pt>
                <c:pt idx="805">
                  <c:v>3.0857580398162328</c:v>
                </c:pt>
                <c:pt idx="806">
                  <c:v>3.087222647283856</c:v>
                </c:pt>
                <c:pt idx="807">
                  <c:v>3.0886850152905199</c:v>
                </c:pt>
                <c:pt idx="808">
                  <c:v>3.090145148968678</c:v>
                </c:pt>
                <c:pt idx="809">
                  <c:v>3.0916030534351147</c:v>
                </c:pt>
                <c:pt idx="810">
                  <c:v>3.0930587337909992</c:v>
                </c:pt>
                <c:pt idx="811">
                  <c:v>3.0945121951219514</c:v>
                </c:pt>
                <c:pt idx="812">
                  <c:v>3.0959634424980957</c:v>
                </c:pt>
                <c:pt idx="813">
                  <c:v>3.0974124809741248</c:v>
                </c:pt>
                <c:pt idx="814">
                  <c:v>3.0988593155893533</c:v>
                </c:pt>
                <c:pt idx="815">
                  <c:v>3.1003039513677813</c:v>
                </c:pt>
                <c:pt idx="816">
                  <c:v>3.1017463933181473</c:v>
                </c:pt>
                <c:pt idx="817">
                  <c:v>3.1031866464339908</c:v>
                </c:pt>
                <c:pt idx="818">
                  <c:v>3.1046247156937072</c:v>
                </c:pt>
                <c:pt idx="819">
                  <c:v>3.106060606060606</c:v>
                </c:pt>
                <c:pt idx="820">
                  <c:v>3.1074943224829674</c:v>
                </c:pt>
                <c:pt idx="821">
                  <c:v>3.1089258698940996</c:v>
                </c:pt>
                <c:pt idx="822">
                  <c:v>3.1103552532123961</c:v>
                </c:pt>
                <c:pt idx="823">
                  <c:v>3.1117824773413898</c:v>
                </c:pt>
                <c:pt idx="824">
                  <c:v>3.1132075471698113</c:v>
                </c:pt>
                <c:pt idx="825">
                  <c:v>3.1146304675716441</c:v>
                </c:pt>
                <c:pt idx="826">
                  <c:v>3.1160512434061793</c:v>
                </c:pt>
                <c:pt idx="827">
                  <c:v>3.1174698795180724</c:v>
                </c:pt>
                <c:pt idx="828">
                  <c:v>3.118886380737397</c:v>
                </c:pt>
                <c:pt idx="829">
                  <c:v>3.1203007518796992</c:v>
                </c:pt>
                <c:pt idx="830">
                  <c:v>3.1217129977460556</c:v>
                </c:pt>
                <c:pt idx="831">
                  <c:v>3.1231231231231233</c:v>
                </c:pt>
                <c:pt idx="832">
                  <c:v>3.1245311327831962</c:v>
                </c:pt>
                <c:pt idx="833">
                  <c:v>3.1259370314842578</c:v>
                </c:pt>
                <c:pt idx="834">
                  <c:v>3.1273408239700373</c:v>
                </c:pt>
                <c:pt idx="835">
                  <c:v>3.1287425149700598</c:v>
                </c:pt>
                <c:pt idx="836">
                  <c:v>3.1301421091997006</c:v>
                </c:pt>
                <c:pt idx="837">
                  <c:v>3.131539611360239</c:v>
                </c:pt>
                <c:pt idx="838">
                  <c:v>3.1329350261389095</c:v>
                </c:pt>
                <c:pt idx="839">
                  <c:v>3.1343283582089554</c:v>
                </c:pt>
                <c:pt idx="840">
                  <c:v>3.1357196122296793</c:v>
                </c:pt>
                <c:pt idx="841">
                  <c:v>3.1371087928464982</c:v>
                </c:pt>
                <c:pt idx="842">
                  <c:v>3.1384959046909904</c:v>
                </c:pt>
                <c:pt idx="843">
                  <c:v>3.1398809523809526</c:v>
                </c:pt>
                <c:pt idx="844">
                  <c:v>3.1412639405204463</c:v>
                </c:pt>
                <c:pt idx="845">
                  <c:v>3.1426448736998513</c:v>
                </c:pt>
                <c:pt idx="846">
                  <c:v>3.1440237564959168</c:v>
                </c:pt>
                <c:pt idx="847">
                  <c:v>3.1454005934718099</c:v>
                </c:pt>
                <c:pt idx="848">
                  <c:v>3.1467753891771681</c:v>
                </c:pt>
                <c:pt idx="849">
                  <c:v>3.1481481481481484</c:v>
                </c:pt>
                <c:pt idx="850">
                  <c:v>3.1495188749074758</c:v>
                </c:pt>
                <c:pt idx="851">
                  <c:v>3.1508875739644973</c:v>
                </c:pt>
                <c:pt idx="852">
                  <c:v>3.1522542498152255</c:v>
                </c:pt>
                <c:pt idx="853">
                  <c:v>3.153618906942393</c:v>
                </c:pt>
                <c:pt idx="854">
                  <c:v>3.1549815498154983</c:v>
                </c:pt>
                <c:pt idx="855">
                  <c:v>3.1563421828908558</c:v>
                </c:pt>
                <c:pt idx="856">
                  <c:v>3.1577008106116433</c:v>
                </c:pt>
                <c:pt idx="857">
                  <c:v>3.1590574374079528</c:v>
                </c:pt>
                <c:pt idx="858">
                  <c:v>3.1604120676968361</c:v>
                </c:pt>
                <c:pt idx="859">
                  <c:v>3.1617647058823528</c:v>
                </c:pt>
                <c:pt idx="860">
                  <c:v>3.1631153563556209</c:v>
                </c:pt>
                <c:pt idx="861">
                  <c:v>3.1644640234948609</c:v>
                </c:pt>
                <c:pt idx="862">
                  <c:v>3.1658107116654439</c:v>
                </c:pt>
                <c:pt idx="863">
                  <c:v>3.1671554252199412</c:v>
                </c:pt>
                <c:pt idx="864">
                  <c:v>3.1684981684981683</c:v>
                </c:pt>
                <c:pt idx="865">
                  <c:v>3.1698389458272329</c:v>
                </c:pt>
                <c:pt idx="866">
                  <c:v>3.1711777615215802</c:v>
                </c:pt>
                <c:pt idx="867">
                  <c:v>3.1725146198830414</c:v>
                </c:pt>
                <c:pt idx="868">
                  <c:v>3.1738495252008763</c:v>
                </c:pt>
                <c:pt idx="869">
                  <c:v>3.1751824817518246</c:v>
                </c:pt>
                <c:pt idx="870">
                  <c:v>3.176513493800146</c:v>
                </c:pt>
                <c:pt idx="871">
                  <c:v>3.1778425655976679</c:v>
                </c:pt>
                <c:pt idx="872">
                  <c:v>3.1791697013838309</c:v>
                </c:pt>
                <c:pt idx="873">
                  <c:v>3.1804949053857352</c:v>
                </c:pt>
                <c:pt idx="874">
                  <c:v>3.1818181818181817</c:v>
                </c:pt>
                <c:pt idx="875">
                  <c:v>3.183139534883721</c:v>
                </c:pt>
                <c:pt idx="876">
                  <c:v>3.1844589687726943</c:v>
                </c:pt>
                <c:pt idx="877">
                  <c:v>3.1857764876632801</c:v>
                </c:pt>
                <c:pt idx="878">
                  <c:v>3.1870920957215376</c:v>
                </c:pt>
                <c:pt idx="879">
                  <c:v>3.1884057971014492</c:v>
                </c:pt>
                <c:pt idx="880">
                  <c:v>3.1897175959449675</c:v>
                </c:pt>
                <c:pt idx="881">
                  <c:v>3.1910274963820551</c:v>
                </c:pt>
                <c:pt idx="882">
                  <c:v>3.1923355025307303</c:v>
                </c:pt>
                <c:pt idx="883">
                  <c:v>3.1936416184971099</c:v>
                </c:pt>
                <c:pt idx="884">
                  <c:v>3.1949458483754514</c:v>
                </c:pt>
                <c:pt idx="885">
                  <c:v>3.1962481962481966</c:v>
                </c:pt>
                <c:pt idx="886">
                  <c:v>3.1975486661860133</c:v>
                </c:pt>
                <c:pt idx="887">
                  <c:v>3.1988472622478388</c:v>
                </c:pt>
                <c:pt idx="888">
                  <c:v>3.2001439884809213</c:v>
                </c:pt>
                <c:pt idx="889">
                  <c:v>3.2014388489208634</c:v>
                </c:pt>
                <c:pt idx="890">
                  <c:v>3.2027318475916604</c:v>
                </c:pt>
                <c:pt idx="891">
                  <c:v>3.2040229885057467</c:v>
                </c:pt>
                <c:pt idx="892">
                  <c:v>3.2053122756640344</c:v>
                </c:pt>
                <c:pt idx="893">
                  <c:v>3.2065997130559545</c:v>
                </c:pt>
                <c:pt idx="894">
                  <c:v>3.2078853046594977</c:v>
                </c:pt>
                <c:pt idx="895">
                  <c:v>3.209169054441261</c:v>
                </c:pt>
                <c:pt idx="896">
                  <c:v>3.2104509663564782</c:v>
                </c:pt>
                <c:pt idx="897">
                  <c:v>3.2117310443490696</c:v>
                </c:pt>
                <c:pt idx="898">
                  <c:v>3.2130092923516793</c:v>
                </c:pt>
                <c:pt idx="899">
                  <c:v>3.2142857142857144</c:v>
                </c:pt>
                <c:pt idx="900">
                  <c:v>3.2155603140613849</c:v>
                </c:pt>
                <c:pt idx="901">
                  <c:v>3.2168330955777464</c:v>
                </c:pt>
                <c:pt idx="902">
                  <c:v>3.2181040627227371</c:v>
                </c:pt>
                <c:pt idx="903">
                  <c:v>3.2193732193732192</c:v>
                </c:pt>
                <c:pt idx="904">
                  <c:v>3.2206405693950177</c:v>
                </c:pt>
                <c:pt idx="905">
                  <c:v>3.2219061166429586</c:v>
                </c:pt>
                <c:pt idx="906">
                  <c:v>3.2231698649609095</c:v>
                </c:pt>
                <c:pt idx="907">
                  <c:v>3.2244318181818183</c:v>
                </c:pt>
                <c:pt idx="908">
                  <c:v>3.2256919801277499</c:v>
                </c:pt>
                <c:pt idx="909">
                  <c:v>3.2269503546099294</c:v>
                </c:pt>
                <c:pt idx="910">
                  <c:v>3.2282069454287736</c:v>
                </c:pt>
                <c:pt idx="911">
                  <c:v>3.2294617563739374</c:v>
                </c:pt>
                <c:pt idx="912">
                  <c:v>3.2307147912243455</c:v>
                </c:pt>
                <c:pt idx="913">
                  <c:v>3.231966053748232</c:v>
                </c:pt>
                <c:pt idx="914">
                  <c:v>3.2332155477031805</c:v>
                </c:pt>
                <c:pt idx="915">
                  <c:v>3.2344632768361583</c:v>
                </c:pt>
                <c:pt idx="916">
                  <c:v>3.2357092448835569</c:v>
                </c:pt>
                <c:pt idx="917">
                  <c:v>3.2369534555712272</c:v>
                </c:pt>
                <c:pt idx="918">
                  <c:v>3.238195912614517</c:v>
                </c:pt>
                <c:pt idx="919">
                  <c:v>3.23943661971831</c:v>
                </c:pt>
                <c:pt idx="920">
                  <c:v>3.240675580577058</c:v>
                </c:pt>
                <c:pt idx="921">
                  <c:v>3.2419127988748242</c:v>
                </c:pt>
                <c:pt idx="922">
                  <c:v>3.2431482782853127</c:v>
                </c:pt>
                <c:pt idx="923">
                  <c:v>3.24438202247191</c:v>
                </c:pt>
                <c:pt idx="924">
                  <c:v>3.2456140350877192</c:v>
                </c:pt>
                <c:pt idx="925">
                  <c:v>3.2468443197755956</c:v>
                </c:pt>
                <c:pt idx="926">
                  <c:v>3.2480728801681851</c:v>
                </c:pt>
                <c:pt idx="927">
                  <c:v>3.2492997198879552</c:v>
                </c:pt>
                <c:pt idx="928">
                  <c:v>3.2505248425472359</c:v>
                </c:pt>
                <c:pt idx="929">
                  <c:v>3.2517482517482517</c:v>
                </c:pt>
                <c:pt idx="930">
                  <c:v>3.2529699510831591</c:v>
                </c:pt>
                <c:pt idx="931">
                  <c:v>3.2541899441340782</c:v>
                </c:pt>
                <c:pt idx="932">
                  <c:v>3.2554082344731334</c:v>
                </c:pt>
                <c:pt idx="933">
                  <c:v>3.2566248256624823</c:v>
                </c:pt>
                <c:pt idx="934">
                  <c:v>3.2578397212543555</c:v>
                </c:pt>
                <c:pt idx="935">
                  <c:v>3.2590529247910864</c:v>
                </c:pt>
                <c:pt idx="936">
                  <c:v>3.2602644398051495</c:v>
                </c:pt>
                <c:pt idx="937">
                  <c:v>3.2614742698191934</c:v>
                </c:pt>
                <c:pt idx="938">
                  <c:v>3.2626824183460732</c:v>
                </c:pt>
                <c:pt idx="939">
                  <c:v>3.2638888888888888</c:v>
                </c:pt>
                <c:pt idx="940">
                  <c:v>3.2650936849410135</c:v>
                </c:pt>
                <c:pt idx="941">
                  <c:v>3.2662968099861307</c:v>
                </c:pt>
                <c:pt idx="942">
                  <c:v>3.2674982674982678</c:v>
                </c:pt>
                <c:pt idx="943">
                  <c:v>3.2686980609418281</c:v>
                </c:pt>
                <c:pt idx="944">
                  <c:v>3.2698961937716264</c:v>
                </c:pt>
                <c:pt idx="945">
                  <c:v>3.2710926694329183</c:v>
                </c:pt>
                <c:pt idx="946">
                  <c:v>3.2722874913614373</c:v>
                </c:pt>
                <c:pt idx="947">
                  <c:v>3.2734806629834257</c:v>
                </c:pt>
                <c:pt idx="948">
                  <c:v>3.2746721877156659</c:v>
                </c:pt>
                <c:pt idx="949">
                  <c:v>3.2758620689655169</c:v>
                </c:pt>
                <c:pt idx="950">
                  <c:v>3.2770503101309441</c:v>
                </c:pt>
                <c:pt idx="951">
                  <c:v>3.2782369146005506</c:v>
                </c:pt>
                <c:pt idx="952">
                  <c:v>3.2794218857536133</c:v>
                </c:pt>
                <c:pt idx="953">
                  <c:v>3.2806052269601098</c:v>
                </c:pt>
                <c:pt idx="954">
                  <c:v>3.2817869415807559</c:v>
                </c:pt>
                <c:pt idx="955">
                  <c:v>3.2829670329670328</c:v>
                </c:pt>
                <c:pt idx="956">
                  <c:v>3.2841455044612218</c:v>
                </c:pt>
                <c:pt idx="957">
                  <c:v>3.2853223593964338</c:v>
                </c:pt>
                <c:pt idx="958">
                  <c:v>3.2864976010966416</c:v>
                </c:pt>
                <c:pt idx="959">
                  <c:v>3.2876712328767121</c:v>
                </c:pt>
                <c:pt idx="960">
                  <c:v>3.2888432580424363</c:v>
                </c:pt>
                <c:pt idx="961">
                  <c:v>3.2900136798905608</c:v>
                </c:pt>
                <c:pt idx="962">
                  <c:v>3.2911825017088177</c:v>
                </c:pt>
                <c:pt idx="963">
                  <c:v>3.2923497267759561</c:v>
                </c:pt>
                <c:pt idx="964">
                  <c:v>3.2935153583617751</c:v>
                </c:pt>
                <c:pt idx="965">
                  <c:v>3.2946793997271491</c:v>
                </c:pt>
                <c:pt idx="966">
                  <c:v>3.2958418541240624</c:v>
                </c:pt>
                <c:pt idx="967">
                  <c:v>3.2970027247956404</c:v>
                </c:pt>
                <c:pt idx="968">
                  <c:v>3.2981620149761741</c:v>
                </c:pt>
                <c:pt idx="969">
                  <c:v>3.2993197278911564</c:v>
                </c:pt>
                <c:pt idx="970">
                  <c:v>3.3004758667573082</c:v>
                </c:pt>
                <c:pt idx="971">
                  <c:v>3.3016304347826084</c:v>
                </c:pt>
                <c:pt idx="972">
                  <c:v>3.3027834351663272</c:v>
                </c:pt>
                <c:pt idx="973">
                  <c:v>3.3039348710990502</c:v>
                </c:pt>
                <c:pt idx="974">
                  <c:v>3.3050847457627119</c:v>
                </c:pt>
                <c:pt idx="975">
                  <c:v>3.3062330623306235</c:v>
                </c:pt>
                <c:pt idx="976">
                  <c:v>3.3073798239675019</c:v>
                </c:pt>
                <c:pt idx="977">
                  <c:v>3.3085250338294991</c:v>
                </c:pt>
                <c:pt idx="978">
                  <c:v>3.3096686950642322</c:v>
                </c:pt>
                <c:pt idx="979">
                  <c:v>3.310810810810811</c:v>
                </c:pt>
                <c:pt idx="980">
                  <c:v>3.3119513841998649</c:v>
                </c:pt>
                <c:pt idx="981">
                  <c:v>3.3130904183535765</c:v>
                </c:pt>
                <c:pt idx="982">
                  <c:v>3.3142279163857049</c:v>
                </c:pt>
                <c:pt idx="983">
                  <c:v>3.3153638814016171</c:v>
                </c:pt>
                <c:pt idx="984">
                  <c:v>3.3164983164983166</c:v>
                </c:pt>
                <c:pt idx="985">
                  <c:v>3.3176312247644684</c:v>
                </c:pt>
                <c:pt idx="986">
                  <c:v>3.3187626092804305</c:v>
                </c:pt>
                <c:pt idx="987">
                  <c:v>3.3198924731182795</c:v>
                </c:pt>
                <c:pt idx="988">
                  <c:v>3.32102081934184</c:v>
                </c:pt>
                <c:pt idx="989">
                  <c:v>3.3221476510067118</c:v>
                </c:pt>
                <c:pt idx="990">
                  <c:v>3.3232729711602946</c:v>
                </c:pt>
                <c:pt idx="991">
                  <c:v>3.3243967828418231</c:v>
                </c:pt>
                <c:pt idx="992">
                  <c:v>3.3255190890823845</c:v>
                </c:pt>
                <c:pt idx="993">
                  <c:v>3.3266398929049528</c:v>
                </c:pt>
                <c:pt idx="994">
                  <c:v>3.3277591973244149</c:v>
                </c:pt>
                <c:pt idx="995">
                  <c:v>3.3288770053475938</c:v>
                </c:pt>
                <c:pt idx="996">
                  <c:v>3.3299933199732799</c:v>
                </c:pt>
                <c:pt idx="997">
                  <c:v>3.3311081441922563</c:v>
                </c:pt>
                <c:pt idx="998">
                  <c:v>3.3322214809873247</c:v>
                </c:pt>
                <c:pt idx="999" formatCode="0.00">
                  <c:v>3.333333333333333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5AA-47B5-80DF-96C46B80F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orientation val="minMax"/>
          <c:max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>
                    <a:latin typeface="Segoe Condensed" panose="020B0606040200020203" pitchFamily="34" charset="0"/>
                  </a:rPr>
                  <a:t>Photoresistor Resistance (</a:t>
                </a:r>
                <a:r>
                  <a:rPr lang="el-GR" b="1">
                    <a:latin typeface="Segoe Condensed" panose="020B0606040200020203" pitchFamily="34" charset="0"/>
                  </a:rPr>
                  <a:t>Ω)</a:t>
                </a:r>
              </a:p>
            </c:rich>
          </c:tx>
          <c:layout>
            <c:manualLayout>
              <c:xMode val="edge"/>
              <c:yMode val="edge"/>
              <c:x val="0.35527069161567176"/>
              <c:y val="0.94791920299146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>
                    <a:latin typeface="Segoe Condensed" panose="020B0606040200020203" pitchFamily="34" charset="0"/>
                  </a:rPr>
                  <a:t>V</a:t>
                </a:r>
                <a:r>
                  <a:rPr lang="en-US" b="1" baseline="-25000">
                    <a:latin typeface="Segoe Condensed" panose="020B0606040200020203" pitchFamily="34" charset="0"/>
                  </a:rPr>
                  <a:t>out</a:t>
                </a:r>
                <a:r>
                  <a:rPr lang="en-US" b="1">
                    <a:latin typeface="Segoe Condensed" panose="020B0606040200020203" pitchFamily="34" charset="0"/>
                  </a:rPr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89034920303285"/>
          <c:y val="0.15593479172587971"/>
          <c:w val="0.1393793620244213"/>
          <c:h val="0.28836705275895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Vout (R1=100Ω)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Sheet1!$J$2:$J$1119</c:f>
              <c:numCache>
                <c:formatCode>General</c:formatCode>
                <c:ptCount val="1118"/>
                <c:pt idx="0">
                  <c:v>2.5</c:v>
                </c:pt>
                <c:pt idx="1">
                  <c:v>3.333333333333333</c:v>
                </c:pt>
                <c:pt idx="2">
                  <c:v>3.75</c:v>
                </c:pt>
                <c:pt idx="3">
                  <c:v>4</c:v>
                </c:pt>
                <c:pt idx="4">
                  <c:v>4.166666666666667</c:v>
                </c:pt>
                <c:pt idx="5">
                  <c:v>4.2857142857142856</c:v>
                </c:pt>
                <c:pt idx="6">
                  <c:v>4.375</c:v>
                </c:pt>
                <c:pt idx="7">
                  <c:v>4.4444444444444446</c:v>
                </c:pt>
                <c:pt idx="8">
                  <c:v>4.5</c:v>
                </c:pt>
                <c:pt idx="9">
                  <c:v>4.545454545454545</c:v>
                </c:pt>
                <c:pt idx="10">
                  <c:v>4.583333333333333</c:v>
                </c:pt>
                <c:pt idx="11">
                  <c:v>4.6153846153846159</c:v>
                </c:pt>
                <c:pt idx="12">
                  <c:v>4.6428571428571432</c:v>
                </c:pt>
                <c:pt idx="13">
                  <c:v>4.666666666666667</c:v>
                </c:pt>
                <c:pt idx="14">
                  <c:v>4.6875</c:v>
                </c:pt>
                <c:pt idx="15">
                  <c:v>4.7058823529411766</c:v>
                </c:pt>
                <c:pt idx="16">
                  <c:v>4.7222222222222223</c:v>
                </c:pt>
                <c:pt idx="17">
                  <c:v>4.7368421052631575</c:v>
                </c:pt>
                <c:pt idx="18">
                  <c:v>4.75</c:v>
                </c:pt>
                <c:pt idx="19">
                  <c:v>4.7619047619047619</c:v>
                </c:pt>
                <c:pt idx="20">
                  <c:v>4.7727272727272734</c:v>
                </c:pt>
                <c:pt idx="21">
                  <c:v>4.7826086956521738</c:v>
                </c:pt>
                <c:pt idx="22">
                  <c:v>4.791666666666667</c:v>
                </c:pt>
                <c:pt idx="23">
                  <c:v>4.8</c:v>
                </c:pt>
                <c:pt idx="24">
                  <c:v>4.8076923076923075</c:v>
                </c:pt>
                <c:pt idx="25">
                  <c:v>4.8148148148148149</c:v>
                </c:pt>
                <c:pt idx="26">
                  <c:v>4.8214285714285712</c:v>
                </c:pt>
                <c:pt idx="27">
                  <c:v>4.8275862068965516</c:v>
                </c:pt>
                <c:pt idx="28">
                  <c:v>4.833333333333333</c:v>
                </c:pt>
                <c:pt idx="29">
                  <c:v>4.838709677419355</c:v>
                </c:pt>
                <c:pt idx="30">
                  <c:v>4.84375</c:v>
                </c:pt>
                <c:pt idx="31">
                  <c:v>4.8484848484848486</c:v>
                </c:pt>
                <c:pt idx="32">
                  <c:v>4.8529411764705879</c:v>
                </c:pt>
                <c:pt idx="33">
                  <c:v>4.8571428571428568</c:v>
                </c:pt>
                <c:pt idx="34">
                  <c:v>4.8611111111111107</c:v>
                </c:pt>
                <c:pt idx="35">
                  <c:v>4.8648648648648649</c:v>
                </c:pt>
                <c:pt idx="36">
                  <c:v>4.8684210526315788</c:v>
                </c:pt>
                <c:pt idx="37">
                  <c:v>4.8717948717948714</c:v>
                </c:pt>
                <c:pt idx="38">
                  <c:v>4.875</c:v>
                </c:pt>
                <c:pt idx="39">
                  <c:v>4.8780487804878048</c:v>
                </c:pt>
                <c:pt idx="40">
                  <c:v>4.8809523809523805</c:v>
                </c:pt>
                <c:pt idx="41">
                  <c:v>4.8837209302325579</c:v>
                </c:pt>
                <c:pt idx="42">
                  <c:v>4.8863636363636367</c:v>
                </c:pt>
                <c:pt idx="43">
                  <c:v>4.8888888888888884</c:v>
                </c:pt>
                <c:pt idx="44">
                  <c:v>4.8913043478260869</c:v>
                </c:pt>
                <c:pt idx="45">
                  <c:v>4.8936170212765955</c:v>
                </c:pt>
                <c:pt idx="46">
                  <c:v>4.895833333333333</c:v>
                </c:pt>
                <c:pt idx="47">
                  <c:v>4.8979591836734695</c:v>
                </c:pt>
                <c:pt idx="48">
                  <c:v>4.9000000000000004</c:v>
                </c:pt>
                <c:pt idx="49">
                  <c:v>4.901960784313725</c:v>
                </c:pt>
                <c:pt idx="50">
                  <c:v>4.9038461538461533</c:v>
                </c:pt>
                <c:pt idx="51">
                  <c:v>4.9056603773584904</c:v>
                </c:pt>
                <c:pt idx="52">
                  <c:v>4.9074074074074074</c:v>
                </c:pt>
                <c:pt idx="53">
                  <c:v>4.9090909090909092</c:v>
                </c:pt>
                <c:pt idx="54">
                  <c:v>4.9107142857142856</c:v>
                </c:pt>
                <c:pt idx="55">
                  <c:v>4.9122807017543852</c:v>
                </c:pt>
                <c:pt idx="56">
                  <c:v>4.9137931034482758</c:v>
                </c:pt>
                <c:pt idx="57">
                  <c:v>4.9152542372881358</c:v>
                </c:pt>
                <c:pt idx="58">
                  <c:v>4.9166666666666661</c:v>
                </c:pt>
                <c:pt idx="59">
                  <c:v>4.918032786885246</c:v>
                </c:pt>
                <c:pt idx="60">
                  <c:v>4.9193548387096779</c:v>
                </c:pt>
                <c:pt idx="61">
                  <c:v>4.92063492063492</c:v>
                </c:pt>
                <c:pt idx="62">
                  <c:v>4.921875</c:v>
                </c:pt>
                <c:pt idx="63">
                  <c:v>4.9230769230769234</c:v>
                </c:pt>
                <c:pt idx="64">
                  <c:v>4.9242424242424239</c:v>
                </c:pt>
                <c:pt idx="65">
                  <c:v>4.9253731343283578</c:v>
                </c:pt>
                <c:pt idx="66">
                  <c:v>4.9264705882352944</c:v>
                </c:pt>
                <c:pt idx="67">
                  <c:v>4.9275362318840585</c:v>
                </c:pt>
                <c:pt idx="68">
                  <c:v>4.9285714285714288</c:v>
                </c:pt>
                <c:pt idx="69">
                  <c:v>4.929577464788732</c:v>
                </c:pt>
                <c:pt idx="70">
                  <c:v>4.9305555555555554</c:v>
                </c:pt>
                <c:pt idx="71">
                  <c:v>4.9315068493150687</c:v>
                </c:pt>
                <c:pt idx="72">
                  <c:v>4.9324324324324325</c:v>
                </c:pt>
                <c:pt idx="73">
                  <c:v>4.9333333333333336</c:v>
                </c:pt>
                <c:pt idx="74">
                  <c:v>4.9342105263157894</c:v>
                </c:pt>
                <c:pt idx="75">
                  <c:v>4.9350649350649354</c:v>
                </c:pt>
                <c:pt idx="76">
                  <c:v>4.9358974358974361</c:v>
                </c:pt>
                <c:pt idx="77">
                  <c:v>4.9367088607594942</c:v>
                </c:pt>
                <c:pt idx="78">
                  <c:v>4.9375</c:v>
                </c:pt>
                <c:pt idx="79">
                  <c:v>4.9382716049382713</c:v>
                </c:pt>
                <c:pt idx="80">
                  <c:v>4.9390243902439028</c:v>
                </c:pt>
                <c:pt idx="81">
                  <c:v>4.9397590361445785</c:v>
                </c:pt>
                <c:pt idx="82">
                  <c:v>4.9404761904761907</c:v>
                </c:pt>
                <c:pt idx="83">
                  <c:v>4.9411764705882355</c:v>
                </c:pt>
                <c:pt idx="84">
                  <c:v>4.941860465116279</c:v>
                </c:pt>
                <c:pt idx="85">
                  <c:v>4.9425287356321839</c:v>
                </c:pt>
                <c:pt idx="86">
                  <c:v>4.9431818181818183</c:v>
                </c:pt>
                <c:pt idx="87">
                  <c:v>4.9438202247191008</c:v>
                </c:pt>
                <c:pt idx="88">
                  <c:v>4.9444444444444446</c:v>
                </c:pt>
                <c:pt idx="89">
                  <c:v>4.9450549450549453</c:v>
                </c:pt>
                <c:pt idx="90">
                  <c:v>4.945652173913043</c:v>
                </c:pt>
                <c:pt idx="91">
                  <c:v>4.946236559139785</c:v>
                </c:pt>
                <c:pt idx="92">
                  <c:v>4.9468085106382977</c:v>
                </c:pt>
                <c:pt idx="93">
                  <c:v>4.9473684210526319</c:v>
                </c:pt>
                <c:pt idx="94">
                  <c:v>4.947916666666667</c:v>
                </c:pt>
                <c:pt idx="95">
                  <c:v>4.9484536082474229</c:v>
                </c:pt>
                <c:pt idx="96">
                  <c:v>4.9489795918367347</c:v>
                </c:pt>
                <c:pt idx="97">
                  <c:v>4.9494949494949498</c:v>
                </c:pt>
                <c:pt idx="98">
                  <c:v>4.95</c:v>
                </c:pt>
                <c:pt idx="99">
                  <c:v>4.9504950495049505</c:v>
                </c:pt>
                <c:pt idx="100">
                  <c:v>4.9509803921568629</c:v>
                </c:pt>
                <c:pt idx="101">
                  <c:v>4.9514563106796121</c:v>
                </c:pt>
                <c:pt idx="102">
                  <c:v>4.9519230769230766</c:v>
                </c:pt>
                <c:pt idx="103">
                  <c:v>4.9523809523809526</c:v>
                </c:pt>
                <c:pt idx="104">
                  <c:v>4.9528301886792452</c:v>
                </c:pt>
                <c:pt idx="105">
                  <c:v>4.9532710280373831</c:v>
                </c:pt>
                <c:pt idx="106">
                  <c:v>4.9537037037037033</c:v>
                </c:pt>
                <c:pt idx="107">
                  <c:v>4.954128440366973</c:v>
                </c:pt>
                <c:pt idx="108">
                  <c:v>4.954545454545455</c:v>
                </c:pt>
                <c:pt idx="109">
                  <c:v>4.954954954954955</c:v>
                </c:pt>
                <c:pt idx="110">
                  <c:v>4.9553571428571432</c:v>
                </c:pt>
                <c:pt idx="111">
                  <c:v>4.9557522123893802</c:v>
                </c:pt>
                <c:pt idx="112">
                  <c:v>4.9561403508771926</c:v>
                </c:pt>
                <c:pt idx="113">
                  <c:v>4.9565217391304355</c:v>
                </c:pt>
                <c:pt idx="114">
                  <c:v>4.9568965517241379</c:v>
                </c:pt>
                <c:pt idx="115">
                  <c:v>4.9572649572649574</c:v>
                </c:pt>
                <c:pt idx="116">
                  <c:v>4.9576271186440675</c:v>
                </c:pt>
                <c:pt idx="117">
                  <c:v>4.9579831932773111</c:v>
                </c:pt>
                <c:pt idx="118">
                  <c:v>4.9583333333333339</c:v>
                </c:pt>
                <c:pt idx="119">
                  <c:v>4.9586776859504136</c:v>
                </c:pt>
                <c:pt idx="120">
                  <c:v>4.9590163934426226</c:v>
                </c:pt>
                <c:pt idx="121">
                  <c:v>4.9593495934959346</c:v>
                </c:pt>
                <c:pt idx="122">
                  <c:v>4.959677419354839</c:v>
                </c:pt>
                <c:pt idx="123">
                  <c:v>4.96</c:v>
                </c:pt>
                <c:pt idx="124">
                  <c:v>4.9603174603174605</c:v>
                </c:pt>
                <c:pt idx="125">
                  <c:v>4.9606299212598426</c:v>
                </c:pt>
                <c:pt idx="126">
                  <c:v>4.9609375</c:v>
                </c:pt>
                <c:pt idx="127">
                  <c:v>4.9612403100775193</c:v>
                </c:pt>
                <c:pt idx="128">
                  <c:v>4.9615384615384617</c:v>
                </c:pt>
                <c:pt idx="129">
                  <c:v>4.9618320610687023</c:v>
                </c:pt>
                <c:pt idx="130">
                  <c:v>4.9621212121212119</c:v>
                </c:pt>
                <c:pt idx="131">
                  <c:v>4.9624060150375939</c:v>
                </c:pt>
                <c:pt idx="132">
                  <c:v>4.9626865671641793</c:v>
                </c:pt>
                <c:pt idx="133">
                  <c:v>4.9629629629629628</c:v>
                </c:pt>
                <c:pt idx="134">
                  <c:v>4.9632352941176467</c:v>
                </c:pt>
                <c:pt idx="135">
                  <c:v>4.9635036496350367</c:v>
                </c:pt>
                <c:pt idx="136">
                  <c:v>4.9637681159420293</c:v>
                </c:pt>
                <c:pt idx="137">
                  <c:v>4.9640287769784175</c:v>
                </c:pt>
                <c:pt idx="138">
                  <c:v>4.9642857142857144</c:v>
                </c:pt>
                <c:pt idx="139">
                  <c:v>4.9645390070921982</c:v>
                </c:pt>
                <c:pt idx="140">
                  <c:v>4.964788732394366</c:v>
                </c:pt>
                <c:pt idx="141">
                  <c:v>4.965034965034965</c:v>
                </c:pt>
                <c:pt idx="142">
                  <c:v>4.9652777777777777</c:v>
                </c:pt>
                <c:pt idx="143">
                  <c:v>4.9655172413793105</c:v>
                </c:pt>
                <c:pt idx="144">
                  <c:v>4.9657534246575343</c:v>
                </c:pt>
                <c:pt idx="145">
                  <c:v>4.9659863945578229</c:v>
                </c:pt>
                <c:pt idx="146">
                  <c:v>4.9662162162162158</c:v>
                </c:pt>
                <c:pt idx="147">
                  <c:v>4.9664429530201346</c:v>
                </c:pt>
                <c:pt idx="148">
                  <c:v>4.9666666666666668</c:v>
                </c:pt>
                <c:pt idx="149">
                  <c:v>4.9668874172185431</c:v>
                </c:pt>
                <c:pt idx="150">
                  <c:v>4.9671052631578947</c:v>
                </c:pt>
                <c:pt idx="151">
                  <c:v>4.9673202614379086</c:v>
                </c:pt>
                <c:pt idx="152">
                  <c:v>4.9675324675324681</c:v>
                </c:pt>
                <c:pt idx="153">
                  <c:v>4.967741935483871</c:v>
                </c:pt>
                <c:pt idx="154">
                  <c:v>4.9679487179487181</c:v>
                </c:pt>
                <c:pt idx="155">
                  <c:v>4.968152866242038</c:v>
                </c:pt>
                <c:pt idx="156">
                  <c:v>4.9683544303797467</c:v>
                </c:pt>
                <c:pt idx="157">
                  <c:v>4.9685534591194971</c:v>
                </c:pt>
                <c:pt idx="158">
                  <c:v>4.96875</c:v>
                </c:pt>
                <c:pt idx="159">
                  <c:v>4.9689440993788816</c:v>
                </c:pt>
                <c:pt idx="160">
                  <c:v>4.9691358024691361</c:v>
                </c:pt>
                <c:pt idx="161">
                  <c:v>4.9693251533742338</c:v>
                </c:pt>
                <c:pt idx="162">
                  <c:v>4.9695121951219514</c:v>
                </c:pt>
                <c:pt idx="163">
                  <c:v>4.9696969696969697</c:v>
                </c:pt>
                <c:pt idx="164">
                  <c:v>4.9698795180722897</c:v>
                </c:pt>
                <c:pt idx="165">
                  <c:v>4.9700598802395204</c:v>
                </c:pt>
                <c:pt idx="166">
                  <c:v>4.9702380952380949</c:v>
                </c:pt>
                <c:pt idx="167">
                  <c:v>4.9704142011834316</c:v>
                </c:pt>
                <c:pt idx="168">
                  <c:v>4.9705882352941178</c:v>
                </c:pt>
                <c:pt idx="169">
                  <c:v>4.9707602339181287</c:v>
                </c:pt>
                <c:pt idx="170">
                  <c:v>4.970930232558139</c:v>
                </c:pt>
                <c:pt idx="171">
                  <c:v>4.9710982658959537</c:v>
                </c:pt>
                <c:pt idx="172">
                  <c:v>4.9712643678160919</c:v>
                </c:pt>
                <c:pt idx="173">
                  <c:v>4.9714285714285715</c:v>
                </c:pt>
                <c:pt idx="174">
                  <c:v>4.9715909090909092</c:v>
                </c:pt>
                <c:pt idx="175">
                  <c:v>4.9717514124293789</c:v>
                </c:pt>
                <c:pt idx="176">
                  <c:v>4.9719101123595504</c:v>
                </c:pt>
                <c:pt idx="177">
                  <c:v>4.972067039106145</c:v>
                </c:pt>
                <c:pt idx="178">
                  <c:v>4.9722222222222223</c:v>
                </c:pt>
                <c:pt idx="179">
                  <c:v>4.972375690607735</c:v>
                </c:pt>
                <c:pt idx="180">
                  <c:v>4.9725274725274726</c:v>
                </c:pt>
                <c:pt idx="181">
                  <c:v>4.972677595628415</c:v>
                </c:pt>
                <c:pt idx="182">
                  <c:v>4.9728260869565215</c:v>
                </c:pt>
                <c:pt idx="183">
                  <c:v>4.9729729729729737</c:v>
                </c:pt>
                <c:pt idx="184">
                  <c:v>4.9731182795698921</c:v>
                </c:pt>
                <c:pt idx="185">
                  <c:v>4.9732620320855609</c:v>
                </c:pt>
                <c:pt idx="186">
                  <c:v>4.9734042553191484</c:v>
                </c:pt>
                <c:pt idx="187">
                  <c:v>4.973544973544973</c:v>
                </c:pt>
                <c:pt idx="188">
                  <c:v>4.9736842105263159</c:v>
                </c:pt>
                <c:pt idx="189">
                  <c:v>4.9738219895287958</c:v>
                </c:pt>
                <c:pt idx="190">
                  <c:v>4.973958333333333</c:v>
                </c:pt>
                <c:pt idx="191">
                  <c:v>4.9740932642487046</c:v>
                </c:pt>
                <c:pt idx="192">
                  <c:v>4.9742268041237114</c:v>
                </c:pt>
                <c:pt idx="193">
                  <c:v>4.9743589743589745</c:v>
                </c:pt>
                <c:pt idx="194">
                  <c:v>4.9744897959183678</c:v>
                </c:pt>
                <c:pt idx="195">
                  <c:v>4.9746192893401018</c:v>
                </c:pt>
                <c:pt idx="196">
                  <c:v>4.9747474747474749</c:v>
                </c:pt>
                <c:pt idx="197">
                  <c:v>4.974874371859296</c:v>
                </c:pt>
                <c:pt idx="198">
                  <c:v>4.9749999999999996</c:v>
                </c:pt>
                <c:pt idx="199">
                  <c:v>4.9751243781094532</c:v>
                </c:pt>
                <c:pt idx="200">
                  <c:v>4.9752475247524757</c:v>
                </c:pt>
                <c:pt idx="201">
                  <c:v>4.9753694581280792</c:v>
                </c:pt>
                <c:pt idx="202">
                  <c:v>4.9754901960784315</c:v>
                </c:pt>
                <c:pt idx="203">
                  <c:v>4.975609756097561</c:v>
                </c:pt>
                <c:pt idx="204">
                  <c:v>4.9757281553398061</c:v>
                </c:pt>
                <c:pt idx="205">
                  <c:v>4.9758454106280192</c:v>
                </c:pt>
                <c:pt idx="206">
                  <c:v>4.9759615384615383</c:v>
                </c:pt>
                <c:pt idx="207">
                  <c:v>4.9760765550239237</c:v>
                </c:pt>
                <c:pt idx="208">
                  <c:v>4.9761904761904763</c:v>
                </c:pt>
                <c:pt idx="209">
                  <c:v>4.9763033175355451</c:v>
                </c:pt>
                <c:pt idx="210">
                  <c:v>4.9764150943396226</c:v>
                </c:pt>
                <c:pt idx="211">
                  <c:v>4.976525821596244</c:v>
                </c:pt>
                <c:pt idx="212">
                  <c:v>4.9766355140186915</c:v>
                </c:pt>
                <c:pt idx="213">
                  <c:v>4.9767441860465116</c:v>
                </c:pt>
                <c:pt idx="214">
                  <c:v>4.9768518518518521</c:v>
                </c:pt>
                <c:pt idx="215">
                  <c:v>4.9769585253456219</c:v>
                </c:pt>
                <c:pt idx="216">
                  <c:v>4.977064220183486</c:v>
                </c:pt>
                <c:pt idx="217">
                  <c:v>4.9771689497716896</c:v>
                </c:pt>
                <c:pt idx="218">
                  <c:v>4.9772727272727275</c:v>
                </c:pt>
                <c:pt idx="219">
                  <c:v>4.9773755656108598</c:v>
                </c:pt>
                <c:pt idx="220">
                  <c:v>4.9774774774774775</c:v>
                </c:pt>
                <c:pt idx="221">
                  <c:v>4.9775784753363226</c:v>
                </c:pt>
                <c:pt idx="222">
                  <c:v>4.9776785714285712</c:v>
                </c:pt>
                <c:pt idx="223">
                  <c:v>4.9777777777777779</c:v>
                </c:pt>
                <c:pt idx="224">
                  <c:v>4.9778761061946906</c:v>
                </c:pt>
                <c:pt idx="225">
                  <c:v>4.9779735682819384</c:v>
                </c:pt>
                <c:pt idx="226">
                  <c:v>4.9780701754385968</c:v>
                </c:pt>
                <c:pt idx="227">
                  <c:v>4.9781659388646284</c:v>
                </c:pt>
                <c:pt idx="228">
                  <c:v>4.9782608695652177</c:v>
                </c:pt>
                <c:pt idx="229">
                  <c:v>4.9783549783549788</c:v>
                </c:pt>
                <c:pt idx="230">
                  <c:v>4.9784482758620694</c:v>
                </c:pt>
                <c:pt idx="231">
                  <c:v>4.9785407725321891</c:v>
                </c:pt>
                <c:pt idx="232">
                  <c:v>4.9786324786324787</c:v>
                </c:pt>
                <c:pt idx="233">
                  <c:v>4.9787234042553195</c:v>
                </c:pt>
                <c:pt idx="234">
                  <c:v>4.9788135593220337</c:v>
                </c:pt>
                <c:pt idx="235">
                  <c:v>4.9789029535864984</c:v>
                </c:pt>
                <c:pt idx="236">
                  <c:v>4.9789915966386555</c:v>
                </c:pt>
                <c:pt idx="237">
                  <c:v>4.97907949790795</c:v>
                </c:pt>
                <c:pt idx="238">
                  <c:v>4.979166666666667</c:v>
                </c:pt>
                <c:pt idx="239">
                  <c:v>4.9792531120331951</c:v>
                </c:pt>
                <c:pt idx="240">
                  <c:v>4.9793388429752063</c:v>
                </c:pt>
                <c:pt idx="241">
                  <c:v>4.9794238683127574</c:v>
                </c:pt>
                <c:pt idx="242">
                  <c:v>4.9795081967213122</c:v>
                </c:pt>
                <c:pt idx="243">
                  <c:v>4.9795918367346932</c:v>
                </c:pt>
                <c:pt idx="244">
                  <c:v>4.9796747967479673</c:v>
                </c:pt>
                <c:pt idx="245">
                  <c:v>4.9797570850202426</c:v>
                </c:pt>
                <c:pt idx="246">
                  <c:v>4.979838709677419</c:v>
                </c:pt>
                <c:pt idx="247">
                  <c:v>4.9799196787148592</c:v>
                </c:pt>
                <c:pt idx="248">
                  <c:v>4.9800000000000004</c:v>
                </c:pt>
                <c:pt idx="249">
                  <c:v>4.9800796812749004</c:v>
                </c:pt>
                <c:pt idx="250">
                  <c:v>4.9801587301587302</c:v>
                </c:pt>
                <c:pt idx="251">
                  <c:v>4.9802371541501973</c:v>
                </c:pt>
                <c:pt idx="252">
                  <c:v>4.9803149606299213</c:v>
                </c:pt>
                <c:pt idx="253">
                  <c:v>4.9803921568627452</c:v>
                </c:pt>
                <c:pt idx="254">
                  <c:v>4.98046875</c:v>
                </c:pt>
                <c:pt idx="255">
                  <c:v>4.9805447470817121</c:v>
                </c:pt>
                <c:pt idx="256">
                  <c:v>4.9806201550387597</c:v>
                </c:pt>
                <c:pt idx="257">
                  <c:v>4.980694980694981</c:v>
                </c:pt>
                <c:pt idx="258">
                  <c:v>4.9807692307692308</c:v>
                </c:pt>
                <c:pt idx="259">
                  <c:v>4.980842911877394</c:v>
                </c:pt>
                <c:pt idx="260">
                  <c:v>4.9809160305343516</c:v>
                </c:pt>
                <c:pt idx="261">
                  <c:v>4.9809885931558933</c:v>
                </c:pt>
                <c:pt idx="262">
                  <c:v>4.9810606060606064</c:v>
                </c:pt>
                <c:pt idx="263">
                  <c:v>4.9811320754716979</c:v>
                </c:pt>
                <c:pt idx="264">
                  <c:v>4.981203007518797</c:v>
                </c:pt>
                <c:pt idx="265">
                  <c:v>4.9812734082397006</c:v>
                </c:pt>
                <c:pt idx="266">
                  <c:v>4.9813432835820901</c:v>
                </c:pt>
                <c:pt idx="267">
                  <c:v>4.9814126394052041</c:v>
                </c:pt>
                <c:pt idx="268">
                  <c:v>4.9814814814814818</c:v>
                </c:pt>
                <c:pt idx="269">
                  <c:v>4.9815498154981555</c:v>
                </c:pt>
                <c:pt idx="270">
                  <c:v>4.9816176470588234</c:v>
                </c:pt>
                <c:pt idx="271">
                  <c:v>4.9816849816849818</c:v>
                </c:pt>
                <c:pt idx="272">
                  <c:v>4.9817518248175183</c:v>
                </c:pt>
                <c:pt idx="273">
                  <c:v>4.9818181818181815</c:v>
                </c:pt>
                <c:pt idx="274">
                  <c:v>4.9818840579710146</c:v>
                </c:pt>
                <c:pt idx="275">
                  <c:v>4.9819494584837543</c:v>
                </c:pt>
                <c:pt idx="276">
                  <c:v>4.9820143884892083</c:v>
                </c:pt>
                <c:pt idx="277">
                  <c:v>4.9820788530465947</c:v>
                </c:pt>
                <c:pt idx="278">
                  <c:v>4.9821428571428577</c:v>
                </c:pt>
                <c:pt idx="279">
                  <c:v>4.9822064056939501</c:v>
                </c:pt>
                <c:pt idx="280">
                  <c:v>4.9822695035460995</c:v>
                </c:pt>
                <c:pt idx="281">
                  <c:v>4.9823321554770317</c:v>
                </c:pt>
                <c:pt idx="282">
                  <c:v>4.982394366197183</c:v>
                </c:pt>
                <c:pt idx="283">
                  <c:v>4.9824561403508767</c:v>
                </c:pt>
                <c:pt idx="284">
                  <c:v>4.9825174825174825</c:v>
                </c:pt>
                <c:pt idx="285">
                  <c:v>4.9825783972125439</c:v>
                </c:pt>
                <c:pt idx="286">
                  <c:v>4.9826388888888893</c:v>
                </c:pt>
                <c:pt idx="287">
                  <c:v>4.9826989619377162</c:v>
                </c:pt>
                <c:pt idx="288">
                  <c:v>4.9827586206896548</c:v>
                </c:pt>
                <c:pt idx="289">
                  <c:v>4.9828178694158076</c:v>
                </c:pt>
                <c:pt idx="290">
                  <c:v>4.9828767123287667</c:v>
                </c:pt>
                <c:pt idx="291">
                  <c:v>4.9829351535836173</c:v>
                </c:pt>
                <c:pt idx="292">
                  <c:v>4.9829931972789119</c:v>
                </c:pt>
                <c:pt idx="293">
                  <c:v>4.9830508474576272</c:v>
                </c:pt>
                <c:pt idx="294">
                  <c:v>4.9831081081081079</c:v>
                </c:pt>
                <c:pt idx="295">
                  <c:v>4.9831649831649836</c:v>
                </c:pt>
                <c:pt idx="296">
                  <c:v>4.9832214765100673</c:v>
                </c:pt>
                <c:pt idx="297">
                  <c:v>4.9832775919732439</c:v>
                </c:pt>
                <c:pt idx="298">
                  <c:v>4.9833333333333334</c:v>
                </c:pt>
                <c:pt idx="299">
                  <c:v>4.9833887043189371</c:v>
                </c:pt>
                <c:pt idx="300">
                  <c:v>4.9834437086092711</c:v>
                </c:pt>
                <c:pt idx="301">
                  <c:v>4.9834983498349832</c:v>
                </c:pt>
                <c:pt idx="302">
                  <c:v>4.9835526315789478</c:v>
                </c:pt>
                <c:pt idx="303">
                  <c:v>4.9836065573770494</c:v>
                </c:pt>
                <c:pt idx="304">
                  <c:v>4.9836601307189543</c:v>
                </c:pt>
                <c:pt idx="305">
                  <c:v>4.9837133550488595</c:v>
                </c:pt>
                <c:pt idx="306">
                  <c:v>4.9837662337662341</c:v>
                </c:pt>
                <c:pt idx="307">
                  <c:v>4.9838187702265371</c:v>
                </c:pt>
                <c:pt idx="308">
                  <c:v>4.9838709677419359</c:v>
                </c:pt>
                <c:pt idx="309">
                  <c:v>4.983922829581994</c:v>
                </c:pt>
                <c:pt idx="310">
                  <c:v>4.9839743589743595</c:v>
                </c:pt>
                <c:pt idx="311">
                  <c:v>4.9840255591054312</c:v>
                </c:pt>
                <c:pt idx="312">
                  <c:v>4.984076433121019</c:v>
                </c:pt>
                <c:pt idx="313">
                  <c:v>4.9841269841269842</c:v>
                </c:pt>
                <c:pt idx="314">
                  <c:v>4.9841772151898738</c:v>
                </c:pt>
                <c:pt idx="315">
                  <c:v>4.9842271293375395</c:v>
                </c:pt>
                <c:pt idx="316">
                  <c:v>4.9842767295597481</c:v>
                </c:pt>
                <c:pt idx="317">
                  <c:v>4.984326018808777</c:v>
                </c:pt>
                <c:pt idx="318">
                  <c:v>4.984375</c:v>
                </c:pt>
                <c:pt idx="319">
                  <c:v>4.9844236760124607</c:v>
                </c:pt>
                <c:pt idx="320">
                  <c:v>4.9844720496894412</c:v>
                </c:pt>
                <c:pt idx="321">
                  <c:v>4.9845201238390091</c:v>
                </c:pt>
                <c:pt idx="322">
                  <c:v>4.9845679012345681</c:v>
                </c:pt>
                <c:pt idx="323">
                  <c:v>4.9846153846153847</c:v>
                </c:pt>
                <c:pt idx="324">
                  <c:v>4.9846625766871169</c:v>
                </c:pt>
                <c:pt idx="325">
                  <c:v>4.9847094801223237</c:v>
                </c:pt>
                <c:pt idx="326">
                  <c:v>4.9847560975609753</c:v>
                </c:pt>
                <c:pt idx="327">
                  <c:v>4.9848024316109427</c:v>
                </c:pt>
                <c:pt idx="328">
                  <c:v>4.9848484848484844</c:v>
                </c:pt>
                <c:pt idx="329">
                  <c:v>4.9848942598187316</c:v>
                </c:pt>
                <c:pt idx="330">
                  <c:v>4.9849397590361448</c:v>
                </c:pt>
                <c:pt idx="331">
                  <c:v>4.984984984984985</c:v>
                </c:pt>
                <c:pt idx="332">
                  <c:v>4.9850299401197606</c:v>
                </c:pt>
                <c:pt idx="333">
                  <c:v>4.9850746268656714</c:v>
                </c:pt>
                <c:pt idx="334">
                  <c:v>4.9851190476190474</c:v>
                </c:pt>
                <c:pt idx="335">
                  <c:v>4.9851632047477743</c:v>
                </c:pt>
                <c:pt idx="336">
                  <c:v>4.9852071005917162</c:v>
                </c:pt>
                <c:pt idx="337">
                  <c:v>4.9852507374631267</c:v>
                </c:pt>
                <c:pt idx="338">
                  <c:v>4.9852941176470589</c:v>
                </c:pt>
                <c:pt idx="339">
                  <c:v>4.9853372434017595</c:v>
                </c:pt>
                <c:pt idx="340">
                  <c:v>4.9853801169590648</c:v>
                </c:pt>
                <c:pt idx="341">
                  <c:v>4.9854227405247817</c:v>
                </c:pt>
                <c:pt idx="342">
                  <c:v>4.9854651162790695</c:v>
                </c:pt>
                <c:pt idx="343">
                  <c:v>4.9855072463768115</c:v>
                </c:pt>
                <c:pt idx="344">
                  <c:v>4.9855491329479769</c:v>
                </c:pt>
                <c:pt idx="345">
                  <c:v>4.9855907780979827</c:v>
                </c:pt>
                <c:pt idx="346">
                  <c:v>4.985632183908046</c:v>
                </c:pt>
                <c:pt idx="347">
                  <c:v>4.9856733524355299</c:v>
                </c:pt>
                <c:pt idx="348">
                  <c:v>4.9857142857142858</c:v>
                </c:pt>
                <c:pt idx="349">
                  <c:v>4.9857549857549861</c:v>
                </c:pt>
                <c:pt idx="350">
                  <c:v>4.985795454545455</c:v>
                </c:pt>
                <c:pt idx="351">
                  <c:v>4.9858356940509916</c:v>
                </c:pt>
                <c:pt idx="352">
                  <c:v>4.9858757062146895</c:v>
                </c:pt>
                <c:pt idx="353">
                  <c:v>4.9859154929577461</c:v>
                </c:pt>
                <c:pt idx="354">
                  <c:v>4.9859550561797752</c:v>
                </c:pt>
                <c:pt idx="355">
                  <c:v>4.9859943977591037</c:v>
                </c:pt>
                <c:pt idx="356">
                  <c:v>4.9860335195530725</c:v>
                </c:pt>
                <c:pt idx="357">
                  <c:v>4.9860724233983289</c:v>
                </c:pt>
                <c:pt idx="358">
                  <c:v>4.9861111111111107</c:v>
                </c:pt>
                <c:pt idx="359">
                  <c:v>4.986149584487535</c:v>
                </c:pt>
                <c:pt idx="360">
                  <c:v>4.9861878453038671</c:v>
                </c:pt>
                <c:pt idx="361">
                  <c:v>4.9862258953168039</c:v>
                </c:pt>
                <c:pt idx="362">
                  <c:v>4.9862637362637363</c:v>
                </c:pt>
                <c:pt idx="363">
                  <c:v>4.9863013698630141</c:v>
                </c:pt>
                <c:pt idx="364">
                  <c:v>4.9863387978142075</c:v>
                </c:pt>
                <c:pt idx="365">
                  <c:v>4.9863760217983648</c:v>
                </c:pt>
                <c:pt idx="366">
                  <c:v>4.9864130434782608</c:v>
                </c:pt>
                <c:pt idx="367">
                  <c:v>4.9864498644986446</c:v>
                </c:pt>
                <c:pt idx="368">
                  <c:v>4.9864864864864868</c:v>
                </c:pt>
                <c:pt idx="369">
                  <c:v>4.986522911051213</c:v>
                </c:pt>
                <c:pt idx="370">
                  <c:v>4.986559139784946</c:v>
                </c:pt>
                <c:pt idx="371">
                  <c:v>4.9865951742627344</c:v>
                </c:pt>
                <c:pt idx="372">
                  <c:v>4.9866310160427805</c:v>
                </c:pt>
                <c:pt idx="373">
                  <c:v>4.9866666666666664</c:v>
                </c:pt>
                <c:pt idx="374">
                  <c:v>4.9867021276595747</c:v>
                </c:pt>
                <c:pt idx="375">
                  <c:v>4.9867374005305036</c:v>
                </c:pt>
                <c:pt idx="376">
                  <c:v>4.9867724867724865</c:v>
                </c:pt>
                <c:pt idx="377">
                  <c:v>4.9868073878627968</c:v>
                </c:pt>
                <c:pt idx="378">
                  <c:v>4.9868421052631575</c:v>
                </c:pt>
                <c:pt idx="379">
                  <c:v>4.9868766404199478</c:v>
                </c:pt>
                <c:pt idx="380">
                  <c:v>4.9869109947643979</c:v>
                </c:pt>
                <c:pt idx="381">
                  <c:v>4.9869451697127936</c:v>
                </c:pt>
                <c:pt idx="382">
                  <c:v>4.986979166666667</c:v>
                </c:pt>
                <c:pt idx="383">
                  <c:v>4.9870129870129869</c:v>
                </c:pt>
                <c:pt idx="384">
                  <c:v>4.9870466321243523</c:v>
                </c:pt>
                <c:pt idx="385">
                  <c:v>4.9870801033591734</c:v>
                </c:pt>
                <c:pt idx="386">
                  <c:v>4.9871134020618557</c:v>
                </c:pt>
                <c:pt idx="387">
                  <c:v>4.987146529562982</c:v>
                </c:pt>
                <c:pt idx="388">
                  <c:v>4.9871794871794872</c:v>
                </c:pt>
                <c:pt idx="389">
                  <c:v>4.9872122762148337</c:v>
                </c:pt>
                <c:pt idx="390">
                  <c:v>4.9872448979591839</c:v>
                </c:pt>
                <c:pt idx="391">
                  <c:v>4.9872773536895671</c:v>
                </c:pt>
                <c:pt idx="392">
                  <c:v>4.9873096446700513</c:v>
                </c:pt>
                <c:pt idx="393">
                  <c:v>4.9873417721518987</c:v>
                </c:pt>
                <c:pt idx="394">
                  <c:v>4.9873737373737379</c:v>
                </c:pt>
                <c:pt idx="395">
                  <c:v>4.9874055415617127</c:v>
                </c:pt>
                <c:pt idx="396">
                  <c:v>4.9874371859296485</c:v>
                </c:pt>
                <c:pt idx="397">
                  <c:v>4.9874686716791974</c:v>
                </c:pt>
                <c:pt idx="398">
                  <c:v>4.9875000000000007</c:v>
                </c:pt>
                <c:pt idx="399">
                  <c:v>4.9875311720698257</c:v>
                </c:pt>
                <c:pt idx="400">
                  <c:v>4.9875621890547261</c:v>
                </c:pt>
                <c:pt idx="401">
                  <c:v>4.9875930521091814</c:v>
                </c:pt>
                <c:pt idx="402">
                  <c:v>4.9876237623762378</c:v>
                </c:pt>
                <c:pt idx="403">
                  <c:v>4.9876543209876543</c:v>
                </c:pt>
                <c:pt idx="404">
                  <c:v>4.9876847290640391</c:v>
                </c:pt>
                <c:pt idx="405">
                  <c:v>4.9877149877149876</c:v>
                </c:pt>
                <c:pt idx="406">
                  <c:v>4.9877450980392162</c:v>
                </c:pt>
                <c:pt idx="407">
                  <c:v>4.9877750611246947</c:v>
                </c:pt>
                <c:pt idx="408">
                  <c:v>4.9878048780487809</c:v>
                </c:pt>
                <c:pt idx="409">
                  <c:v>4.9878345498783458</c:v>
                </c:pt>
                <c:pt idx="410">
                  <c:v>4.9878640776699026</c:v>
                </c:pt>
                <c:pt idx="411">
                  <c:v>4.9878934624697333</c:v>
                </c:pt>
                <c:pt idx="412">
                  <c:v>4.9879227053140092</c:v>
                </c:pt>
                <c:pt idx="413">
                  <c:v>4.9879518072289155</c:v>
                </c:pt>
                <c:pt idx="414">
                  <c:v>4.9879807692307692</c:v>
                </c:pt>
                <c:pt idx="415">
                  <c:v>4.9880095923261392</c:v>
                </c:pt>
                <c:pt idx="416">
                  <c:v>4.9880382775119623</c:v>
                </c:pt>
                <c:pt idx="417">
                  <c:v>4.9880668257756557</c:v>
                </c:pt>
                <c:pt idx="418">
                  <c:v>4.9880952380952381</c:v>
                </c:pt>
                <c:pt idx="419">
                  <c:v>4.9881235154394297</c:v>
                </c:pt>
                <c:pt idx="420">
                  <c:v>4.988151658767773</c:v>
                </c:pt>
                <c:pt idx="421">
                  <c:v>4.9881796690307327</c:v>
                </c:pt>
                <c:pt idx="422">
                  <c:v>4.9882075471698109</c:v>
                </c:pt>
                <c:pt idx="423">
                  <c:v>4.9882352941176471</c:v>
                </c:pt>
                <c:pt idx="424">
                  <c:v>4.988262910798122</c:v>
                </c:pt>
                <c:pt idx="425">
                  <c:v>4.9882903981264635</c:v>
                </c:pt>
                <c:pt idx="426">
                  <c:v>4.9883177570093453</c:v>
                </c:pt>
                <c:pt idx="427">
                  <c:v>4.9883449883449877</c:v>
                </c:pt>
                <c:pt idx="428">
                  <c:v>4.9883720930232558</c:v>
                </c:pt>
                <c:pt idx="429">
                  <c:v>4.9883990719257545</c:v>
                </c:pt>
                <c:pt idx="430">
                  <c:v>4.9884259259259265</c:v>
                </c:pt>
                <c:pt idx="431">
                  <c:v>4.9884526558891453</c:v>
                </c:pt>
                <c:pt idx="432">
                  <c:v>4.9884792626728105</c:v>
                </c:pt>
                <c:pt idx="433">
                  <c:v>4.9885057471264362</c:v>
                </c:pt>
                <c:pt idx="434">
                  <c:v>4.988532110091743</c:v>
                </c:pt>
                <c:pt idx="435">
                  <c:v>4.9885583524027464</c:v>
                </c:pt>
                <c:pt idx="436">
                  <c:v>4.9885844748858448</c:v>
                </c:pt>
                <c:pt idx="437">
                  <c:v>4.9886104783599086</c:v>
                </c:pt>
                <c:pt idx="438">
                  <c:v>4.9886363636363633</c:v>
                </c:pt>
                <c:pt idx="439">
                  <c:v>4.9886621315192743</c:v>
                </c:pt>
                <c:pt idx="440">
                  <c:v>4.9886877828054299</c:v>
                </c:pt>
                <c:pt idx="441">
                  <c:v>4.9887133182844243</c:v>
                </c:pt>
                <c:pt idx="442">
                  <c:v>4.9887387387387392</c:v>
                </c:pt>
                <c:pt idx="443">
                  <c:v>4.98876404494382</c:v>
                </c:pt>
                <c:pt idx="444">
                  <c:v>4.9887892376681613</c:v>
                </c:pt>
                <c:pt idx="445">
                  <c:v>4.9888143176733779</c:v>
                </c:pt>
                <c:pt idx="446">
                  <c:v>4.9888392857142856</c:v>
                </c:pt>
                <c:pt idx="447">
                  <c:v>4.9888641425389757</c:v>
                </c:pt>
                <c:pt idx="448">
                  <c:v>4.9888888888888889</c:v>
                </c:pt>
                <c:pt idx="449">
                  <c:v>4.9889135254988917</c:v>
                </c:pt>
                <c:pt idx="450">
                  <c:v>4.9889380530973453</c:v>
                </c:pt>
                <c:pt idx="451">
                  <c:v>4.9889624724061807</c:v>
                </c:pt>
                <c:pt idx="452">
                  <c:v>4.9889867841409687</c:v>
                </c:pt>
                <c:pt idx="453">
                  <c:v>4.9890109890109891</c:v>
                </c:pt>
                <c:pt idx="454">
                  <c:v>4.9890350877192988</c:v>
                </c:pt>
                <c:pt idx="455">
                  <c:v>4.989059080962801</c:v>
                </c:pt>
                <c:pt idx="456">
                  <c:v>4.9890829694323147</c:v>
                </c:pt>
                <c:pt idx="457">
                  <c:v>4.9891067538126359</c:v>
                </c:pt>
                <c:pt idx="458">
                  <c:v>4.9891304347826084</c:v>
                </c:pt>
                <c:pt idx="459">
                  <c:v>4.9891540130151846</c:v>
                </c:pt>
                <c:pt idx="460">
                  <c:v>4.9891774891774894</c:v>
                </c:pt>
                <c:pt idx="461">
                  <c:v>4.9892008639308854</c:v>
                </c:pt>
                <c:pt idx="462">
                  <c:v>4.9892241379310338</c:v>
                </c:pt>
                <c:pt idx="463">
                  <c:v>4.989247311827957</c:v>
                </c:pt>
                <c:pt idx="464">
                  <c:v>4.9892703862660941</c:v>
                </c:pt>
                <c:pt idx="465">
                  <c:v>4.9892933618843678</c:v>
                </c:pt>
                <c:pt idx="466">
                  <c:v>4.9893162393162394</c:v>
                </c:pt>
                <c:pt idx="467">
                  <c:v>4.9893390191897655</c:v>
                </c:pt>
                <c:pt idx="468">
                  <c:v>4.9893617021276597</c:v>
                </c:pt>
                <c:pt idx="469">
                  <c:v>4.9893842887473463</c:v>
                </c:pt>
                <c:pt idx="470">
                  <c:v>4.9894067796610173</c:v>
                </c:pt>
                <c:pt idx="471">
                  <c:v>4.9894291754756868</c:v>
                </c:pt>
                <c:pt idx="472">
                  <c:v>4.9894514767932492</c:v>
                </c:pt>
                <c:pt idx="473">
                  <c:v>4.9894736842105267</c:v>
                </c:pt>
                <c:pt idx="474">
                  <c:v>4.9894957983193278</c:v>
                </c:pt>
                <c:pt idx="475">
                  <c:v>4.9895178197064984</c:v>
                </c:pt>
                <c:pt idx="476">
                  <c:v>4.989539748953975</c:v>
                </c:pt>
                <c:pt idx="477">
                  <c:v>4.989561586638831</c:v>
                </c:pt>
                <c:pt idx="478">
                  <c:v>4.989583333333333</c:v>
                </c:pt>
                <c:pt idx="479">
                  <c:v>4.9896049896049899</c:v>
                </c:pt>
                <c:pt idx="480">
                  <c:v>4.9896265560165975</c:v>
                </c:pt>
                <c:pt idx="481">
                  <c:v>4.9896480331262936</c:v>
                </c:pt>
                <c:pt idx="482">
                  <c:v>4.9896694214876032</c:v>
                </c:pt>
                <c:pt idx="483">
                  <c:v>4.9896907216494846</c:v>
                </c:pt>
                <c:pt idx="484">
                  <c:v>4.9897119341563787</c:v>
                </c:pt>
                <c:pt idx="485">
                  <c:v>4.9897330595482545</c:v>
                </c:pt>
                <c:pt idx="486">
                  <c:v>4.9897540983606561</c:v>
                </c:pt>
                <c:pt idx="487">
                  <c:v>4.9897750511247443</c:v>
                </c:pt>
                <c:pt idx="488">
                  <c:v>4.9897959183673466</c:v>
                </c:pt>
                <c:pt idx="489">
                  <c:v>4.9898167006109979</c:v>
                </c:pt>
                <c:pt idx="490">
                  <c:v>4.9898373983739832</c:v>
                </c:pt>
                <c:pt idx="491">
                  <c:v>4.9898580121703855</c:v>
                </c:pt>
                <c:pt idx="492">
                  <c:v>4.9898785425101213</c:v>
                </c:pt>
                <c:pt idx="493">
                  <c:v>4.9898989898989896</c:v>
                </c:pt>
                <c:pt idx="494">
                  <c:v>4.9899193548387091</c:v>
                </c:pt>
                <c:pt idx="495">
                  <c:v>4.9899396378269616</c:v>
                </c:pt>
                <c:pt idx="496">
                  <c:v>4.9899598393574296</c:v>
                </c:pt>
                <c:pt idx="497">
                  <c:v>4.9899799599198396</c:v>
                </c:pt>
                <c:pt idx="498">
                  <c:v>4.99</c:v>
                </c:pt>
                <c:pt idx="499">
                  <c:v>4.9900199600798398</c:v>
                </c:pt>
                <c:pt idx="500">
                  <c:v>4.9900398406374507</c:v>
                </c:pt>
                <c:pt idx="501">
                  <c:v>4.9900596421471173</c:v>
                </c:pt>
                <c:pt idx="502">
                  <c:v>4.9900793650793656</c:v>
                </c:pt>
                <c:pt idx="503">
                  <c:v>4.9900990099009901</c:v>
                </c:pt>
                <c:pt idx="504">
                  <c:v>4.9901185770750986</c:v>
                </c:pt>
                <c:pt idx="505">
                  <c:v>4.9901380670611442</c:v>
                </c:pt>
                <c:pt idx="506">
                  <c:v>4.9901574803149611</c:v>
                </c:pt>
                <c:pt idx="507">
                  <c:v>4.9901768172888019</c:v>
                </c:pt>
                <c:pt idx="508">
                  <c:v>4.9901960784313726</c:v>
                </c:pt>
                <c:pt idx="509">
                  <c:v>4.9902152641878663</c:v>
                </c:pt>
                <c:pt idx="510">
                  <c:v>4.990234375</c:v>
                </c:pt>
                <c:pt idx="511">
                  <c:v>4.9902534113060426</c:v>
                </c:pt>
                <c:pt idx="512">
                  <c:v>4.9902723735408561</c:v>
                </c:pt>
                <c:pt idx="513">
                  <c:v>4.9902912621359228</c:v>
                </c:pt>
                <c:pt idx="514">
                  <c:v>4.9903100775193803</c:v>
                </c:pt>
                <c:pt idx="515">
                  <c:v>4.9903288201160541</c:v>
                </c:pt>
                <c:pt idx="516">
                  <c:v>4.9903474903474905</c:v>
                </c:pt>
                <c:pt idx="517">
                  <c:v>4.9903660886319843</c:v>
                </c:pt>
                <c:pt idx="518">
                  <c:v>4.990384615384615</c:v>
                </c:pt>
                <c:pt idx="519">
                  <c:v>4.9904030710172744</c:v>
                </c:pt>
                <c:pt idx="520">
                  <c:v>4.990421455938697</c:v>
                </c:pt>
                <c:pt idx="521">
                  <c:v>4.9904397705544934</c:v>
                </c:pt>
                <c:pt idx="522">
                  <c:v>4.9904580152671754</c:v>
                </c:pt>
                <c:pt idx="523">
                  <c:v>4.9904761904761905</c:v>
                </c:pt>
                <c:pt idx="524">
                  <c:v>4.9904942965779471</c:v>
                </c:pt>
                <c:pt idx="525">
                  <c:v>4.9905123339658441</c:v>
                </c:pt>
                <c:pt idx="526">
                  <c:v>4.9905303030303028</c:v>
                </c:pt>
                <c:pt idx="527">
                  <c:v>4.9905482041587899</c:v>
                </c:pt>
                <c:pt idx="528">
                  <c:v>4.9905660377358494</c:v>
                </c:pt>
                <c:pt idx="529">
                  <c:v>4.9905838041431263</c:v>
                </c:pt>
                <c:pt idx="530">
                  <c:v>4.9906015037593985</c:v>
                </c:pt>
                <c:pt idx="531">
                  <c:v>4.9906191369605999</c:v>
                </c:pt>
                <c:pt idx="532">
                  <c:v>4.9906367041198498</c:v>
                </c:pt>
                <c:pt idx="533">
                  <c:v>4.990654205607477</c:v>
                </c:pt>
                <c:pt idx="534">
                  <c:v>4.9906716417910442</c:v>
                </c:pt>
                <c:pt idx="535">
                  <c:v>4.9906890130353814</c:v>
                </c:pt>
                <c:pt idx="536">
                  <c:v>4.9907063197026025</c:v>
                </c:pt>
                <c:pt idx="537">
                  <c:v>4.9907235621521338</c:v>
                </c:pt>
                <c:pt idx="538">
                  <c:v>4.9907407407407405</c:v>
                </c:pt>
                <c:pt idx="539">
                  <c:v>4.9907578558225509</c:v>
                </c:pt>
                <c:pt idx="540">
                  <c:v>4.9907749077490777</c:v>
                </c:pt>
                <c:pt idx="541">
                  <c:v>4.9907918968692453</c:v>
                </c:pt>
                <c:pt idx="542">
                  <c:v>4.9908088235294121</c:v>
                </c:pt>
                <c:pt idx="543">
                  <c:v>4.9908256880733948</c:v>
                </c:pt>
                <c:pt idx="544">
                  <c:v>4.9908424908424909</c:v>
                </c:pt>
                <c:pt idx="545">
                  <c:v>4.9908592321755032</c:v>
                </c:pt>
                <c:pt idx="546">
                  <c:v>4.9908759124087592</c:v>
                </c:pt>
                <c:pt idx="547">
                  <c:v>4.9908925318761383</c:v>
                </c:pt>
                <c:pt idx="548">
                  <c:v>4.9909090909090912</c:v>
                </c:pt>
                <c:pt idx="549">
                  <c:v>4.9909255898366602</c:v>
                </c:pt>
                <c:pt idx="550">
                  <c:v>4.9909420289855069</c:v>
                </c:pt>
                <c:pt idx="551">
                  <c:v>4.9909584086799272</c:v>
                </c:pt>
                <c:pt idx="552">
                  <c:v>4.9909747292418771</c:v>
                </c:pt>
                <c:pt idx="553">
                  <c:v>4.9909909909909906</c:v>
                </c:pt>
                <c:pt idx="554">
                  <c:v>4.9910071942446042</c:v>
                </c:pt>
                <c:pt idx="555">
                  <c:v>4.9910233393177741</c:v>
                </c:pt>
                <c:pt idx="556">
                  <c:v>4.9910394265232974</c:v>
                </c:pt>
                <c:pt idx="557">
                  <c:v>4.9910554561717353</c:v>
                </c:pt>
                <c:pt idx="558">
                  <c:v>4.9910714285714288</c:v>
                </c:pt>
                <c:pt idx="559">
                  <c:v>4.9910873440285206</c:v>
                </c:pt>
                <c:pt idx="560">
                  <c:v>4.9911032028469746</c:v>
                </c:pt>
                <c:pt idx="561">
                  <c:v>4.9911190053285974</c:v>
                </c:pt>
                <c:pt idx="562">
                  <c:v>4.9911347517730498</c:v>
                </c:pt>
                <c:pt idx="563">
                  <c:v>4.9911504424778759</c:v>
                </c:pt>
                <c:pt idx="564">
                  <c:v>4.9911660777385158</c:v>
                </c:pt>
                <c:pt idx="565">
                  <c:v>4.9911816578483243</c:v>
                </c:pt>
                <c:pt idx="566">
                  <c:v>4.9911971830985911</c:v>
                </c:pt>
                <c:pt idx="567">
                  <c:v>4.9912126537785593</c:v>
                </c:pt>
                <c:pt idx="568">
                  <c:v>4.9912280701754383</c:v>
                </c:pt>
                <c:pt idx="569">
                  <c:v>4.9912434325744313</c:v>
                </c:pt>
                <c:pt idx="570">
                  <c:v>4.9912587412587408</c:v>
                </c:pt>
                <c:pt idx="571">
                  <c:v>4.9912739965095989</c:v>
                </c:pt>
                <c:pt idx="572">
                  <c:v>4.991289198606272</c:v>
                </c:pt>
                <c:pt idx="573">
                  <c:v>4.9913043478260875</c:v>
                </c:pt>
                <c:pt idx="574">
                  <c:v>4.9913194444444446</c:v>
                </c:pt>
                <c:pt idx="575">
                  <c:v>4.9913344887348359</c:v>
                </c:pt>
                <c:pt idx="576">
                  <c:v>4.9913494809688581</c:v>
                </c:pt>
                <c:pt idx="577">
                  <c:v>4.9913644214162352</c:v>
                </c:pt>
                <c:pt idx="578">
                  <c:v>4.9913793103448274</c:v>
                </c:pt>
                <c:pt idx="579">
                  <c:v>4.9913941480206541</c:v>
                </c:pt>
                <c:pt idx="580">
                  <c:v>4.9914089347079038</c:v>
                </c:pt>
                <c:pt idx="581">
                  <c:v>4.9914236706689534</c:v>
                </c:pt>
                <c:pt idx="582">
                  <c:v>4.9914383561643838</c:v>
                </c:pt>
                <c:pt idx="583">
                  <c:v>4.9914529914529915</c:v>
                </c:pt>
                <c:pt idx="584">
                  <c:v>4.9914675767918091</c:v>
                </c:pt>
                <c:pt idx="585">
                  <c:v>4.9914821124361159</c:v>
                </c:pt>
                <c:pt idx="586">
                  <c:v>4.9914965986394559</c:v>
                </c:pt>
                <c:pt idx="587">
                  <c:v>4.9915110356536498</c:v>
                </c:pt>
                <c:pt idx="588">
                  <c:v>4.991525423728814</c:v>
                </c:pt>
                <c:pt idx="589">
                  <c:v>4.9915397631133676</c:v>
                </c:pt>
                <c:pt idx="590">
                  <c:v>4.9915540540540544</c:v>
                </c:pt>
                <c:pt idx="591">
                  <c:v>4.9915682967959532</c:v>
                </c:pt>
                <c:pt idx="592">
                  <c:v>4.9915824915824913</c:v>
                </c:pt>
                <c:pt idx="593">
                  <c:v>4.9915966386554622</c:v>
                </c:pt>
                <c:pt idx="594">
                  <c:v>4.9916107382550337</c:v>
                </c:pt>
                <c:pt idx="595">
                  <c:v>4.9916247906197651</c:v>
                </c:pt>
                <c:pt idx="596">
                  <c:v>4.9916387959866224</c:v>
                </c:pt>
                <c:pt idx="597">
                  <c:v>4.9916527545909855</c:v>
                </c:pt>
                <c:pt idx="598">
                  <c:v>4.9916666666666663</c:v>
                </c:pt>
                <c:pt idx="599">
                  <c:v>4.9916805324459235</c:v>
                </c:pt>
                <c:pt idx="600">
                  <c:v>4.9916943521594686</c:v>
                </c:pt>
                <c:pt idx="601">
                  <c:v>4.9917081260364844</c:v>
                </c:pt>
                <c:pt idx="602">
                  <c:v>4.991721854304636</c:v>
                </c:pt>
                <c:pt idx="603">
                  <c:v>4.9917355371900829</c:v>
                </c:pt>
                <c:pt idx="604">
                  <c:v>4.9917491749174916</c:v>
                </c:pt>
                <c:pt idx="605">
                  <c:v>4.9917627677100498</c:v>
                </c:pt>
                <c:pt idx="606">
                  <c:v>4.9917763157894735</c:v>
                </c:pt>
                <c:pt idx="607">
                  <c:v>4.9917898193760264</c:v>
                </c:pt>
                <c:pt idx="608">
                  <c:v>4.9918032786885247</c:v>
                </c:pt>
                <c:pt idx="609">
                  <c:v>4.9918166939443536</c:v>
                </c:pt>
                <c:pt idx="610">
                  <c:v>4.9918300653594772</c:v>
                </c:pt>
                <c:pt idx="611">
                  <c:v>4.99184339314845</c:v>
                </c:pt>
                <c:pt idx="612">
                  <c:v>4.9918566775244297</c:v>
                </c:pt>
                <c:pt idx="613">
                  <c:v>4.9918699186991873</c:v>
                </c:pt>
                <c:pt idx="614">
                  <c:v>4.991883116883117</c:v>
                </c:pt>
                <c:pt idx="615">
                  <c:v>4.9918962722852509</c:v>
                </c:pt>
                <c:pt idx="616">
                  <c:v>4.9919093851132681</c:v>
                </c:pt>
                <c:pt idx="617">
                  <c:v>4.9919224555735058</c:v>
                </c:pt>
                <c:pt idx="618">
                  <c:v>4.991935483870968</c:v>
                </c:pt>
                <c:pt idx="619">
                  <c:v>4.9919484702093397</c:v>
                </c:pt>
                <c:pt idx="620">
                  <c:v>4.991961414790997</c:v>
                </c:pt>
                <c:pt idx="621">
                  <c:v>4.9919743178170144</c:v>
                </c:pt>
                <c:pt idx="622">
                  <c:v>4.9919871794871797</c:v>
                </c:pt>
                <c:pt idx="623">
                  <c:v>4.992</c:v>
                </c:pt>
                <c:pt idx="624">
                  <c:v>4.9920127795527156</c:v>
                </c:pt>
                <c:pt idx="625">
                  <c:v>4.9920255183413076</c:v>
                </c:pt>
                <c:pt idx="626">
                  <c:v>4.9920382165605091</c:v>
                </c:pt>
                <c:pt idx="627">
                  <c:v>4.9920508744038159</c:v>
                </c:pt>
                <c:pt idx="628">
                  <c:v>4.9920634920634921</c:v>
                </c:pt>
                <c:pt idx="629">
                  <c:v>4.9920760697305866</c:v>
                </c:pt>
                <c:pt idx="630">
                  <c:v>4.9920886075949369</c:v>
                </c:pt>
                <c:pt idx="631">
                  <c:v>4.9921011058451814</c:v>
                </c:pt>
                <c:pt idx="632">
                  <c:v>4.9921135646687702</c:v>
                </c:pt>
                <c:pt idx="633">
                  <c:v>4.9921259842519685</c:v>
                </c:pt>
                <c:pt idx="634">
                  <c:v>4.9921383647798736</c:v>
                </c:pt>
                <c:pt idx="635">
                  <c:v>4.992150706436421</c:v>
                </c:pt>
                <c:pt idx="636">
                  <c:v>4.992163009404389</c:v>
                </c:pt>
                <c:pt idx="637">
                  <c:v>4.9921752738654144</c:v>
                </c:pt>
                <c:pt idx="638">
                  <c:v>4.9921875</c:v>
                </c:pt>
                <c:pt idx="639">
                  <c:v>4.9921996879875197</c:v>
                </c:pt>
                <c:pt idx="640">
                  <c:v>4.9922118380062308</c:v>
                </c:pt>
                <c:pt idx="641">
                  <c:v>4.9922239502332815</c:v>
                </c:pt>
                <c:pt idx="642">
                  <c:v>4.9922360248447202</c:v>
                </c:pt>
                <c:pt idx="643">
                  <c:v>4.9922480620155039</c:v>
                </c:pt>
                <c:pt idx="644">
                  <c:v>4.9922600619195041</c:v>
                </c:pt>
                <c:pt idx="645">
                  <c:v>4.9922720247295214</c:v>
                </c:pt>
                <c:pt idx="646">
                  <c:v>4.992283950617284</c:v>
                </c:pt>
                <c:pt idx="647">
                  <c:v>4.9922958397534671</c:v>
                </c:pt>
                <c:pt idx="648">
                  <c:v>4.9923076923076923</c:v>
                </c:pt>
                <c:pt idx="649">
                  <c:v>4.9923195084485403</c:v>
                </c:pt>
                <c:pt idx="650">
                  <c:v>4.992331288343558</c:v>
                </c:pt>
                <c:pt idx="651">
                  <c:v>4.9923430321592646</c:v>
                </c:pt>
                <c:pt idx="652">
                  <c:v>4.9923547400611623</c:v>
                </c:pt>
                <c:pt idx="653">
                  <c:v>4.992366412213741</c:v>
                </c:pt>
                <c:pt idx="654">
                  <c:v>4.9923780487804876</c:v>
                </c:pt>
                <c:pt idx="655">
                  <c:v>4.9923896499238962</c:v>
                </c:pt>
                <c:pt idx="656">
                  <c:v>4.9924012158054705</c:v>
                </c:pt>
                <c:pt idx="657">
                  <c:v>4.9924127465857362</c:v>
                </c:pt>
                <c:pt idx="658">
                  <c:v>4.9924242424242422</c:v>
                </c:pt>
                <c:pt idx="659">
                  <c:v>4.9924357034795763</c:v>
                </c:pt>
                <c:pt idx="660">
                  <c:v>4.9924471299093653</c:v>
                </c:pt>
                <c:pt idx="661">
                  <c:v>4.9924585218702866</c:v>
                </c:pt>
                <c:pt idx="662">
                  <c:v>4.9924698795180724</c:v>
                </c:pt>
                <c:pt idx="663">
                  <c:v>4.992481203007519</c:v>
                </c:pt>
                <c:pt idx="664">
                  <c:v>4.9924924924924925</c:v>
                </c:pt>
                <c:pt idx="665">
                  <c:v>4.9925037481259373</c:v>
                </c:pt>
                <c:pt idx="666">
                  <c:v>4.9925149700598803</c:v>
                </c:pt>
                <c:pt idx="667">
                  <c:v>4.9925261584454415</c:v>
                </c:pt>
                <c:pt idx="668">
                  <c:v>4.9925373134328357</c:v>
                </c:pt>
                <c:pt idx="669">
                  <c:v>4.9925484351713862</c:v>
                </c:pt>
                <c:pt idx="670">
                  <c:v>4.9925595238095237</c:v>
                </c:pt>
                <c:pt idx="671">
                  <c:v>4.9925705794947994</c:v>
                </c:pt>
                <c:pt idx="672">
                  <c:v>4.9925816023738872</c:v>
                </c:pt>
                <c:pt idx="673">
                  <c:v>4.992592592592592</c:v>
                </c:pt>
                <c:pt idx="674">
                  <c:v>4.9926035502958586</c:v>
                </c:pt>
                <c:pt idx="675">
                  <c:v>4.9926144756277697</c:v>
                </c:pt>
                <c:pt idx="676">
                  <c:v>4.9926253687315638</c:v>
                </c:pt>
                <c:pt idx="677">
                  <c:v>4.9926362297496318</c:v>
                </c:pt>
                <c:pt idx="678">
                  <c:v>4.992647058823529</c:v>
                </c:pt>
                <c:pt idx="679">
                  <c:v>4.9926578560939792</c:v>
                </c:pt>
                <c:pt idx="680">
                  <c:v>4.9926686217008793</c:v>
                </c:pt>
                <c:pt idx="681">
                  <c:v>4.9926793557833085</c:v>
                </c:pt>
                <c:pt idx="682">
                  <c:v>4.992690058479532</c:v>
                </c:pt>
                <c:pt idx="683">
                  <c:v>4.992700729927007</c:v>
                </c:pt>
                <c:pt idx="684">
                  <c:v>4.9927113702623904</c:v>
                </c:pt>
                <c:pt idx="685">
                  <c:v>4.9927219796215425</c:v>
                </c:pt>
                <c:pt idx="686">
                  <c:v>4.9927325581395348</c:v>
                </c:pt>
                <c:pt idx="687">
                  <c:v>4.9927431059506535</c:v>
                </c:pt>
                <c:pt idx="688">
                  <c:v>4.9927536231884053</c:v>
                </c:pt>
                <c:pt idx="689">
                  <c:v>4.9927641099855276</c:v>
                </c:pt>
                <c:pt idx="690">
                  <c:v>4.9927745664739884</c:v>
                </c:pt>
                <c:pt idx="691">
                  <c:v>4.9927849927849923</c:v>
                </c:pt>
                <c:pt idx="692">
                  <c:v>4.9927953890489913</c:v>
                </c:pt>
                <c:pt idx="693">
                  <c:v>4.9928057553956835</c:v>
                </c:pt>
                <c:pt idx="694">
                  <c:v>4.9928160919540234</c:v>
                </c:pt>
                <c:pt idx="695">
                  <c:v>4.9928263988522232</c:v>
                </c:pt>
                <c:pt idx="696">
                  <c:v>4.9928366762177649</c:v>
                </c:pt>
                <c:pt idx="697">
                  <c:v>4.9928469241773961</c:v>
                </c:pt>
                <c:pt idx="698">
                  <c:v>4.9928571428571429</c:v>
                </c:pt>
                <c:pt idx="699">
                  <c:v>4.9928673323823105</c:v>
                </c:pt>
                <c:pt idx="700">
                  <c:v>4.9928774928774926</c:v>
                </c:pt>
                <c:pt idx="701">
                  <c:v>4.9928876244665723</c:v>
                </c:pt>
                <c:pt idx="702">
                  <c:v>4.9928977272727266</c:v>
                </c:pt>
                <c:pt idx="703">
                  <c:v>4.9929078014184398</c:v>
                </c:pt>
                <c:pt idx="704">
                  <c:v>4.9929178470254962</c:v>
                </c:pt>
                <c:pt idx="705">
                  <c:v>4.9929278642149928</c:v>
                </c:pt>
                <c:pt idx="706">
                  <c:v>4.9929378531073452</c:v>
                </c:pt>
                <c:pt idx="707">
                  <c:v>4.9929478138222851</c:v>
                </c:pt>
                <c:pt idx="708">
                  <c:v>4.992957746478873</c:v>
                </c:pt>
                <c:pt idx="709">
                  <c:v>4.9929676511954995</c:v>
                </c:pt>
                <c:pt idx="710">
                  <c:v>4.9929775280898872</c:v>
                </c:pt>
                <c:pt idx="711">
                  <c:v>4.9929873772791025</c:v>
                </c:pt>
                <c:pt idx="712">
                  <c:v>4.9929971988795518</c:v>
                </c:pt>
                <c:pt idx="713">
                  <c:v>4.9930069930069934</c:v>
                </c:pt>
                <c:pt idx="714">
                  <c:v>4.9930167597765358</c:v>
                </c:pt>
                <c:pt idx="715">
                  <c:v>4.9930264993026503</c:v>
                </c:pt>
                <c:pt idx="716">
                  <c:v>4.9930362116991649</c:v>
                </c:pt>
                <c:pt idx="717">
                  <c:v>4.993045897079277</c:v>
                </c:pt>
                <c:pt idx="718">
                  <c:v>4.9930555555555554</c:v>
                </c:pt>
                <c:pt idx="719">
                  <c:v>4.9930651872399441</c:v>
                </c:pt>
                <c:pt idx="720">
                  <c:v>4.9930747922437675</c:v>
                </c:pt>
                <c:pt idx="721">
                  <c:v>4.9930843706777317</c:v>
                </c:pt>
                <c:pt idx="722">
                  <c:v>4.9930939226519335</c:v>
                </c:pt>
                <c:pt idx="723">
                  <c:v>4.9931034482758623</c:v>
                </c:pt>
                <c:pt idx="724">
                  <c:v>4.9931129476584024</c:v>
                </c:pt>
                <c:pt idx="725">
                  <c:v>4.9931224209078406</c:v>
                </c:pt>
                <c:pt idx="726">
                  <c:v>4.9931318681318686</c:v>
                </c:pt>
                <c:pt idx="727">
                  <c:v>4.9931412894375864</c:v>
                </c:pt>
                <c:pt idx="728">
                  <c:v>4.993150684931507</c:v>
                </c:pt>
                <c:pt idx="729">
                  <c:v>4.9931600547195618</c:v>
                </c:pt>
                <c:pt idx="730">
                  <c:v>4.9931693989071038</c:v>
                </c:pt>
                <c:pt idx="731">
                  <c:v>4.9931787175989086</c:v>
                </c:pt>
                <c:pt idx="732">
                  <c:v>4.9931880108991828</c:v>
                </c:pt>
                <c:pt idx="733">
                  <c:v>4.9931972789115644</c:v>
                </c:pt>
                <c:pt idx="734">
                  <c:v>4.9932065217391299</c:v>
                </c:pt>
                <c:pt idx="735">
                  <c:v>4.9932157394843966</c:v>
                </c:pt>
                <c:pt idx="736">
                  <c:v>4.9932249322493227</c:v>
                </c:pt>
                <c:pt idx="737">
                  <c:v>4.993234100135318</c:v>
                </c:pt>
                <c:pt idx="738">
                  <c:v>4.993243243243243</c:v>
                </c:pt>
                <c:pt idx="739">
                  <c:v>4.9932523616734139</c:v>
                </c:pt>
                <c:pt idx="740">
                  <c:v>4.993261455525607</c:v>
                </c:pt>
                <c:pt idx="741">
                  <c:v>4.9932705248990574</c:v>
                </c:pt>
                <c:pt idx="742">
                  <c:v>4.993279569892473</c:v>
                </c:pt>
                <c:pt idx="743">
                  <c:v>4.9932885906040267</c:v>
                </c:pt>
                <c:pt idx="744">
                  <c:v>4.9932975871313676</c:v>
                </c:pt>
                <c:pt idx="745">
                  <c:v>4.9933065595716197</c:v>
                </c:pt>
                <c:pt idx="746">
                  <c:v>4.9933155080213902</c:v>
                </c:pt>
                <c:pt idx="747">
                  <c:v>4.9933244325767685</c:v>
                </c:pt>
                <c:pt idx="748">
                  <c:v>4.9933333333333332</c:v>
                </c:pt>
                <c:pt idx="749">
                  <c:v>4.9933422103861522</c:v>
                </c:pt>
                <c:pt idx="750">
                  <c:v>4.9933510638297873</c:v>
                </c:pt>
                <c:pt idx="751">
                  <c:v>4.9933598937583001</c:v>
                </c:pt>
                <c:pt idx="752">
                  <c:v>4.9933687002652523</c:v>
                </c:pt>
                <c:pt idx="753">
                  <c:v>4.9933774834437088</c:v>
                </c:pt>
                <c:pt idx="754">
                  <c:v>4.9933862433862437</c:v>
                </c:pt>
                <c:pt idx="755">
                  <c:v>4.9933949801849407</c:v>
                </c:pt>
                <c:pt idx="756">
                  <c:v>4.9934036939313984</c:v>
                </c:pt>
                <c:pt idx="757">
                  <c:v>4.9934123847167324</c:v>
                </c:pt>
                <c:pt idx="758">
                  <c:v>4.9934210526315788</c:v>
                </c:pt>
                <c:pt idx="759">
                  <c:v>4.9934296977660972</c:v>
                </c:pt>
                <c:pt idx="760">
                  <c:v>4.9934383202099735</c:v>
                </c:pt>
                <c:pt idx="761">
                  <c:v>4.9934469200524241</c:v>
                </c:pt>
                <c:pt idx="762">
                  <c:v>4.9934554973821985</c:v>
                </c:pt>
                <c:pt idx="763">
                  <c:v>4.9934640522875817</c:v>
                </c:pt>
                <c:pt idx="764">
                  <c:v>4.9934725848563968</c:v>
                </c:pt>
                <c:pt idx="765">
                  <c:v>4.9934810951760102</c:v>
                </c:pt>
                <c:pt idx="766">
                  <c:v>4.993489583333333</c:v>
                </c:pt>
                <c:pt idx="767">
                  <c:v>4.9934980494148249</c:v>
                </c:pt>
                <c:pt idx="768">
                  <c:v>4.9935064935064934</c:v>
                </c:pt>
                <c:pt idx="769">
                  <c:v>4.993514915693904</c:v>
                </c:pt>
                <c:pt idx="770">
                  <c:v>4.9935233160621761</c:v>
                </c:pt>
                <c:pt idx="771">
                  <c:v>4.9935316946959896</c:v>
                </c:pt>
                <c:pt idx="772">
                  <c:v>4.9935400516795863</c:v>
                </c:pt>
                <c:pt idx="773">
                  <c:v>4.9935483870967738</c:v>
                </c:pt>
                <c:pt idx="774">
                  <c:v>4.9935567010309274</c:v>
                </c:pt>
                <c:pt idx="775">
                  <c:v>4.9935649935649931</c:v>
                </c:pt>
                <c:pt idx="776">
                  <c:v>4.9935732647814914</c:v>
                </c:pt>
                <c:pt idx="777">
                  <c:v>4.993581514762516</c:v>
                </c:pt>
                <c:pt idx="778">
                  <c:v>4.9935897435897436</c:v>
                </c:pt>
                <c:pt idx="779">
                  <c:v>4.9935979513444302</c:v>
                </c:pt>
                <c:pt idx="780">
                  <c:v>4.9936061381074168</c:v>
                </c:pt>
                <c:pt idx="781">
                  <c:v>4.9936143039591316</c:v>
                </c:pt>
                <c:pt idx="782">
                  <c:v>4.9936224489795915</c:v>
                </c:pt>
                <c:pt idx="783">
                  <c:v>4.9936305732484074</c:v>
                </c:pt>
                <c:pt idx="784">
                  <c:v>4.9936386768447836</c:v>
                </c:pt>
                <c:pt idx="785">
                  <c:v>4.9936467598475218</c:v>
                </c:pt>
                <c:pt idx="786">
                  <c:v>4.9936548223350252</c:v>
                </c:pt>
                <c:pt idx="787">
                  <c:v>4.9936628643852981</c:v>
                </c:pt>
                <c:pt idx="788">
                  <c:v>4.9936708860759493</c:v>
                </c:pt>
                <c:pt idx="789">
                  <c:v>4.9936788874841973</c:v>
                </c:pt>
                <c:pt idx="790">
                  <c:v>4.9936868686868685</c:v>
                </c:pt>
                <c:pt idx="791">
                  <c:v>4.9936948297604031</c:v>
                </c:pt>
                <c:pt idx="792">
                  <c:v>4.9937027707808559</c:v>
                </c:pt>
                <c:pt idx="793">
                  <c:v>4.9937106918238996</c:v>
                </c:pt>
                <c:pt idx="794">
                  <c:v>4.9937185929648242</c:v>
                </c:pt>
                <c:pt idx="795">
                  <c:v>4.993726474278545</c:v>
                </c:pt>
                <c:pt idx="796">
                  <c:v>4.9937343358395996</c:v>
                </c:pt>
                <c:pt idx="797">
                  <c:v>4.9937421777221527</c:v>
                </c:pt>
                <c:pt idx="798">
                  <c:v>4.9937500000000004</c:v>
                </c:pt>
                <c:pt idx="799">
                  <c:v>4.9937578027465666</c:v>
                </c:pt>
                <c:pt idx="800">
                  <c:v>4.9937655860349128</c:v>
                </c:pt>
                <c:pt idx="801">
                  <c:v>4.993773349937733</c:v>
                </c:pt>
                <c:pt idx="802">
                  <c:v>4.9937810945273631</c:v>
                </c:pt>
                <c:pt idx="803">
                  <c:v>4.9937888198757765</c:v>
                </c:pt>
                <c:pt idx="804">
                  <c:v>4.9937965260545907</c:v>
                </c:pt>
                <c:pt idx="805">
                  <c:v>4.9938042131350677</c:v>
                </c:pt>
                <c:pt idx="806">
                  <c:v>4.9938118811881189</c:v>
                </c:pt>
                <c:pt idx="807">
                  <c:v>4.9938195302843011</c:v>
                </c:pt>
                <c:pt idx="808">
                  <c:v>4.9938271604938276</c:v>
                </c:pt>
                <c:pt idx="809">
                  <c:v>4.9938347718865597</c:v>
                </c:pt>
                <c:pt idx="810">
                  <c:v>4.9938423645320196</c:v>
                </c:pt>
                <c:pt idx="811">
                  <c:v>4.9938499384993849</c:v>
                </c:pt>
                <c:pt idx="812">
                  <c:v>4.9938574938574938</c:v>
                </c:pt>
                <c:pt idx="813">
                  <c:v>4.9938650306748471</c:v>
                </c:pt>
                <c:pt idx="814">
                  <c:v>4.9938725490196081</c:v>
                </c:pt>
                <c:pt idx="815">
                  <c:v>4.9938800489596087</c:v>
                </c:pt>
                <c:pt idx="816">
                  <c:v>4.9938875305623469</c:v>
                </c:pt>
                <c:pt idx="817">
                  <c:v>4.9938949938949939</c:v>
                </c:pt>
                <c:pt idx="818">
                  <c:v>4.9939024390243905</c:v>
                </c:pt>
                <c:pt idx="819">
                  <c:v>4.9939098660170522</c:v>
                </c:pt>
                <c:pt idx="820">
                  <c:v>4.9939172749391725</c:v>
                </c:pt>
                <c:pt idx="821">
                  <c:v>4.9939246658566221</c:v>
                </c:pt>
                <c:pt idx="822">
                  <c:v>4.9939320388349513</c:v>
                </c:pt>
                <c:pt idx="823">
                  <c:v>4.9939393939393941</c:v>
                </c:pt>
                <c:pt idx="824">
                  <c:v>4.9939467312348667</c:v>
                </c:pt>
                <c:pt idx="825">
                  <c:v>4.9939540507859732</c:v>
                </c:pt>
                <c:pt idx="826">
                  <c:v>4.9939613526570046</c:v>
                </c:pt>
                <c:pt idx="827">
                  <c:v>4.9939686369119425</c:v>
                </c:pt>
                <c:pt idx="828">
                  <c:v>4.9939759036144578</c:v>
                </c:pt>
                <c:pt idx="829">
                  <c:v>4.9939831528279184</c:v>
                </c:pt>
                <c:pt idx="830">
                  <c:v>4.9939903846153841</c:v>
                </c:pt>
                <c:pt idx="831">
                  <c:v>4.9939975990396155</c:v>
                </c:pt>
                <c:pt idx="832">
                  <c:v>4.99400479616307</c:v>
                </c:pt>
                <c:pt idx="833">
                  <c:v>4.9940119760479043</c:v>
                </c:pt>
                <c:pt idx="834">
                  <c:v>4.9940191387559807</c:v>
                </c:pt>
                <c:pt idx="835">
                  <c:v>4.9940262843488643</c:v>
                </c:pt>
                <c:pt idx="836">
                  <c:v>4.9940334128878288</c:v>
                </c:pt>
                <c:pt idx="837">
                  <c:v>4.9940405244338502</c:v>
                </c:pt>
                <c:pt idx="838">
                  <c:v>4.9940476190476186</c:v>
                </c:pt>
                <c:pt idx="839">
                  <c:v>4.9940546967895365</c:v>
                </c:pt>
                <c:pt idx="840">
                  <c:v>4.9940617577197148</c:v>
                </c:pt>
                <c:pt idx="841">
                  <c:v>4.9940688018979831</c:v>
                </c:pt>
                <c:pt idx="842">
                  <c:v>4.9940758293838865</c:v>
                </c:pt>
                <c:pt idx="843">
                  <c:v>4.9940828402366861</c:v>
                </c:pt>
                <c:pt idx="844">
                  <c:v>4.9940898345153668</c:v>
                </c:pt>
                <c:pt idx="845">
                  <c:v>4.9940968122786309</c:v>
                </c:pt>
                <c:pt idx="846">
                  <c:v>4.9941037735849054</c:v>
                </c:pt>
                <c:pt idx="847">
                  <c:v>4.9941107184923439</c:v>
                </c:pt>
                <c:pt idx="848">
                  <c:v>4.9941176470588236</c:v>
                </c:pt>
                <c:pt idx="849">
                  <c:v>4.9941245593419508</c:v>
                </c:pt>
                <c:pt idx="850">
                  <c:v>4.994131455399061</c:v>
                </c:pt>
                <c:pt idx="851">
                  <c:v>4.9941383352872215</c:v>
                </c:pt>
                <c:pt idx="852">
                  <c:v>4.9941451990632322</c:v>
                </c:pt>
                <c:pt idx="853">
                  <c:v>4.9941520467836256</c:v>
                </c:pt>
                <c:pt idx="854">
                  <c:v>4.9941588785046731</c:v>
                </c:pt>
                <c:pt idx="855">
                  <c:v>4.9941656942823807</c:v>
                </c:pt>
                <c:pt idx="856">
                  <c:v>4.9941724941724939</c:v>
                </c:pt>
                <c:pt idx="857">
                  <c:v>4.9941792782305008</c:v>
                </c:pt>
                <c:pt idx="858">
                  <c:v>4.9941860465116275</c:v>
                </c:pt>
                <c:pt idx="859">
                  <c:v>4.9941927990708477</c:v>
                </c:pt>
                <c:pt idx="860">
                  <c:v>4.9941995359628768</c:v>
                </c:pt>
                <c:pt idx="861">
                  <c:v>4.9942062572421788</c:v>
                </c:pt>
                <c:pt idx="862">
                  <c:v>4.9942129629629628</c:v>
                </c:pt>
                <c:pt idx="863">
                  <c:v>4.99421965317919</c:v>
                </c:pt>
                <c:pt idx="864">
                  <c:v>4.9942263279445722</c:v>
                </c:pt>
                <c:pt idx="865">
                  <c:v>4.9942329873125715</c:v>
                </c:pt>
                <c:pt idx="866">
                  <c:v>4.9942396313364057</c:v>
                </c:pt>
                <c:pt idx="867">
                  <c:v>4.9942462600690449</c:v>
                </c:pt>
                <c:pt idx="868">
                  <c:v>4.9942528735632186</c:v>
                </c:pt>
                <c:pt idx="869">
                  <c:v>4.9942594718714126</c:v>
                </c:pt>
                <c:pt idx="870">
                  <c:v>4.9942660550458715</c:v>
                </c:pt>
                <c:pt idx="871">
                  <c:v>4.9942726231386025</c:v>
                </c:pt>
                <c:pt idx="872">
                  <c:v>4.9942791762013723</c:v>
                </c:pt>
                <c:pt idx="873">
                  <c:v>4.9942857142857147</c:v>
                </c:pt>
                <c:pt idx="874">
                  <c:v>4.9942922374429219</c:v>
                </c:pt>
                <c:pt idx="875">
                  <c:v>4.9942987457240591</c:v>
                </c:pt>
                <c:pt idx="876">
                  <c:v>4.9943052391799538</c:v>
                </c:pt>
                <c:pt idx="877">
                  <c:v>4.9943117178612058</c:v>
                </c:pt>
                <c:pt idx="878">
                  <c:v>4.9943181818181817</c:v>
                </c:pt>
                <c:pt idx="879">
                  <c:v>4.994324631101021</c:v>
                </c:pt>
                <c:pt idx="880">
                  <c:v>4.9943310657596376</c:v>
                </c:pt>
                <c:pt idx="881">
                  <c:v>4.9943374858437144</c:v>
                </c:pt>
                <c:pt idx="882">
                  <c:v>4.994343891402715</c:v>
                </c:pt>
                <c:pt idx="883">
                  <c:v>4.9943502824858763</c:v>
                </c:pt>
                <c:pt idx="884">
                  <c:v>4.9943566591422126</c:v>
                </c:pt>
                <c:pt idx="885">
                  <c:v>4.9943630214205186</c:v>
                </c:pt>
                <c:pt idx="886">
                  <c:v>4.9943693693693696</c:v>
                </c:pt>
                <c:pt idx="887">
                  <c:v>4.9943757030371208</c:v>
                </c:pt>
                <c:pt idx="888">
                  <c:v>4.9943820224719095</c:v>
                </c:pt>
                <c:pt idx="889">
                  <c:v>4.9943883277216612</c:v>
                </c:pt>
                <c:pt idx="890">
                  <c:v>4.9943946188340806</c:v>
                </c:pt>
                <c:pt idx="891">
                  <c:v>4.9944008958566624</c:v>
                </c:pt>
                <c:pt idx="892">
                  <c:v>4.9944071588366885</c:v>
                </c:pt>
                <c:pt idx="893">
                  <c:v>4.994413407821229</c:v>
                </c:pt>
                <c:pt idx="894">
                  <c:v>4.9944196428571432</c:v>
                </c:pt>
                <c:pt idx="895">
                  <c:v>4.9944258639910819</c:v>
                </c:pt>
                <c:pt idx="896">
                  <c:v>4.9944320712694878</c:v>
                </c:pt>
                <c:pt idx="897">
                  <c:v>4.9944382647385979</c:v>
                </c:pt>
                <c:pt idx="898">
                  <c:v>4.9944444444444445</c:v>
                </c:pt>
                <c:pt idx="899">
                  <c:v>4.9944506104328523</c:v>
                </c:pt>
                <c:pt idx="900">
                  <c:v>4.9944567627494454</c:v>
                </c:pt>
                <c:pt idx="901">
                  <c:v>4.994462901439646</c:v>
                </c:pt>
                <c:pt idx="902">
                  <c:v>4.9944690265486722</c:v>
                </c:pt>
                <c:pt idx="903">
                  <c:v>4.9944751381215466</c:v>
                </c:pt>
                <c:pt idx="904">
                  <c:v>4.9944812362030904</c:v>
                </c:pt>
                <c:pt idx="905">
                  <c:v>4.9944873208379272</c:v>
                </c:pt>
                <c:pt idx="906">
                  <c:v>4.9944933920704848</c:v>
                </c:pt>
                <c:pt idx="907">
                  <c:v>4.9944994499449944</c:v>
                </c:pt>
                <c:pt idx="908">
                  <c:v>4.9945054945054945</c:v>
                </c:pt>
                <c:pt idx="909">
                  <c:v>4.9945115257958292</c:v>
                </c:pt>
                <c:pt idx="910">
                  <c:v>4.994517543859649</c:v>
                </c:pt>
                <c:pt idx="911">
                  <c:v>4.9945235487404158</c:v>
                </c:pt>
                <c:pt idx="912">
                  <c:v>4.9945295404814001</c:v>
                </c:pt>
                <c:pt idx="913">
                  <c:v>4.9945355191256828</c:v>
                </c:pt>
                <c:pt idx="914">
                  <c:v>4.9945414847161569</c:v>
                </c:pt>
                <c:pt idx="915">
                  <c:v>4.9945474372955285</c:v>
                </c:pt>
                <c:pt idx="916">
                  <c:v>4.9945533769063184</c:v>
                </c:pt>
                <c:pt idx="917">
                  <c:v>4.9945593035908598</c:v>
                </c:pt>
                <c:pt idx="918">
                  <c:v>4.9945652173913038</c:v>
                </c:pt>
                <c:pt idx="919">
                  <c:v>4.9945711183496204</c:v>
                </c:pt>
                <c:pt idx="920">
                  <c:v>4.9945770065075923</c:v>
                </c:pt>
                <c:pt idx="921">
                  <c:v>4.9945828819068252</c:v>
                </c:pt>
                <c:pt idx="922">
                  <c:v>4.9945887445887447</c:v>
                </c:pt>
                <c:pt idx="923">
                  <c:v>4.9945945945945951</c:v>
                </c:pt>
                <c:pt idx="924">
                  <c:v>4.9946004319654431</c:v>
                </c:pt>
                <c:pt idx="925">
                  <c:v>4.9946062567421787</c:v>
                </c:pt>
                <c:pt idx="926">
                  <c:v>4.9946120689655169</c:v>
                </c:pt>
                <c:pt idx="927">
                  <c:v>4.9946178686759959</c:v>
                </c:pt>
                <c:pt idx="928">
                  <c:v>4.9946236559139781</c:v>
                </c:pt>
                <c:pt idx="929">
                  <c:v>4.9946294307196561</c:v>
                </c:pt>
                <c:pt idx="930">
                  <c:v>4.994635193133047</c:v>
                </c:pt>
                <c:pt idx="931">
                  <c:v>4.994640943193998</c:v>
                </c:pt>
                <c:pt idx="932">
                  <c:v>4.9946466809421839</c:v>
                </c:pt>
                <c:pt idx="933">
                  <c:v>4.9946524064171118</c:v>
                </c:pt>
                <c:pt idx="934">
                  <c:v>4.9946581196581192</c:v>
                </c:pt>
                <c:pt idx="935">
                  <c:v>4.9946638207043756</c:v>
                </c:pt>
                <c:pt idx="936">
                  <c:v>4.9946695095948828</c:v>
                </c:pt>
                <c:pt idx="937">
                  <c:v>4.9946751863684771</c:v>
                </c:pt>
                <c:pt idx="938">
                  <c:v>4.9946808510638299</c:v>
                </c:pt>
                <c:pt idx="939">
                  <c:v>4.9946865037194481</c:v>
                </c:pt>
                <c:pt idx="940">
                  <c:v>4.9946921443736727</c:v>
                </c:pt>
                <c:pt idx="941">
                  <c:v>4.9946977730646873</c:v>
                </c:pt>
                <c:pt idx="942">
                  <c:v>4.9947033898305087</c:v>
                </c:pt>
                <c:pt idx="943">
                  <c:v>4.9947089947089944</c:v>
                </c:pt>
                <c:pt idx="944">
                  <c:v>4.9947145877378434</c:v>
                </c:pt>
                <c:pt idx="945">
                  <c:v>4.9947201689545935</c:v>
                </c:pt>
                <c:pt idx="946">
                  <c:v>4.9947257383966246</c:v>
                </c:pt>
                <c:pt idx="947">
                  <c:v>4.9947312961011594</c:v>
                </c:pt>
                <c:pt idx="948">
                  <c:v>4.9947368421052634</c:v>
                </c:pt>
                <c:pt idx="949">
                  <c:v>4.9947423764458465</c:v>
                </c:pt>
                <c:pt idx="950">
                  <c:v>4.9947478991596643</c:v>
                </c:pt>
                <c:pt idx="951">
                  <c:v>4.994753410283316</c:v>
                </c:pt>
                <c:pt idx="952">
                  <c:v>4.9947589098532497</c:v>
                </c:pt>
                <c:pt idx="953">
                  <c:v>4.994764397905759</c:v>
                </c:pt>
                <c:pt idx="954">
                  <c:v>4.9947698744769875</c:v>
                </c:pt>
                <c:pt idx="955">
                  <c:v>4.994775339602926</c:v>
                </c:pt>
                <c:pt idx="956">
                  <c:v>4.9947807933194159</c:v>
                </c:pt>
                <c:pt idx="957">
                  <c:v>4.994786235662148</c:v>
                </c:pt>
                <c:pt idx="958">
                  <c:v>4.9947916666666661</c:v>
                </c:pt>
                <c:pt idx="959">
                  <c:v>4.9947970863683659</c:v>
                </c:pt>
                <c:pt idx="960">
                  <c:v>4.9948024948024949</c:v>
                </c:pt>
                <c:pt idx="961">
                  <c:v>4.9948078920041539</c:v>
                </c:pt>
                <c:pt idx="962">
                  <c:v>4.9948132780082988</c:v>
                </c:pt>
                <c:pt idx="963">
                  <c:v>4.9948186528497409</c:v>
                </c:pt>
                <c:pt idx="964">
                  <c:v>4.9948240165631468</c:v>
                </c:pt>
                <c:pt idx="965">
                  <c:v>4.9948293691830408</c:v>
                </c:pt>
                <c:pt idx="966">
                  <c:v>4.9948347107438016</c:v>
                </c:pt>
                <c:pt idx="967">
                  <c:v>4.9948400412796694</c:v>
                </c:pt>
                <c:pt idx="968">
                  <c:v>4.9948453608247423</c:v>
                </c:pt>
                <c:pt idx="969">
                  <c:v>4.9948506694129762</c:v>
                </c:pt>
                <c:pt idx="970">
                  <c:v>4.9948559670781894</c:v>
                </c:pt>
                <c:pt idx="971">
                  <c:v>4.9948612538540598</c:v>
                </c:pt>
                <c:pt idx="972">
                  <c:v>4.9948665297741277</c:v>
                </c:pt>
                <c:pt idx="973">
                  <c:v>4.9948717948717949</c:v>
                </c:pt>
                <c:pt idx="974">
                  <c:v>4.994877049180328</c:v>
                </c:pt>
                <c:pt idx="975">
                  <c:v>4.9948822927328553</c:v>
                </c:pt>
                <c:pt idx="976">
                  <c:v>4.9948875255623717</c:v>
                </c:pt>
                <c:pt idx="977">
                  <c:v>4.9948927477017362</c:v>
                </c:pt>
                <c:pt idx="978">
                  <c:v>4.9948979591836737</c:v>
                </c:pt>
                <c:pt idx="979">
                  <c:v>4.9949031600407743</c:v>
                </c:pt>
                <c:pt idx="980">
                  <c:v>4.994908350305499</c:v>
                </c:pt>
                <c:pt idx="981">
                  <c:v>4.994913530010173</c:v>
                </c:pt>
                <c:pt idx="982">
                  <c:v>4.9949186991869921</c:v>
                </c:pt>
                <c:pt idx="983">
                  <c:v>4.9949238578680202</c:v>
                </c:pt>
                <c:pt idx="984">
                  <c:v>4.9949290060851927</c:v>
                </c:pt>
                <c:pt idx="985">
                  <c:v>4.9949341438703145</c:v>
                </c:pt>
                <c:pt idx="986">
                  <c:v>4.9949392712550607</c:v>
                </c:pt>
                <c:pt idx="987">
                  <c:v>4.994944388270981</c:v>
                </c:pt>
                <c:pt idx="988">
                  <c:v>4.9949494949494948</c:v>
                </c:pt>
                <c:pt idx="989">
                  <c:v>4.9949545913218971</c:v>
                </c:pt>
                <c:pt idx="990">
                  <c:v>4.994959677419355</c:v>
                </c:pt>
                <c:pt idx="991">
                  <c:v>4.9949647532729102</c:v>
                </c:pt>
                <c:pt idx="992">
                  <c:v>4.9949698189134812</c:v>
                </c:pt>
                <c:pt idx="993">
                  <c:v>4.9949748743718594</c:v>
                </c:pt>
                <c:pt idx="994">
                  <c:v>4.9949799196787144</c:v>
                </c:pt>
                <c:pt idx="995">
                  <c:v>4.9949849548645933</c:v>
                </c:pt>
                <c:pt idx="996">
                  <c:v>4.9949899799599198</c:v>
                </c:pt>
                <c:pt idx="997">
                  <c:v>4.994994994994995</c:v>
                </c:pt>
                <c:pt idx="998">
                  <c:v>4.9950000000000001</c:v>
                </c:pt>
                <c:pt idx="999">
                  <c:v>4.9950049950049955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AA-47B5-80DF-96C46B80F6F6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Vout (R1=1kΩ)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Sheet1!$K$2:$K$1119</c:f>
              <c:numCache>
                <c:formatCode>General</c:formatCode>
                <c:ptCount val="1118"/>
                <c:pt idx="0">
                  <c:v>0.45454545454545459</c:v>
                </c:pt>
                <c:pt idx="1">
                  <c:v>0.83333333333333326</c:v>
                </c:pt>
                <c:pt idx="2">
                  <c:v>1.153846153846154</c:v>
                </c:pt>
                <c:pt idx="3">
                  <c:v>1.4285714285714284</c:v>
                </c:pt>
                <c:pt idx="4">
                  <c:v>1.6666666666666665</c:v>
                </c:pt>
                <c:pt idx="5">
                  <c:v>1.875</c:v>
                </c:pt>
                <c:pt idx="6">
                  <c:v>2.0588235294117645</c:v>
                </c:pt>
                <c:pt idx="7">
                  <c:v>2.2222222222222223</c:v>
                </c:pt>
                <c:pt idx="8">
                  <c:v>2.3684210526315788</c:v>
                </c:pt>
                <c:pt idx="9">
                  <c:v>2.5</c:v>
                </c:pt>
                <c:pt idx="10">
                  <c:v>2.6190476190476191</c:v>
                </c:pt>
                <c:pt idx="11">
                  <c:v>2.7272727272727271</c:v>
                </c:pt>
                <c:pt idx="12">
                  <c:v>2.8260869565217388</c:v>
                </c:pt>
                <c:pt idx="13">
                  <c:v>2.916666666666667</c:v>
                </c:pt>
                <c:pt idx="14">
                  <c:v>3</c:v>
                </c:pt>
                <c:pt idx="15">
                  <c:v>3.0769230769230771</c:v>
                </c:pt>
                <c:pt idx="16">
                  <c:v>3.1481481481481484</c:v>
                </c:pt>
                <c:pt idx="17">
                  <c:v>3.2142857142857144</c:v>
                </c:pt>
                <c:pt idx="18">
                  <c:v>3.2758620689655169</c:v>
                </c:pt>
                <c:pt idx="19">
                  <c:v>3.333333333333333</c:v>
                </c:pt>
                <c:pt idx="20">
                  <c:v>3.387096774193548</c:v>
                </c:pt>
                <c:pt idx="21">
                  <c:v>3.4375</c:v>
                </c:pt>
                <c:pt idx="22">
                  <c:v>3.4848484848484853</c:v>
                </c:pt>
                <c:pt idx="23">
                  <c:v>3.5294117647058827</c:v>
                </c:pt>
                <c:pt idx="24">
                  <c:v>3.5714285714285716</c:v>
                </c:pt>
                <c:pt idx="25">
                  <c:v>3.6111111111111112</c:v>
                </c:pt>
                <c:pt idx="26">
                  <c:v>3.6486486486486487</c:v>
                </c:pt>
                <c:pt idx="27">
                  <c:v>3.6842105263157894</c:v>
                </c:pt>
                <c:pt idx="28">
                  <c:v>3.7179487179487181</c:v>
                </c:pt>
                <c:pt idx="29">
                  <c:v>3.75</c:v>
                </c:pt>
                <c:pt idx="30">
                  <c:v>3.7804878048780486</c:v>
                </c:pt>
                <c:pt idx="31">
                  <c:v>3.8095238095238093</c:v>
                </c:pt>
                <c:pt idx="32">
                  <c:v>3.8372093023255816</c:v>
                </c:pt>
                <c:pt idx="33">
                  <c:v>3.8636363636363633</c:v>
                </c:pt>
                <c:pt idx="34">
                  <c:v>3.8888888888888888</c:v>
                </c:pt>
                <c:pt idx="35">
                  <c:v>3.9130434782608696</c:v>
                </c:pt>
                <c:pt idx="36">
                  <c:v>3.9361702127659575</c:v>
                </c:pt>
                <c:pt idx="37">
                  <c:v>3.958333333333333</c:v>
                </c:pt>
                <c:pt idx="38">
                  <c:v>3.9795918367346941</c:v>
                </c:pt>
                <c:pt idx="39">
                  <c:v>4</c:v>
                </c:pt>
                <c:pt idx="40">
                  <c:v>4.0196078431372548</c:v>
                </c:pt>
                <c:pt idx="41">
                  <c:v>4.0384615384615383</c:v>
                </c:pt>
                <c:pt idx="42">
                  <c:v>4.0566037735849054</c:v>
                </c:pt>
                <c:pt idx="43">
                  <c:v>4.0740740740740735</c:v>
                </c:pt>
                <c:pt idx="44">
                  <c:v>4.0909090909090908</c:v>
                </c:pt>
                <c:pt idx="45">
                  <c:v>4.1071428571428568</c:v>
                </c:pt>
                <c:pt idx="46">
                  <c:v>4.1228070175438596</c:v>
                </c:pt>
                <c:pt idx="47">
                  <c:v>4.1379310344827589</c:v>
                </c:pt>
                <c:pt idx="48">
                  <c:v>4.1525423728813564</c:v>
                </c:pt>
                <c:pt idx="49">
                  <c:v>4.166666666666667</c:v>
                </c:pt>
                <c:pt idx="50">
                  <c:v>4.1803278688524594</c:v>
                </c:pt>
                <c:pt idx="51">
                  <c:v>4.193548387096774</c:v>
                </c:pt>
                <c:pt idx="52">
                  <c:v>4.2063492063492065</c:v>
                </c:pt>
                <c:pt idx="53">
                  <c:v>4.21875</c:v>
                </c:pt>
                <c:pt idx="54">
                  <c:v>4.2307692307692308</c:v>
                </c:pt>
                <c:pt idx="55">
                  <c:v>4.2424242424242422</c:v>
                </c:pt>
                <c:pt idx="56">
                  <c:v>4.2537313432835822</c:v>
                </c:pt>
                <c:pt idx="57">
                  <c:v>4.2647058823529411</c:v>
                </c:pt>
                <c:pt idx="58">
                  <c:v>4.27536231884058</c:v>
                </c:pt>
                <c:pt idx="59">
                  <c:v>4.2857142857142856</c:v>
                </c:pt>
                <c:pt idx="60">
                  <c:v>4.295774647887324</c:v>
                </c:pt>
                <c:pt idx="61">
                  <c:v>4.3055555555555554</c:v>
                </c:pt>
                <c:pt idx="62">
                  <c:v>4.3150684931506849</c:v>
                </c:pt>
                <c:pt idx="63">
                  <c:v>4.3243243243243246</c:v>
                </c:pt>
                <c:pt idx="64">
                  <c:v>4.3333333333333339</c:v>
                </c:pt>
                <c:pt idx="65">
                  <c:v>4.3421052631578947</c:v>
                </c:pt>
                <c:pt idx="66">
                  <c:v>4.3506493506493502</c:v>
                </c:pt>
                <c:pt idx="67">
                  <c:v>4.3589743589743595</c:v>
                </c:pt>
                <c:pt idx="68">
                  <c:v>4.3670886075949369</c:v>
                </c:pt>
                <c:pt idx="69">
                  <c:v>4.375</c:v>
                </c:pt>
                <c:pt idx="70">
                  <c:v>4.382716049382716</c:v>
                </c:pt>
                <c:pt idx="71">
                  <c:v>4.3902439024390247</c:v>
                </c:pt>
                <c:pt idx="72">
                  <c:v>4.3975903614457827</c:v>
                </c:pt>
                <c:pt idx="73">
                  <c:v>4.4047619047619051</c:v>
                </c:pt>
                <c:pt idx="74">
                  <c:v>4.4117647058823533</c:v>
                </c:pt>
                <c:pt idx="75">
                  <c:v>4.4186046511627906</c:v>
                </c:pt>
                <c:pt idx="76">
                  <c:v>4.4252873563218396</c:v>
                </c:pt>
                <c:pt idx="77">
                  <c:v>4.4318181818181817</c:v>
                </c:pt>
                <c:pt idx="78">
                  <c:v>4.4382022471910112</c:v>
                </c:pt>
                <c:pt idx="79">
                  <c:v>4.4444444444444446</c:v>
                </c:pt>
                <c:pt idx="80">
                  <c:v>4.4505494505494507</c:v>
                </c:pt>
                <c:pt idx="81">
                  <c:v>4.4565217391304346</c:v>
                </c:pt>
                <c:pt idx="82">
                  <c:v>4.4623655913978491</c:v>
                </c:pt>
                <c:pt idx="83">
                  <c:v>4.4680851063829783</c:v>
                </c:pt>
                <c:pt idx="84">
                  <c:v>4.4736842105263159</c:v>
                </c:pt>
                <c:pt idx="85">
                  <c:v>4.479166666666667</c:v>
                </c:pt>
                <c:pt idx="86">
                  <c:v>4.4845360824742269</c:v>
                </c:pt>
                <c:pt idx="87">
                  <c:v>4.4897959183673466</c:v>
                </c:pt>
                <c:pt idx="88">
                  <c:v>4.4949494949494948</c:v>
                </c:pt>
                <c:pt idx="89">
                  <c:v>4.5</c:v>
                </c:pt>
                <c:pt idx="90">
                  <c:v>4.5049504950495054</c:v>
                </c:pt>
                <c:pt idx="91">
                  <c:v>4.5098039215686274</c:v>
                </c:pt>
                <c:pt idx="92">
                  <c:v>4.5145631067961167</c:v>
                </c:pt>
                <c:pt idx="93">
                  <c:v>4.5192307692307692</c:v>
                </c:pt>
                <c:pt idx="94">
                  <c:v>4.5238095238095237</c:v>
                </c:pt>
                <c:pt idx="95">
                  <c:v>4.5283018867924527</c:v>
                </c:pt>
                <c:pt idx="96">
                  <c:v>4.5327102803738315</c:v>
                </c:pt>
                <c:pt idx="97">
                  <c:v>4.5370370370370372</c:v>
                </c:pt>
                <c:pt idx="98">
                  <c:v>4.5412844036697244</c:v>
                </c:pt>
                <c:pt idx="99">
                  <c:v>4.545454545454545</c:v>
                </c:pt>
                <c:pt idx="100">
                  <c:v>4.5495495495495497</c:v>
                </c:pt>
                <c:pt idx="101">
                  <c:v>4.5535714285714288</c:v>
                </c:pt>
                <c:pt idx="102">
                  <c:v>4.5575221238938051</c:v>
                </c:pt>
                <c:pt idx="103">
                  <c:v>4.5614035087719298</c:v>
                </c:pt>
                <c:pt idx="104">
                  <c:v>4.5652173913043477</c:v>
                </c:pt>
                <c:pt idx="105">
                  <c:v>4.5689655172413799</c:v>
                </c:pt>
                <c:pt idx="106">
                  <c:v>4.5726495726495724</c:v>
                </c:pt>
                <c:pt idx="107">
                  <c:v>4.5762711864406782</c:v>
                </c:pt>
                <c:pt idx="108">
                  <c:v>4.579831932773109</c:v>
                </c:pt>
                <c:pt idx="109">
                  <c:v>4.583333333333333</c:v>
                </c:pt>
                <c:pt idx="110">
                  <c:v>4.5867768595041323</c:v>
                </c:pt>
                <c:pt idx="111">
                  <c:v>4.5901639344262293</c:v>
                </c:pt>
                <c:pt idx="112">
                  <c:v>4.5934959349593498</c:v>
                </c:pt>
                <c:pt idx="113">
                  <c:v>4.596774193548387</c:v>
                </c:pt>
                <c:pt idx="114">
                  <c:v>4.6000000000000005</c:v>
                </c:pt>
                <c:pt idx="115">
                  <c:v>4.6031746031746028</c:v>
                </c:pt>
                <c:pt idx="116">
                  <c:v>4.606299212598425</c:v>
                </c:pt>
                <c:pt idx="117">
                  <c:v>4.609375</c:v>
                </c:pt>
                <c:pt idx="118">
                  <c:v>4.612403100775194</c:v>
                </c:pt>
                <c:pt idx="119">
                  <c:v>4.6153846153846159</c:v>
                </c:pt>
                <c:pt idx="120">
                  <c:v>4.6183206106870225</c:v>
                </c:pt>
                <c:pt idx="121">
                  <c:v>4.6212121212121211</c:v>
                </c:pt>
                <c:pt idx="122">
                  <c:v>4.6240601503759402</c:v>
                </c:pt>
                <c:pt idx="123">
                  <c:v>4.6268656716417915</c:v>
                </c:pt>
                <c:pt idx="124">
                  <c:v>4.6296296296296298</c:v>
                </c:pt>
                <c:pt idx="125">
                  <c:v>4.632352941176471</c:v>
                </c:pt>
                <c:pt idx="126">
                  <c:v>4.6350364963503647</c:v>
                </c:pt>
                <c:pt idx="127">
                  <c:v>4.63768115942029</c:v>
                </c:pt>
                <c:pt idx="128">
                  <c:v>4.6402877697841731</c:v>
                </c:pt>
                <c:pt idx="129">
                  <c:v>4.6428571428571432</c:v>
                </c:pt>
                <c:pt idx="130">
                  <c:v>4.6453900709219855</c:v>
                </c:pt>
                <c:pt idx="131">
                  <c:v>4.647887323943662</c:v>
                </c:pt>
                <c:pt idx="132">
                  <c:v>4.6503496503496509</c:v>
                </c:pt>
                <c:pt idx="133">
                  <c:v>4.6527777777777777</c:v>
                </c:pt>
                <c:pt idx="134">
                  <c:v>4.6551724137931032</c:v>
                </c:pt>
                <c:pt idx="135">
                  <c:v>4.6575342465753424</c:v>
                </c:pt>
                <c:pt idx="136">
                  <c:v>4.6598639455782314</c:v>
                </c:pt>
                <c:pt idx="137">
                  <c:v>4.6621621621621623</c:v>
                </c:pt>
                <c:pt idx="138">
                  <c:v>4.6644295302013425</c:v>
                </c:pt>
                <c:pt idx="139">
                  <c:v>4.666666666666667</c:v>
                </c:pt>
                <c:pt idx="140">
                  <c:v>4.6688741721854301</c:v>
                </c:pt>
                <c:pt idx="141">
                  <c:v>4.6710526315789478</c:v>
                </c:pt>
                <c:pt idx="142">
                  <c:v>4.6732026143790852</c:v>
                </c:pt>
                <c:pt idx="143">
                  <c:v>4.6753246753246751</c:v>
                </c:pt>
                <c:pt idx="144">
                  <c:v>4.6774193548387091</c:v>
                </c:pt>
                <c:pt idx="145">
                  <c:v>4.6794871794871797</c:v>
                </c:pt>
                <c:pt idx="146">
                  <c:v>4.6815286624203818</c:v>
                </c:pt>
                <c:pt idx="147">
                  <c:v>4.6835443037974684</c:v>
                </c:pt>
                <c:pt idx="148">
                  <c:v>4.6855345911949691</c:v>
                </c:pt>
                <c:pt idx="149">
                  <c:v>4.6875</c:v>
                </c:pt>
                <c:pt idx="150">
                  <c:v>4.6894409937888195</c:v>
                </c:pt>
                <c:pt idx="151">
                  <c:v>4.6913580246913575</c:v>
                </c:pt>
                <c:pt idx="152">
                  <c:v>4.6932515337423313</c:v>
                </c:pt>
                <c:pt idx="153">
                  <c:v>4.6951219512195124</c:v>
                </c:pt>
                <c:pt idx="154">
                  <c:v>4.6969696969696972</c:v>
                </c:pt>
                <c:pt idx="155">
                  <c:v>4.6987951807228914</c:v>
                </c:pt>
                <c:pt idx="156">
                  <c:v>4.7005988023952092</c:v>
                </c:pt>
                <c:pt idx="157">
                  <c:v>4.7023809523809526</c:v>
                </c:pt>
                <c:pt idx="158">
                  <c:v>4.7041420118343193</c:v>
                </c:pt>
                <c:pt idx="159">
                  <c:v>4.7058823529411766</c:v>
                </c:pt>
                <c:pt idx="160">
                  <c:v>4.7076023391812862</c:v>
                </c:pt>
                <c:pt idx="161">
                  <c:v>4.7093023255813957</c:v>
                </c:pt>
                <c:pt idx="162">
                  <c:v>4.710982658959538</c:v>
                </c:pt>
                <c:pt idx="163">
                  <c:v>4.7126436781609193</c:v>
                </c:pt>
                <c:pt idx="164">
                  <c:v>4.7142857142857144</c:v>
                </c:pt>
                <c:pt idx="165">
                  <c:v>4.7159090909090908</c:v>
                </c:pt>
                <c:pt idx="166">
                  <c:v>4.7175141242937855</c:v>
                </c:pt>
                <c:pt idx="167">
                  <c:v>4.7191011235955056</c:v>
                </c:pt>
                <c:pt idx="168">
                  <c:v>4.7206703910614518</c:v>
                </c:pt>
                <c:pt idx="169">
                  <c:v>4.7222222222222223</c:v>
                </c:pt>
                <c:pt idx="170">
                  <c:v>4.7237569060773481</c:v>
                </c:pt>
                <c:pt idx="171">
                  <c:v>4.7252747252747254</c:v>
                </c:pt>
                <c:pt idx="172">
                  <c:v>4.7267759562841531</c:v>
                </c:pt>
                <c:pt idx="173">
                  <c:v>4.7282608695652169</c:v>
                </c:pt>
                <c:pt idx="174">
                  <c:v>4.7297297297297298</c:v>
                </c:pt>
                <c:pt idx="175">
                  <c:v>4.731182795698925</c:v>
                </c:pt>
                <c:pt idx="176">
                  <c:v>4.7326203208556148</c:v>
                </c:pt>
                <c:pt idx="177">
                  <c:v>4.7340425531914896</c:v>
                </c:pt>
                <c:pt idx="178">
                  <c:v>4.7354497354497358</c:v>
                </c:pt>
                <c:pt idx="179">
                  <c:v>4.7368421052631575</c:v>
                </c:pt>
                <c:pt idx="180">
                  <c:v>4.7382198952879575</c:v>
                </c:pt>
                <c:pt idx="181">
                  <c:v>4.739583333333333</c:v>
                </c:pt>
                <c:pt idx="182">
                  <c:v>4.7409326424870466</c:v>
                </c:pt>
                <c:pt idx="183">
                  <c:v>4.7422680412371134</c:v>
                </c:pt>
                <c:pt idx="184">
                  <c:v>4.7435897435897436</c:v>
                </c:pt>
                <c:pt idx="185">
                  <c:v>4.7448979591836737</c:v>
                </c:pt>
                <c:pt idx="186">
                  <c:v>4.7461928934010151</c:v>
                </c:pt>
                <c:pt idx="187">
                  <c:v>4.7474747474747474</c:v>
                </c:pt>
                <c:pt idx="188">
                  <c:v>4.7487437185929648</c:v>
                </c:pt>
                <c:pt idx="189">
                  <c:v>4.75</c:v>
                </c:pt>
                <c:pt idx="190">
                  <c:v>4.7512437810945274</c:v>
                </c:pt>
                <c:pt idx="191">
                  <c:v>4.7524752475247523</c:v>
                </c:pt>
                <c:pt idx="192">
                  <c:v>4.7536945812807883</c:v>
                </c:pt>
                <c:pt idx="193">
                  <c:v>4.7549019607843137</c:v>
                </c:pt>
                <c:pt idx="194">
                  <c:v>4.7560975609756095</c:v>
                </c:pt>
                <c:pt idx="195">
                  <c:v>4.7572815533980588</c:v>
                </c:pt>
                <c:pt idx="196">
                  <c:v>4.7584541062801931</c:v>
                </c:pt>
                <c:pt idx="197">
                  <c:v>4.7596153846153841</c:v>
                </c:pt>
                <c:pt idx="198">
                  <c:v>4.7607655502392348</c:v>
                </c:pt>
                <c:pt idx="199">
                  <c:v>4.7619047619047619</c:v>
                </c:pt>
                <c:pt idx="200">
                  <c:v>4.7630331753554502</c:v>
                </c:pt>
                <c:pt idx="201">
                  <c:v>4.7641509433962268</c:v>
                </c:pt>
                <c:pt idx="202">
                  <c:v>4.765258215962441</c:v>
                </c:pt>
                <c:pt idx="203">
                  <c:v>4.7663551401869162</c:v>
                </c:pt>
                <c:pt idx="204">
                  <c:v>4.7674418604651168</c:v>
                </c:pt>
                <c:pt idx="205">
                  <c:v>4.768518518518519</c:v>
                </c:pt>
                <c:pt idx="206">
                  <c:v>4.7695852534562206</c:v>
                </c:pt>
                <c:pt idx="207">
                  <c:v>4.7706422018348622</c:v>
                </c:pt>
                <c:pt idx="208">
                  <c:v>4.7716894977168947</c:v>
                </c:pt>
                <c:pt idx="209">
                  <c:v>4.7727272727272734</c:v>
                </c:pt>
                <c:pt idx="210">
                  <c:v>4.7737556561085972</c:v>
                </c:pt>
                <c:pt idx="211">
                  <c:v>4.7747747747747749</c:v>
                </c:pt>
                <c:pt idx="212">
                  <c:v>4.7757847533632285</c:v>
                </c:pt>
                <c:pt idx="213">
                  <c:v>4.7767857142857144</c:v>
                </c:pt>
                <c:pt idx="214">
                  <c:v>4.7777777777777777</c:v>
                </c:pt>
                <c:pt idx="215">
                  <c:v>4.778761061946903</c:v>
                </c:pt>
                <c:pt idx="216">
                  <c:v>4.7797356828193829</c:v>
                </c:pt>
                <c:pt idx="217">
                  <c:v>4.7807017543859649</c:v>
                </c:pt>
                <c:pt idx="218">
                  <c:v>4.7816593886462879</c:v>
                </c:pt>
                <c:pt idx="219">
                  <c:v>4.7826086956521738</c:v>
                </c:pt>
                <c:pt idx="220">
                  <c:v>4.783549783549784</c:v>
                </c:pt>
                <c:pt idx="221">
                  <c:v>4.7844827586206895</c:v>
                </c:pt>
                <c:pt idx="222">
                  <c:v>4.785407725321889</c:v>
                </c:pt>
                <c:pt idx="223">
                  <c:v>4.7863247863247862</c:v>
                </c:pt>
                <c:pt idx="224">
                  <c:v>4.7872340425531918</c:v>
                </c:pt>
                <c:pt idx="225">
                  <c:v>4.7881355932203391</c:v>
                </c:pt>
                <c:pt idx="226">
                  <c:v>4.7890295358649784</c:v>
                </c:pt>
                <c:pt idx="227">
                  <c:v>4.7899159663865545</c:v>
                </c:pt>
                <c:pt idx="228">
                  <c:v>4.7907949790794984</c:v>
                </c:pt>
                <c:pt idx="229">
                  <c:v>4.791666666666667</c:v>
                </c:pt>
                <c:pt idx="230">
                  <c:v>4.7925311203319501</c:v>
                </c:pt>
                <c:pt idx="231">
                  <c:v>4.7933884297520661</c:v>
                </c:pt>
                <c:pt idx="232">
                  <c:v>4.7942386831275723</c:v>
                </c:pt>
                <c:pt idx="233">
                  <c:v>4.7950819672131146</c:v>
                </c:pt>
                <c:pt idx="234">
                  <c:v>4.795918367346939</c:v>
                </c:pt>
                <c:pt idx="235">
                  <c:v>4.7967479674796749</c:v>
                </c:pt>
                <c:pt idx="236">
                  <c:v>4.7975708502024288</c:v>
                </c:pt>
                <c:pt idx="237">
                  <c:v>4.7983870967741939</c:v>
                </c:pt>
                <c:pt idx="238">
                  <c:v>4.7991967871485937</c:v>
                </c:pt>
                <c:pt idx="239">
                  <c:v>4.8</c:v>
                </c:pt>
                <c:pt idx="240">
                  <c:v>4.8007968127490042</c:v>
                </c:pt>
                <c:pt idx="241">
                  <c:v>4.8015873015873014</c:v>
                </c:pt>
                <c:pt idx="242">
                  <c:v>4.8023715415019765</c:v>
                </c:pt>
                <c:pt idx="243">
                  <c:v>4.8031496062992121</c:v>
                </c:pt>
                <c:pt idx="244">
                  <c:v>4.8039215686274508</c:v>
                </c:pt>
                <c:pt idx="245">
                  <c:v>4.8046875</c:v>
                </c:pt>
                <c:pt idx="246">
                  <c:v>4.8054474708171204</c:v>
                </c:pt>
                <c:pt idx="247">
                  <c:v>4.8062015503875974</c:v>
                </c:pt>
                <c:pt idx="248">
                  <c:v>4.8069498069498069</c:v>
                </c:pt>
                <c:pt idx="249">
                  <c:v>4.8076923076923075</c:v>
                </c:pt>
                <c:pt idx="250">
                  <c:v>4.8084291187739465</c:v>
                </c:pt>
                <c:pt idx="251">
                  <c:v>4.8091603053435117</c:v>
                </c:pt>
                <c:pt idx="252">
                  <c:v>4.8098859315589353</c:v>
                </c:pt>
                <c:pt idx="253">
                  <c:v>4.8106060606060606</c:v>
                </c:pt>
                <c:pt idx="254">
                  <c:v>4.8113207547169807</c:v>
                </c:pt>
                <c:pt idx="255">
                  <c:v>4.8120300751879697</c:v>
                </c:pt>
                <c:pt idx="256">
                  <c:v>4.8127340823970037</c:v>
                </c:pt>
                <c:pt idx="257">
                  <c:v>4.8134328358208958</c:v>
                </c:pt>
                <c:pt idx="258">
                  <c:v>4.8141263940520442</c:v>
                </c:pt>
                <c:pt idx="259">
                  <c:v>4.8148148148148149</c:v>
                </c:pt>
                <c:pt idx="260">
                  <c:v>4.8154981549815492</c:v>
                </c:pt>
                <c:pt idx="261">
                  <c:v>4.8161764705882355</c:v>
                </c:pt>
                <c:pt idx="262">
                  <c:v>4.8168498168498166</c:v>
                </c:pt>
                <c:pt idx="263">
                  <c:v>4.8175182481751824</c:v>
                </c:pt>
                <c:pt idx="264">
                  <c:v>4.8181818181818183</c:v>
                </c:pt>
                <c:pt idx="265">
                  <c:v>4.8188405797101446</c:v>
                </c:pt>
                <c:pt idx="266">
                  <c:v>4.8194945848375452</c:v>
                </c:pt>
                <c:pt idx="267">
                  <c:v>4.8201438848920866</c:v>
                </c:pt>
                <c:pt idx="268">
                  <c:v>4.8207885304659497</c:v>
                </c:pt>
                <c:pt idx="269">
                  <c:v>4.8214285714285712</c:v>
                </c:pt>
                <c:pt idx="270">
                  <c:v>4.8220640569395021</c:v>
                </c:pt>
                <c:pt idx="271">
                  <c:v>4.8226950354609928</c:v>
                </c:pt>
                <c:pt idx="272">
                  <c:v>4.8233215547703177</c:v>
                </c:pt>
                <c:pt idx="273">
                  <c:v>4.823943661971831</c:v>
                </c:pt>
                <c:pt idx="274">
                  <c:v>4.8245614035087723</c:v>
                </c:pt>
                <c:pt idx="275">
                  <c:v>4.825174825174825</c:v>
                </c:pt>
                <c:pt idx="276">
                  <c:v>4.8257839721254356</c:v>
                </c:pt>
                <c:pt idx="277">
                  <c:v>4.8263888888888893</c:v>
                </c:pt>
                <c:pt idx="278">
                  <c:v>4.8269896193771631</c:v>
                </c:pt>
                <c:pt idx="279">
                  <c:v>4.8275862068965516</c:v>
                </c:pt>
                <c:pt idx="280">
                  <c:v>4.8281786941580753</c:v>
                </c:pt>
                <c:pt idx="281">
                  <c:v>4.8287671232876708</c:v>
                </c:pt>
                <c:pt idx="282">
                  <c:v>4.829351535836178</c:v>
                </c:pt>
                <c:pt idx="283">
                  <c:v>4.8299319727891152</c:v>
                </c:pt>
                <c:pt idx="284">
                  <c:v>4.8305084745762707</c:v>
                </c:pt>
                <c:pt idx="285">
                  <c:v>4.8310810810810807</c:v>
                </c:pt>
                <c:pt idx="286">
                  <c:v>4.8316498316498322</c:v>
                </c:pt>
                <c:pt idx="287">
                  <c:v>4.8322147651006713</c:v>
                </c:pt>
                <c:pt idx="288">
                  <c:v>4.8327759197324411</c:v>
                </c:pt>
                <c:pt idx="289">
                  <c:v>4.833333333333333</c:v>
                </c:pt>
                <c:pt idx="290">
                  <c:v>4.8338870431893692</c:v>
                </c:pt>
                <c:pt idx="291">
                  <c:v>4.8344370860927155</c:v>
                </c:pt>
                <c:pt idx="292">
                  <c:v>4.8349834983498354</c:v>
                </c:pt>
                <c:pt idx="293">
                  <c:v>4.8355263157894735</c:v>
                </c:pt>
                <c:pt idx="294">
                  <c:v>4.8360655737704921</c:v>
                </c:pt>
                <c:pt idx="295">
                  <c:v>4.8366013071895422</c:v>
                </c:pt>
                <c:pt idx="296">
                  <c:v>4.8371335504885993</c:v>
                </c:pt>
                <c:pt idx="297">
                  <c:v>4.837662337662338</c:v>
                </c:pt>
                <c:pt idx="298">
                  <c:v>4.8381877022653725</c:v>
                </c:pt>
                <c:pt idx="299">
                  <c:v>4.838709677419355</c:v>
                </c:pt>
                <c:pt idx="300">
                  <c:v>4.839228295819936</c:v>
                </c:pt>
                <c:pt idx="301">
                  <c:v>4.8397435897435894</c:v>
                </c:pt>
                <c:pt idx="302">
                  <c:v>4.840255591054313</c:v>
                </c:pt>
                <c:pt idx="303">
                  <c:v>4.8407643312101909</c:v>
                </c:pt>
                <c:pt idx="304">
                  <c:v>4.8412698412698409</c:v>
                </c:pt>
                <c:pt idx="305">
                  <c:v>4.8417721518987342</c:v>
                </c:pt>
                <c:pt idx="306">
                  <c:v>4.8422712933753944</c:v>
                </c:pt>
                <c:pt idx="307">
                  <c:v>4.8427672955974845</c:v>
                </c:pt>
                <c:pt idx="308">
                  <c:v>4.8432601880877737</c:v>
                </c:pt>
                <c:pt idx="309">
                  <c:v>4.84375</c:v>
                </c:pt>
                <c:pt idx="310">
                  <c:v>4.8442367601246108</c:v>
                </c:pt>
                <c:pt idx="311">
                  <c:v>4.8447204968944106</c:v>
                </c:pt>
                <c:pt idx="312">
                  <c:v>4.8452012383900929</c:v>
                </c:pt>
                <c:pt idx="313">
                  <c:v>4.8456790123456788</c:v>
                </c:pt>
                <c:pt idx="314">
                  <c:v>4.8461538461538458</c:v>
                </c:pt>
                <c:pt idx="315">
                  <c:v>4.8466257668711652</c:v>
                </c:pt>
                <c:pt idx="316">
                  <c:v>4.8470948012232418</c:v>
                </c:pt>
                <c:pt idx="317">
                  <c:v>4.8475609756097562</c:v>
                </c:pt>
                <c:pt idx="318">
                  <c:v>4.8480243161094227</c:v>
                </c:pt>
                <c:pt idx="319">
                  <c:v>4.8484848484848486</c:v>
                </c:pt>
                <c:pt idx="320">
                  <c:v>4.8489425981873113</c:v>
                </c:pt>
                <c:pt idx="321">
                  <c:v>4.8493975903614457</c:v>
                </c:pt>
                <c:pt idx="322">
                  <c:v>4.8498498498498499</c:v>
                </c:pt>
                <c:pt idx="323">
                  <c:v>4.8502994011976046</c:v>
                </c:pt>
                <c:pt idx="324">
                  <c:v>4.8507462686567164</c:v>
                </c:pt>
                <c:pt idx="325">
                  <c:v>4.8511904761904763</c:v>
                </c:pt>
                <c:pt idx="326">
                  <c:v>4.8516320474777448</c:v>
                </c:pt>
                <c:pt idx="327">
                  <c:v>4.8520710059171597</c:v>
                </c:pt>
                <c:pt idx="328">
                  <c:v>4.8525073746312684</c:v>
                </c:pt>
                <c:pt idx="329">
                  <c:v>4.8529411764705879</c:v>
                </c:pt>
                <c:pt idx="330">
                  <c:v>4.8533724340175954</c:v>
                </c:pt>
                <c:pt idx="331">
                  <c:v>4.8538011695906427</c:v>
                </c:pt>
                <c:pt idx="332">
                  <c:v>4.8542274052478138</c:v>
                </c:pt>
                <c:pt idx="333">
                  <c:v>4.854651162790697</c:v>
                </c:pt>
                <c:pt idx="334">
                  <c:v>4.8550724637681162</c:v>
                </c:pt>
                <c:pt idx="335">
                  <c:v>4.8554913294797686</c:v>
                </c:pt>
                <c:pt idx="336">
                  <c:v>4.8559077809798277</c:v>
                </c:pt>
                <c:pt idx="337">
                  <c:v>4.8563218390804597</c:v>
                </c:pt>
                <c:pt idx="338">
                  <c:v>4.8567335243553007</c:v>
                </c:pt>
                <c:pt idx="339">
                  <c:v>4.8571428571428568</c:v>
                </c:pt>
                <c:pt idx="340">
                  <c:v>4.8575498575498575</c:v>
                </c:pt>
                <c:pt idx="341">
                  <c:v>4.857954545454545</c:v>
                </c:pt>
                <c:pt idx="342">
                  <c:v>4.858356940509915</c:v>
                </c:pt>
                <c:pt idx="343">
                  <c:v>4.8587570621468927</c:v>
                </c:pt>
                <c:pt idx="344">
                  <c:v>4.859154929577465</c:v>
                </c:pt>
                <c:pt idx="345">
                  <c:v>4.8595505617977528</c:v>
                </c:pt>
                <c:pt idx="346">
                  <c:v>4.859943977591036</c:v>
                </c:pt>
                <c:pt idx="347">
                  <c:v>4.8603351955307259</c:v>
                </c:pt>
                <c:pt idx="348">
                  <c:v>4.8607242339832872</c:v>
                </c:pt>
                <c:pt idx="349">
                  <c:v>4.8611111111111107</c:v>
                </c:pt>
                <c:pt idx="350">
                  <c:v>4.8614958448753463</c:v>
                </c:pt>
                <c:pt idx="351">
                  <c:v>4.8618784530386741</c:v>
                </c:pt>
                <c:pt idx="352">
                  <c:v>4.8622589531680447</c:v>
                </c:pt>
                <c:pt idx="353">
                  <c:v>4.8626373626373622</c:v>
                </c:pt>
                <c:pt idx="354">
                  <c:v>4.8630136986301373</c:v>
                </c:pt>
                <c:pt idx="355">
                  <c:v>4.8633879781420761</c:v>
                </c:pt>
                <c:pt idx="356">
                  <c:v>4.8637602179836517</c:v>
                </c:pt>
                <c:pt idx="357">
                  <c:v>4.8641304347826084</c:v>
                </c:pt>
                <c:pt idx="358">
                  <c:v>4.8644986449864493</c:v>
                </c:pt>
                <c:pt idx="359">
                  <c:v>4.8648648648648649</c:v>
                </c:pt>
                <c:pt idx="360">
                  <c:v>4.8652291105121295</c:v>
                </c:pt>
                <c:pt idx="361">
                  <c:v>4.865591397849462</c:v>
                </c:pt>
                <c:pt idx="362">
                  <c:v>4.8659517426273453</c:v>
                </c:pt>
                <c:pt idx="363">
                  <c:v>4.8663101604278074</c:v>
                </c:pt>
                <c:pt idx="364">
                  <c:v>4.8666666666666671</c:v>
                </c:pt>
                <c:pt idx="365">
                  <c:v>4.8670212765957448</c:v>
                </c:pt>
                <c:pt idx="366">
                  <c:v>4.8673740053050398</c:v>
                </c:pt>
                <c:pt idx="367">
                  <c:v>4.867724867724867</c:v>
                </c:pt>
                <c:pt idx="368">
                  <c:v>4.8680738786279685</c:v>
                </c:pt>
                <c:pt idx="369">
                  <c:v>4.8684210526315788</c:v>
                </c:pt>
                <c:pt idx="370">
                  <c:v>4.8687664041994747</c:v>
                </c:pt>
                <c:pt idx="371">
                  <c:v>4.8691099476439792</c:v>
                </c:pt>
                <c:pt idx="372">
                  <c:v>4.8694516971279374</c:v>
                </c:pt>
                <c:pt idx="373">
                  <c:v>4.869791666666667</c:v>
                </c:pt>
                <c:pt idx="374">
                  <c:v>4.8701298701298699</c:v>
                </c:pt>
                <c:pt idx="375">
                  <c:v>4.8704663212435237</c:v>
                </c:pt>
                <c:pt idx="376">
                  <c:v>4.8708010335917313</c:v>
                </c:pt>
                <c:pt idx="377">
                  <c:v>4.8711340206185563</c:v>
                </c:pt>
                <c:pt idx="378">
                  <c:v>4.8714652956298199</c:v>
                </c:pt>
                <c:pt idx="379">
                  <c:v>4.8717948717948714</c:v>
                </c:pt>
                <c:pt idx="380">
                  <c:v>4.8721227621483374</c:v>
                </c:pt>
                <c:pt idx="381">
                  <c:v>4.8724489795918373</c:v>
                </c:pt>
                <c:pt idx="382">
                  <c:v>4.8727735368956742</c:v>
                </c:pt>
                <c:pt idx="383">
                  <c:v>4.873096446700508</c:v>
                </c:pt>
                <c:pt idx="384">
                  <c:v>4.8734177215189876</c:v>
                </c:pt>
                <c:pt idx="385">
                  <c:v>4.8737373737373737</c:v>
                </c:pt>
                <c:pt idx="386">
                  <c:v>4.8740554156171285</c:v>
                </c:pt>
                <c:pt idx="387">
                  <c:v>4.8743718592964829</c:v>
                </c:pt>
                <c:pt idx="388">
                  <c:v>4.8746867167919801</c:v>
                </c:pt>
                <c:pt idx="389">
                  <c:v>4.875</c:v>
                </c:pt>
                <c:pt idx="390">
                  <c:v>4.8753117206982548</c:v>
                </c:pt>
                <c:pt idx="391">
                  <c:v>4.8756218905472632</c:v>
                </c:pt>
                <c:pt idx="392">
                  <c:v>4.8759305210918118</c:v>
                </c:pt>
                <c:pt idx="393">
                  <c:v>4.8762376237623766</c:v>
                </c:pt>
                <c:pt idx="394">
                  <c:v>4.8765432098765435</c:v>
                </c:pt>
                <c:pt idx="395">
                  <c:v>4.8768472906403941</c:v>
                </c:pt>
                <c:pt idx="396">
                  <c:v>4.8771498771498774</c:v>
                </c:pt>
                <c:pt idx="397">
                  <c:v>4.8774509803921564</c:v>
                </c:pt>
                <c:pt idx="398">
                  <c:v>4.8777506112469435</c:v>
                </c:pt>
                <c:pt idx="399">
                  <c:v>4.8780487804878048</c:v>
                </c:pt>
                <c:pt idx="400">
                  <c:v>4.8783454987834549</c:v>
                </c:pt>
                <c:pt idx="401">
                  <c:v>4.8786407766990294</c:v>
                </c:pt>
                <c:pt idx="402">
                  <c:v>4.8789346246973366</c:v>
                </c:pt>
                <c:pt idx="403">
                  <c:v>4.879227053140097</c:v>
                </c:pt>
                <c:pt idx="404">
                  <c:v>4.8795180722891569</c:v>
                </c:pt>
                <c:pt idx="405">
                  <c:v>4.8798076923076925</c:v>
                </c:pt>
                <c:pt idx="406">
                  <c:v>4.8800959232613907</c:v>
                </c:pt>
                <c:pt idx="407">
                  <c:v>4.8803827751196174</c:v>
                </c:pt>
                <c:pt idx="408">
                  <c:v>4.8806682577565628</c:v>
                </c:pt>
                <c:pt idx="409">
                  <c:v>4.8809523809523805</c:v>
                </c:pt>
                <c:pt idx="410">
                  <c:v>4.8812351543942993</c:v>
                </c:pt>
                <c:pt idx="411">
                  <c:v>4.8815165876777247</c:v>
                </c:pt>
                <c:pt idx="412">
                  <c:v>4.8817966903073282</c:v>
                </c:pt>
                <c:pt idx="413">
                  <c:v>4.882075471698113</c:v>
                </c:pt>
                <c:pt idx="414">
                  <c:v>4.8823529411764701</c:v>
                </c:pt>
                <c:pt idx="415">
                  <c:v>4.882629107981221</c:v>
                </c:pt>
                <c:pt idx="416">
                  <c:v>4.8829039812646364</c:v>
                </c:pt>
                <c:pt idx="417">
                  <c:v>4.8831775700934585</c:v>
                </c:pt>
                <c:pt idx="418">
                  <c:v>4.8834498834498836</c:v>
                </c:pt>
                <c:pt idx="419">
                  <c:v>4.8837209302325579</c:v>
                </c:pt>
                <c:pt idx="420">
                  <c:v>4.8839907192575405</c:v>
                </c:pt>
                <c:pt idx="421">
                  <c:v>4.8842592592592595</c:v>
                </c:pt>
                <c:pt idx="422">
                  <c:v>4.884526558891455</c:v>
                </c:pt>
                <c:pt idx="423">
                  <c:v>4.8847926267281103</c:v>
                </c:pt>
                <c:pt idx="424">
                  <c:v>4.8850574712643677</c:v>
                </c:pt>
                <c:pt idx="425">
                  <c:v>4.8853211009174311</c:v>
                </c:pt>
                <c:pt idx="426">
                  <c:v>4.8855835240274601</c:v>
                </c:pt>
                <c:pt idx="427">
                  <c:v>4.8858447488584469</c:v>
                </c:pt>
                <c:pt idx="428">
                  <c:v>4.8861047835990892</c:v>
                </c:pt>
                <c:pt idx="429">
                  <c:v>4.8863636363636367</c:v>
                </c:pt>
                <c:pt idx="430">
                  <c:v>4.8866213151927438</c:v>
                </c:pt>
                <c:pt idx="431">
                  <c:v>4.8868778280542982</c:v>
                </c:pt>
                <c:pt idx="432">
                  <c:v>4.8871331828442441</c:v>
                </c:pt>
                <c:pt idx="433">
                  <c:v>4.8873873873873874</c:v>
                </c:pt>
                <c:pt idx="434">
                  <c:v>4.8876404494382015</c:v>
                </c:pt>
                <c:pt idx="435">
                  <c:v>4.8878923766816147</c:v>
                </c:pt>
                <c:pt idx="436">
                  <c:v>4.8881431767337808</c:v>
                </c:pt>
                <c:pt idx="437">
                  <c:v>4.8883928571428568</c:v>
                </c:pt>
                <c:pt idx="438">
                  <c:v>4.8886414253897552</c:v>
                </c:pt>
                <c:pt idx="439">
                  <c:v>4.8888888888888884</c:v>
                </c:pt>
                <c:pt idx="440">
                  <c:v>4.8891352549889131</c:v>
                </c:pt>
                <c:pt idx="441">
                  <c:v>4.889380530973451</c:v>
                </c:pt>
                <c:pt idx="442">
                  <c:v>4.88962472406181</c:v>
                </c:pt>
                <c:pt idx="443">
                  <c:v>4.8898678414096919</c:v>
                </c:pt>
                <c:pt idx="444">
                  <c:v>4.8901098901098896</c:v>
                </c:pt>
                <c:pt idx="445">
                  <c:v>4.8903508771929829</c:v>
                </c:pt>
                <c:pt idx="446">
                  <c:v>4.8905908096280086</c:v>
                </c:pt>
                <c:pt idx="447">
                  <c:v>4.890829694323144</c:v>
                </c:pt>
                <c:pt idx="448">
                  <c:v>4.8910675381263617</c:v>
                </c:pt>
                <c:pt idx="449">
                  <c:v>4.8913043478260869</c:v>
                </c:pt>
                <c:pt idx="450">
                  <c:v>4.891540130151844</c:v>
                </c:pt>
                <c:pt idx="451">
                  <c:v>4.891774891774892</c:v>
                </c:pt>
                <c:pt idx="452">
                  <c:v>4.8920086393088553</c:v>
                </c:pt>
                <c:pt idx="453">
                  <c:v>4.8922413793103452</c:v>
                </c:pt>
                <c:pt idx="454">
                  <c:v>4.89247311827957</c:v>
                </c:pt>
                <c:pt idx="455">
                  <c:v>4.8927038626609445</c:v>
                </c:pt>
                <c:pt idx="456">
                  <c:v>4.8929336188436832</c:v>
                </c:pt>
                <c:pt idx="457">
                  <c:v>4.8931623931623927</c:v>
                </c:pt>
                <c:pt idx="458">
                  <c:v>4.8933901918976543</c:v>
                </c:pt>
                <c:pt idx="459">
                  <c:v>4.8936170212765955</c:v>
                </c:pt>
                <c:pt idx="460">
                  <c:v>4.8938428874734612</c:v>
                </c:pt>
                <c:pt idx="461">
                  <c:v>4.8940677966101696</c:v>
                </c:pt>
                <c:pt idx="462">
                  <c:v>4.8942917547568712</c:v>
                </c:pt>
                <c:pt idx="463">
                  <c:v>4.8945147679324901</c:v>
                </c:pt>
                <c:pt idx="464">
                  <c:v>4.8947368421052637</c:v>
                </c:pt>
                <c:pt idx="465">
                  <c:v>4.8949579831932768</c:v>
                </c:pt>
                <c:pt idx="466">
                  <c:v>4.8951781970649897</c:v>
                </c:pt>
                <c:pt idx="467">
                  <c:v>4.8953974895397492</c:v>
                </c:pt>
                <c:pt idx="468">
                  <c:v>4.8956158663883089</c:v>
                </c:pt>
                <c:pt idx="469">
                  <c:v>4.895833333333333</c:v>
                </c:pt>
                <c:pt idx="470">
                  <c:v>4.8960498960498962</c:v>
                </c:pt>
                <c:pt idx="471">
                  <c:v>4.8962655601659746</c:v>
                </c:pt>
                <c:pt idx="472">
                  <c:v>4.8964803312629401</c:v>
                </c:pt>
                <c:pt idx="473">
                  <c:v>4.8966942148760326</c:v>
                </c:pt>
                <c:pt idx="474">
                  <c:v>4.8969072164948448</c:v>
                </c:pt>
                <c:pt idx="475">
                  <c:v>4.8971193415637861</c:v>
                </c:pt>
                <c:pt idx="476">
                  <c:v>4.8973305954825461</c:v>
                </c:pt>
                <c:pt idx="477">
                  <c:v>4.8975409836065573</c:v>
                </c:pt>
                <c:pt idx="478">
                  <c:v>4.8977505112474438</c:v>
                </c:pt>
                <c:pt idx="479">
                  <c:v>4.8979591836734695</c:v>
                </c:pt>
                <c:pt idx="480">
                  <c:v>4.89816700610998</c:v>
                </c:pt>
                <c:pt idx="481">
                  <c:v>4.8983739837398375</c:v>
                </c:pt>
                <c:pt idx="482">
                  <c:v>4.898580121703854</c:v>
                </c:pt>
                <c:pt idx="483">
                  <c:v>4.8987854251012148</c:v>
                </c:pt>
                <c:pt idx="484">
                  <c:v>4.8989898989898988</c:v>
                </c:pt>
                <c:pt idx="485">
                  <c:v>4.899193548387097</c:v>
                </c:pt>
                <c:pt idx="486">
                  <c:v>4.8993963782696177</c:v>
                </c:pt>
                <c:pt idx="487">
                  <c:v>4.8995983935742968</c:v>
                </c:pt>
                <c:pt idx="488">
                  <c:v>4.8997995991983965</c:v>
                </c:pt>
                <c:pt idx="489">
                  <c:v>4.9000000000000004</c:v>
                </c:pt>
                <c:pt idx="490">
                  <c:v>4.9001996007984037</c:v>
                </c:pt>
                <c:pt idx="491">
                  <c:v>4.9003984063745021</c:v>
                </c:pt>
                <c:pt idx="492">
                  <c:v>4.9005964214711728</c:v>
                </c:pt>
                <c:pt idx="493">
                  <c:v>4.9007936507936503</c:v>
                </c:pt>
                <c:pt idx="494">
                  <c:v>4.9009900990099009</c:v>
                </c:pt>
                <c:pt idx="495">
                  <c:v>4.9011857707509883</c:v>
                </c:pt>
                <c:pt idx="496">
                  <c:v>4.9013806706114398</c:v>
                </c:pt>
                <c:pt idx="497">
                  <c:v>4.9015748031496065</c:v>
                </c:pt>
                <c:pt idx="498">
                  <c:v>4.9017681728880156</c:v>
                </c:pt>
                <c:pt idx="499">
                  <c:v>4.901960784313725</c:v>
                </c:pt>
                <c:pt idx="500">
                  <c:v>4.9021526418786694</c:v>
                </c:pt>
                <c:pt idx="501">
                  <c:v>4.90234375</c:v>
                </c:pt>
                <c:pt idx="502">
                  <c:v>4.9025341130604287</c:v>
                </c:pt>
                <c:pt idx="503">
                  <c:v>4.9027237354085598</c:v>
                </c:pt>
                <c:pt idx="504">
                  <c:v>4.9029126213592233</c:v>
                </c:pt>
                <c:pt idx="505">
                  <c:v>4.9031007751937983</c:v>
                </c:pt>
                <c:pt idx="506">
                  <c:v>4.9032882011605414</c:v>
                </c:pt>
                <c:pt idx="507">
                  <c:v>4.9034749034749039</c:v>
                </c:pt>
                <c:pt idx="508">
                  <c:v>4.9036608863198463</c:v>
                </c:pt>
                <c:pt idx="509">
                  <c:v>4.9038461538461533</c:v>
                </c:pt>
                <c:pt idx="510">
                  <c:v>4.9040307101727452</c:v>
                </c:pt>
                <c:pt idx="511">
                  <c:v>4.9042145593869728</c:v>
                </c:pt>
                <c:pt idx="512">
                  <c:v>4.904397705544933</c:v>
                </c:pt>
                <c:pt idx="513">
                  <c:v>4.9045801526717554</c:v>
                </c:pt>
                <c:pt idx="514">
                  <c:v>4.9047619047619042</c:v>
                </c:pt>
                <c:pt idx="515">
                  <c:v>4.9049429657794672</c:v>
                </c:pt>
                <c:pt idx="516">
                  <c:v>4.9051233396584442</c:v>
                </c:pt>
                <c:pt idx="517">
                  <c:v>4.9053030303030303</c:v>
                </c:pt>
                <c:pt idx="518">
                  <c:v>4.9054820415879021</c:v>
                </c:pt>
                <c:pt idx="519">
                  <c:v>4.9056603773584904</c:v>
                </c:pt>
                <c:pt idx="520">
                  <c:v>4.9058380414312621</c:v>
                </c:pt>
                <c:pt idx="521">
                  <c:v>4.9060150375939848</c:v>
                </c:pt>
                <c:pt idx="522">
                  <c:v>4.9061913696060042</c:v>
                </c:pt>
                <c:pt idx="523">
                  <c:v>4.9063670411985019</c:v>
                </c:pt>
                <c:pt idx="524">
                  <c:v>4.9065420560747661</c:v>
                </c:pt>
                <c:pt idx="525">
                  <c:v>4.9067164179104479</c:v>
                </c:pt>
                <c:pt idx="526">
                  <c:v>4.9068901303538173</c:v>
                </c:pt>
                <c:pt idx="527">
                  <c:v>4.907063197026023</c:v>
                </c:pt>
                <c:pt idx="528">
                  <c:v>4.9072356215213357</c:v>
                </c:pt>
                <c:pt idx="529">
                  <c:v>4.9074074074074074</c:v>
                </c:pt>
                <c:pt idx="530">
                  <c:v>4.9075785582255085</c:v>
                </c:pt>
                <c:pt idx="531">
                  <c:v>4.9077490774907755</c:v>
                </c:pt>
                <c:pt idx="532">
                  <c:v>4.9079189686924494</c:v>
                </c:pt>
                <c:pt idx="533">
                  <c:v>4.9080882352941178</c:v>
                </c:pt>
                <c:pt idx="534">
                  <c:v>4.9082568807339451</c:v>
                </c:pt>
                <c:pt idx="535">
                  <c:v>4.9084249084249079</c:v>
                </c:pt>
                <c:pt idx="536">
                  <c:v>4.9085923217550276</c:v>
                </c:pt>
                <c:pt idx="537">
                  <c:v>4.9087591240875907</c:v>
                </c:pt>
                <c:pt idx="538">
                  <c:v>4.9089253187613844</c:v>
                </c:pt>
                <c:pt idx="539">
                  <c:v>4.9090909090909092</c:v>
                </c:pt>
                <c:pt idx="540">
                  <c:v>4.9092558983666059</c:v>
                </c:pt>
                <c:pt idx="541">
                  <c:v>4.9094202898550723</c:v>
                </c:pt>
                <c:pt idx="542">
                  <c:v>4.9095840867992768</c:v>
                </c:pt>
                <c:pt idx="543">
                  <c:v>4.9097472924187722</c:v>
                </c:pt>
                <c:pt idx="544">
                  <c:v>4.9099099099099099</c:v>
                </c:pt>
                <c:pt idx="545">
                  <c:v>4.9100719424460433</c:v>
                </c:pt>
                <c:pt idx="546">
                  <c:v>4.9102333931777382</c:v>
                </c:pt>
                <c:pt idx="547">
                  <c:v>4.9103942652329753</c:v>
                </c:pt>
                <c:pt idx="548">
                  <c:v>4.9105545617173521</c:v>
                </c:pt>
                <c:pt idx="549">
                  <c:v>4.9107142857142856</c:v>
                </c:pt>
                <c:pt idx="550">
                  <c:v>4.9108734402852052</c:v>
                </c:pt>
                <c:pt idx="551">
                  <c:v>4.9110320284697506</c:v>
                </c:pt>
                <c:pt idx="552">
                  <c:v>4.911190053285968</c:v>
                </c:pt>
                <c:pt idx="553">
                  <c:v>4.9113475177304968</c:v>
                </c:pt>
                <c:pt idx="554">
                  <c:v>4.9115044247787605</c:v>
                </c:pt>
                <c:pt idx="555">
                  <c:v>4.9116607773851593</c:v>
                </c:pt>
                <c:pt idx="556">
                  <c:v>4.9118165784832453</c:v>
                </c:pt>
                <c:pt idx="557">
                  <c:v>4.9119718309859159</c:v>
                </c:pt>
                <c:pt idx="558">
                  <c:v>4.9121265377855892</c:v>
                </c:pt>
                <c:pt idx="559">
                  <c:v>4.9122807017543852</c:v>
                </c:pt>
                <c:pt idx="560">
                  <c:v>4.9124343257443082</c:v>
                </c:pt>
                <c:pt idx="561">
                  <c:v>4.9125874125874125</c:v>
                </c:pt>
                <c:pt idx="562">
                  <c:v>4.9127399650959855</c:v>
                </c:pt>
                <c:pt idx="563">
                  <c:v>4.9128919860627178</c:v>
                </c:pt>
                <c:pt idx="564">
                  <c:v>4.9130434782608692</c:v>
                </c:pt>
                <c:pt idx="565">
                  <c:v>4.9131944444444446</c:v>
                </c:pt>
                <c:pt idx="566">
                  <c:v>4.9133448873483534</c:v>
                </c:pt>
                <c:pt idx="567">
                  <c:v>4.9134948096885811</c:v>
                </c:pt>
                <c:pt idx="568">
                  <c:v>4.9136442141623489</c:v>
                </c:pt>
                <c:pt idx="569">
                  <c:v>4.9137931034482758</c:v>
                </c:pt>
                <c:pt idx="570">
                  <c:v>4.9139414802065406</c:v>
                </c:pt>
                <c:pt idx="571">
                  <c:v>4.9140893470790372</c:v>
                </c:pt>
                <c:pt idx="572">
                  <c:v>4.9142367066895369</c:v>
                </c:pt>
                <c:pt idx="573">
                  <c:v>4.9143835616438363</c:v>
                </c:pt>
                <c:pt idx="574">
                  <c:v>4.9145299145299139</c:v>
                </c:pt>
                <c:pt idx="575">
                  <c:v>4.914675767918089</c:v>
                </c:pt>
                <c:pt idx="576">
                  <c:v>4.9148211243611586</c:v>
                </c:pt>
                <c:pt idx="577">
                  <c:v>4.9149659863945576</c:v>
                </c:pt>
                <c:pt idx="578">
                  <c:v>4.915110356536502</c:v>
                </c:pt>
                <c:pt idx="579">
                  <c:v>4.9152542372881358</c:v>
                </c:pt>
                <c:pt idx="580">
                  <c:v>4.915397631133672</c:v>
                </c:pt>
                <c:pt idx="581">
                  <c:v>4.9155405405405403</c:v>
                </c:pt>
                <c:pt idx="582">
                  <c:v>4.915682967959528</c:v>
                </c:pt>
                <c:pt idx="583">
                  <c:v>4.9158249158249152</c:v>
                </c:pt>
                <c:pt idx="584">
                  <c:v>4.9159663865546213</c:v>
                </c:pt>
                <c:pt idx="585">
                  <c:v>4.9161073825503356</c:v>
                </c:pt>
                <c:pt idx="586">
                  <c:v>4.9162479061976549</c:v>
                </c:pt>
                <c:pt idx="587">
                  <c:v>4.9163879598662206</c:v>
                </c:pt>
                <c:pt idx="588">
                  <c:v>4.9165275459098492</c:v>
                </c:pt>
                <c:pt idx="589">
                  <c:v>4.9166666666666661</c:v>
                </c:pt>
                <c:pt idx="590">
                  <c:v>4.9168053244592347</c:v>
                </c:pt>
                <c:pt idx="591">
                  <c:v>4.9169435215946846</c:v>
                </c:pt>
                <c:pt idx="592">
                  <c:v>4.9170812603648422</c:v>
                </c:pt>
                <c:pt idx="593">
                  <c:v>4.9172185430463582</c:v>
                </c:pt>
                <c:pt idx="594">
                  <c:v>4.9173553719008272</c:v>
                </c:pt>
                <c:pt idx="595">
                  <c:v>4.9174917491749177</c:v>
                </c:pt>
                <c:pt idx="596">
                  <c:v>4.9176276771004943</c:v>
                </c:pt>
                <c:pt idx="597">
                  <c:v>4.9177631578947363</c:v>
                </c:pt>
                <c:pt idx="598">
                  <c:v>4.917898193760263</c:v>
                </c:pt>
                <c:pt idx="599">
                  <c:v>4.918032786885246</c:v>
                </c:pt>
                <c:pt idx="600">
                  <c:v>4.9181669394435348</c:v>
                </c:pt>
                <c:pt idx="601">
                  <c:v>4.9183006535947706</c:v>
                </c:pt>
                <c:pt idx="602">
                  <c:v>4.9184339314845023</c:v>
                </c:pt>
                <c:pt idx="603">
                  <c:v>4.9185667752442992</c:v>
                </c:pt>
                <c:pt idx="604">
                  <c:v>4.9186991869918701</c:v>
                </c:pt>
                <c:pt idx="605">
                  <c:v>4.9188311688311686</c:v>
                </c:pt>
                <c:pt idx="606">
                  <c:v>4.9189627228525126</c:v>
                </c:pt>
                <c:pt idx="607">
                  <c:v>4.9190938511326863</c:v>
                </c:pt>
                <c:pt idx="608">
                  <c:v>4.9192245557350569</c:v>
                </c:pt>
                <c:pt idx="609">
                  <c:v>4.9193548387096779</c:v>
                </c:pt>
                <c:pt idx="610">
                  <c:v>4.9194847020933983</c:v>
                </c:pt>
                <c:pt idx="611">
                  <c:v>4.919614147909968</c:v>
                </c:pt>
                <c:pt idx="612">
                  <c:v>4.9197431781701448</c:v>
                </c:pt>
                <c:pt idx="613">
                  <c:v>4.9198717948717947</c:v>
                </c:pt>
                <c:pt idx="614">
                  <c:v>4.92</c:v>
                </c:pt>
                <c:pt idx="615">
                  <c:v>4.920127795527157</c:v>
                </c:pt>
                <c:pt idx="616">
                  <c:v>4.9202551834130777</c:v>
                </c:pt>
                <c:pt idx="617">
                  <c:v>4.9203821656050959</c:v>
                </c:pt>
                <c:pt idx="618">
                  <c:v>4.9205087440381554</c:v>
                </c:pt>
                <c:pt idx="619">
                  <c:v>4.92063492063492</c:v>
                </c:pt>
                <c:pt idx="620">
                  <c:v>4.9207606973058642</c:v>
                </c:pt>
                <c:pt idx="621">
                  <c:v>4.9208860759493671</c:v>
                </c:pt>
                <c:pt idx="622">
                  <c:v>4.9210110584518167</c:v>
                </c:pt>
                <c:pt idx="623">
                  <c:v>4.9211356466876968</c:v>
                </c:pt>
                <c:pt idx="624">
                  <c:v>4.9212598425196852</c:v>
                </c:pt>
                <c:pt idx="625">
                  <c:v>4.9213836477987423</c:v>
                </c:pt>
                <c:pt idx="626">
                  <c:v>4.9215070643642074</c:v>
                </c:pt>
                <c:pt idx="627">
                  <c:v>4.9216300940438877</c:v>
                </c:pt>
                <c:pt idx="628">
                  <c:v>4.9217527386541473</c:v>
                </c:pt>
                <c:pt idx="629">
                  <c:v>4.921875</c:v>
                </c:pt>
                <c:pt idx="630">
                  <c:v>4.921996879875195</c:v>
                </c:pt>
                <c:pt idx="631">
                  <c:v>4.9221183800623054</c:v>
                </c:pt>
                <c:pt idx="632">
                  <c:v>4.9222395023328147</c:v>
                </c:pt>
                <c:pt idx="633">
                  <c:v>4.9223602484472053</c:v>
                </c:pt>
                <c:pt idx="634">
                  <c:v>4.9224806201550386</c:v>
                </c:pt>
                <c:pt idx="635">
                  <c:v>4.9226006191950464</c:v>
                </c:pt>
                <c:pt idx="636">
                  <c:v>4.9227202472952083</c:v>
                </c:pt>
                <c:pt idx="637">
                  <c:v>4.9228395061728394</c:v>
                </c:pt>
                <c:pt idx="638">
                  <c:v>4.9229583975346687</c:v>
                </c:pt>
                <c:pt idx="639">
                  <c:v>4.9230769230769234</c:v>
                </c:pt>
                <c:pt idx="640">
                  <c:v>4.9231950844854069</c:v>
                </c:pt>
                <c:pt idx="641">
                  <c:v>4.9233128834355826</c:v>
                </c:pt>
                <c:pt idx="642">
                  <c:v>4.9234303215926492</c:v>
                </c:pt>
                <c:pt idx="643">
                  <c:v>4.9235474006116213</c:v>
                </c:pt>
                <c:pt idx="644">
                  <c:v>4.9236641221374047</c:v>
                </c:pt>
                <c:pt idx="645">
                  <c:v>4.9237804878048781</c:v>
                </c:pt>
                <c:pt idx="646">
                  <c:v>4.9238964992389649</c:v>
                </c:pt>
                <c:pt idx="647">
                  <c:v>4.9240121580547118</c:v>
                </c:pt>
                <c:pt idx="648">
                  <c:v>4.9241274658573602</c:v>
                </c:pt>
                <c:pt idx="649">
                  <c:v>4.9242424242424239</c:v>
                </c:pt>
                <c:pt idx="650">
                  <c:v>4.9243570347957641</c:v>
                </c:pt>
                <c:pt idx="651">
                  <c:v>4.9244712990936552</c:v>
                </c:pt>
                <c:pt idx="652">
                  <c:v>4.924585218702866</c:v>
                </c:pt>
                <c:pt idx="653">
                  <c:v>4.9246987951807233</c:v>
                </c:pt>
                <c:pt idx="654">
                  <c:v>4.9248120300751879</c:v>
                </c:pt>
                <c:pt idx="655">
                  <c:v>4.924924924924925</c:v>
                </c:pt>
                <c:pt idx="656">
                  <c:v>4.9250374812593707</c:v>
                </c:pt>
                <c:pt idx="657">
                  <c:v>4.9251497005988023</c:v>
                </c:pt>
                <c:pt idx="658">
                  <c:v>4.9252615844544092</c:v>
                </c:pt>
                <c:pt idx="659">
                  <c:v>4.9253731343283578</c:v>
                </c:pt>
                <c:pt idx="660">
                  <c:v>4.9254843517138598</c:v>
                </c:pt>
                <c:pt idx="661">
                  <c:v>4.9255952380952381</c:v>
                </c:pt>
                <c:pt idx="662">
                  <c:v>4.9257057949479943</c:v>
                </c:pt>
                <c:pt idx="663">
                  <c:v>4.9258160237388724</c:v>
                </c:pt>
                <c:pt idx="664">
                  <c:v>4.9259259259259256</c:v>
                </c:pt>
                <c:pt idx="665">
                  <c:v>4.9260355029585803</c:v>
                </c:pt>
                <c:pt idx="666">
                  <c:v>4.9261447562776954</c:v>
                </c:pt>
                <c:pt idx="667">
                  <c:v>4.9262536873156346</c:v>
                </c:pt>
                <c:pt idx="668">
                  <c:v>4.9263622974963184</c:v>
                </c:pt>
                <c:pt idx="669">
                  <c:v>4.9264705882352944</c:v>
                </c:pt>
                <c:pt idx="670">
                  <c:v>4.9265785609397943</c:v>
                </c:pt>
                <c:pt idx="671">
                  <c:v>4.9266862170087977</c:v>
                </c:pt>
                <c:pt idx="672">
                  <c:v>4.9267935578330899</c:v>
                </c:pt>
                <c:pt idx="673">
                  <c:v>4.9269005847953213</c:v>
                </c:pt>
                <c:pt idx="674">
                  <c:v>4.9270072992700733</c:v>
                </c:pt>
                <c:pt idx="675">
                  <c:v>4.927113702623906</c:v>
                </c:pt>
                <c:pt idx="676">
                  <c:v>4.9272197962154296</c:v>
                </c:pt>
                <c:pt idx="677">
                  <c:v>4.9273255813953485</c:v>
                </c:pt>
                <c:pt idx="678">
                  <c:v>4.9274310595065316</c:v>
                </c:pt>
                <c:pt idx="679">
                  <c:v>4.9275362318840585</c:v>
                </c:pt>
                <c:pt idx="680">
                  <c:v>4.9276410998552826</c:v>
                </c:pt>
                <c:pt idx="681">
                  <c:v>4.9277456647398843</c:v>
                </c:pt>
                <c:pt idx="682">
                  <c:v>4.9278499278499277</c:v>
                </c:pt>
                <c:pt idx="683">
                  <c:v>4.9279538904899134</c:v>
                </c:pt>
                <c:pt idx="684">
                  <c:v>4.9280575539568341</c:v>
                </c:pt>
                <c:pt idx="685">
                  <c:v>4.9281609195402298</c:v>
                </c:pt>
                <c:pt idx="686">
                  <c:v>4.9282639885222377</c:v>
                </c:pt>
                <c:pt idx="687">
                  <c:v>4.9283667621776504</c:v>
                </c:pt>
                <c:pt idx="688">
                  <c:v>4.9284692417739624</c:v>
                </c:pt>
                <c:pt idx="689">
                  <c:v>4.9285714285714288</c:v>
                </c:pt>
                <c:pt idx="690">
                  <c:v>4.9286733238231104</c:v>
                </c:pt>
                <c:pt idx="691">
                  <c:v>4.9287749287749287</c:v>
                </c:pt>
                <c:pt idx="692">
                  <c:v>4.9288762446657186</c:v>
                </c:pt>
                <c:pt idx="693">
                  <c:v>4.9289772727272734</c:v>
                </c:pt>
                <c:pt idx="694">
                  <c:v>4.9290780141843973</c:v>
                </c:pt>
                <c:pt idx="695">
                  <c:v>4.929178470254957</c:v>
                </c:pt>
                <c:pt idx="696">
                  <c:v>4.9292786421499288</c:v>
                </c:pt>
                <c:pt idx="697">
                  <c:v>4.9293785310734464</c:v>
                </c:pt>
                <c:pt idx="698">
                  <c:v>4.9294781382228496</c:v>
                </c:pt>
                <c:pt idx="699">
                  <c:v>4.929577464788732</c:v>
                </c:pt>
                <c:pt idx="700">
                  <c:v>4.9296765119549928</c:v>
                </c:pt>
                <c:pt idx="701">
                  <c:v>4.9297752808988768</c:v>
                </c:pt>
                <c:pt idx="702">
                  <c:v>4.9298737727910238</c:v>
                </c:pt>
                <c:pt idx="703">
                  <c:v>4.9299719887955185</c:v>
                </c:pt>
                <c:pt idx="704">
                  <c:v>4.93006993006993</c:v>
                </c:pt>
                <c:pt idx="705">
                  <c:v>4.9301675977653634</c:v>
                </c:pt>
                <c:pt idx="706">
                  <c:v>4.9302649930264995</c:v>
                </c:pt>
                <c:pt idx="707">
                  <c:v>4.9303621169916436</c:v>
                </c:pt>
                <c:pt idx="708">
                  <c:v>4.9304589707927677</c:v>
                </c:pt>
                <c:pt idx="709">
                  <c:v>4.9305555555555554</c:v>
                </c:pt>
                <c:pt idx="710">
                  <c:v>4.9306518723994452</c:v>
                </c:pt>
                <c:pt idx="711">
                  <c:v>4.9307479224376731</c:v>
                </c:pt>
                <c:pt idx="712">
                  <c:v>4.930843706777317</c:v>
                </c:pt>
                <c:pt idx="713">
                  <c:v>4.930939226519337</c:v>
                </c:pt>
                <c:pt idx="714">
                  <c:v>4.931034482758621</c:v>
                </c:pt>
                <c:pt idx="715">
                  <c:v>4.9311294765840223</c:v>
                </c:pt>
                <c:pt idx="716">
                  <c:v>4.9312242090784046</c:v>
                </c:pt>
                <c:pt idx="717">
                  <c:v>4.9313186813186816</c:v>
                </c:pt>
                <c:pt idx="718">
                  <c:v>4.9314128943758568</c:v>
                </c:pt>
                <c:pt idx="719">
                  <c:v>4.9315068493150687</c:v>
                </c:pt>
                <c:pt idx="720">
                  <c:v>4.9316005471956226</c:v>
                </c:pt>
                <c:pt idx="721">
                  <c:v>4.9316939890710385</c:v>
                </c:pt>
                <c:pt idx="722">
                  <c:v>4.9317871759890854</c:v>
                </c:pt>
                <c:pt idx="723">
                  <c:v>4.9318801089918258</c:v>
                </c:pt>
                <c:pt idx="724">
                  <c:v>4.9319727891156457</c:v>
                </c:pt>
                <c:pt idx="725">
                  <c:v>4.9320652173913047</c:v>
                </c:pt>
                <c:pt idx="726">
                  <c:v>4.9321573948439621</c:v>
                </c:pt>
                <c:pt idx="727">
                  <c:v>4.9322493224932256</c:v>
                </c:pt>
                <c:pt idx="728">
                  <c:v>4.9323410013531799</c:v>
                </c:pt>
                <c:pt idx="729">
                  <c:v>4.9324324324324325</c:v>
                </c:pt>
                <c:pt idx="730">
                  <c:v>4.9325236167341426</c:v>
                </c:pt>
                <c:pt idx="731">
                  <c:v>4.9326145552560643</c:v>
                </c:pt>
                <c:pt idx="732">
                  <c:v>4.9327052489905787</c:v>
                </c:pt>
                <c:pt idx="733">
                  <c:v>4.932795698924731</c:v>
                </c:pt>
                <c:pt idx="734">
                  <c:v>4.9328859060402683</c:v>
                </c:pt>
                <c:pt idx="735">
                  <c:v>4.9329758713136727</c:v>
                </c:pt>
                <c:pt idx="736">
                  <c:v>4.9330655957161982</c:v>
                </c:pt>
                <c:pt idx="737">
                  <c:v>4.9331550802139033</c:v>
                </c:pt>
                <c:pt idx="738">
                  <c:v>4.9332443257676903</c:v>
                </c:pt>
                <c:pt idx="739">
                  <c:v>4.9333333333333336</c:v>
                </c:pt>
                <c:pt idx="740">
                  <c:v>4.9334221038615178</c:v>
                </c:pt>
                <c:pt idx="741">
                  <c:v>4.9335106382978724</c:v>
                </c:pt>
                <c:pt idx="742">
                  <c:v>4.9335989375830014</c:v>
                </c:pt>
                <c:pt idx="743">
                  <c:v>4.9336870026525199</c:v>
                </c:pt>
                <c:pt idx="744">
                  <c:v>4.9337748344370862</c:v>
                </c:pt>
                <c:pt idx="745">
                  <c:v>4.9338624338624335</c:v>
                </c:pt>
                <c:pt idx="746">
                  <c:v>4.9339498018494057</c:v>
                </c:pt>
                <c:pt idx="747">
                  <c:v>4.9340369393139847</c:v>
                </c:pt>
                <c:pt idx="748">
                  <c:v>4.9341238471673252</c:v>
                </c:pt>
                <c:pt idx="749">
                  <c:v>4.9342105263157894</c:v>
                </c:pt>
                <c:pt idx="750">
                  <c:v>4.9342969776609724</c:v>
                </c:pt>
                <c:pt idx="751">
                  <c:v>4.9343832020997374</c:v>
                </c:pt>
                <c:pt idx="752">
                  <c:v>4.9344692005242461</c:v>
                </c:pt>
                <c:pt idx="753">
                  <c:v>4.9345549738219896</c:v>
                </c:pt>
                <c:pt idx="754">
                  <c:v>4.9346405228758172</c:v>
                </c:pt>
                <c:pt idx="755">
                  <c:v>4.9347258485639687</c:v>
                </c:pt>
                <c:pt idx="756">
                  <c:v>4.9348109517601042</c:v>
                </c:pt>
                <c:pt idx="757">
                  <c:v>4.934895833333333</c:v>
                </c:pt>
                <c:pt idx="758">
                  <c:v>4.9349804941482445</c:v>
                </c:pt>
                <c:pt idx="759">
                  <c:v>4.9350649350649354</c:v>
                </c:pt>
                <c:pt idx="760">
                  <c:v>4.9351491569390404</c:v>
                </c:pt>
                <c:pt idx="761">
                  <c:v>4.9352331606217614</c:v>
                </c:pt>
                <c:pt idx="762">
                  <c:v>4.9353169469598965</c:v>
                </c:pt>
                <c:pt idx="763">
                  <c:v>4.9354005167958661</c:v>
                </c:pt>
                <c:pt idx="764">
                  <c:v>4.935483870967742</c:v>
                </c:pt>
                <c:pt idx="765">
                  <c:v>4.9355670103092786</c:v>
                </c:pt>
                <c:pt idx="766">
                  <c:v>4.9356499356499359</c:v>
                </c:pt>
                <c:pt idx="767">
                  <c:v>4.9357326478149099</c:v>
                </c:pt>
                <c:pt idx="768">
                  <c:v>4.9358151476251608</c:v>
                </c:pt>
                <c:pt idx="769">
                  <c:v>4.9358974358974361</c:v>
                </c:pt>
                <c:pt idx="770">
                  <c:v>4.9359795134443027</c:v>
                </c:pt>
                <c:pt idx="771">
                  <c:v>4.9360613810741691</c:v>
                </c:pt>
                <c:pt idx="772">
                  <c:v>4.9361430395913155</c:v>
                </c:pt>
                <c:pt idx="773">
                  <c:v>4.9362244897959187</c:v>
                </c:pt>
                <c:pt idx="774">
                  <c:v>4.936305732484076</c:v>
                </c:pt>
                <c:pt idx="775">
                  <c:v>4.9363867684478375</c:v>
                </c:pt>
                <c:pt idx="776">
                  <c:v>4.9364675984752218</c:v>
                </c:pt>
                <c:pt idx="777">
                  <c:v>4.936548223350254</c:v>
                </c:pt>
                <c:pt idx="778">
                  <c:v>4.9366286438529787</c:v>
                </c:pt>
                <c:pt idx="779">
                  <c:v>4.9367088607594942</c:v>
                </c:pt>
                <c:pt idx="780">
                  <c:v>4.9367888748419722</c:v>
                </c:pt>
                <c:pt idx="781">
                  <c:v>4.9368686868686869</c:v>
                </c:pt>
                <c:pt idx="782">
                  <c:v>4.9369482976040349</c:v>
                </c:pt>
                <c:pt idx="783">
                  <c:v>4.9370277078085643</c:v>
                </c:pt>
                <c:pt idx="784">
                  <c:v>4.9371069182389942</c:v>
                </c:pt>
                <c:pt idx="785">
                  <c:v>4.9371859296482414</c:v>
                </c:pt>
                <c:pt idx="786">
                  <c:v>4.9372647427854455</c:v>
                </c:pt>
                <c:pt idx="787">
                  <c:v>4.9373433583959896</c:v>
                </c:pt>
                <c:pt idx="788">
                  <c:v>4.9374217772215268</c:v>
                </c:pt>
                <c:pt idx="789">
                  <c:v>4.9375</c:v>
                </c:pt>
                <c:pt idx="790">
                  <c:v>4.9375780274656673</c:v>
                </c:pt>
                <c:pt idx="791">
                  <c:v>4.9376558603491274</c:v>
                </c:pt>
                <c:pt idx="792">
                  <c:v>4.9377334993773347</c:v>
                </c:pt>
                <c:pt idx="793">
                  <c:v>4.9378109452736316</c:v>
                </c:pt>
                <c:pt idx="794">
                  <c:v>4.9378881987577641</c:v>
                </c:pt>
                <c:pt idx="795">
                  <c:v>4.9379652605459059</c:v>
                </c:pt>
                <c:pt idx="796">
                  <c:v>4.9380421313506817</c:v>
                </c:pt>
                <c:pt idx="797">
                  <c:v>4.9381188118811883</c:v>
                </c:pt>
                <c:pt idx="798">
                  <c:v>4.9381953028430159</c:v>
                </c:pt>
                <c:pt idx="799">
                  <c:v>4.9382716049382713</c:v>
                </c:pt>
                <c:pt idx="800">
                  <c:v>4.9383477188655975</c:v>
                </c:pt>
                <c:pt idx="801">
                  <c:v>4.9384236453201966</c:v>
                </c:pt>
                <c:pt idx="802">
                  <c:v>4.9384993849938494</c:v>
                </c:pt>
                <c:pt idx="803">
                  <c:v>4.9385749385749387</c:v>
                </c:pt>
                <c:pt idx="804">
                  <c:v>4.9386503067484657</c:v>
                </c:pt>
                <c:pt idx="805">
                  <c:v>4.9387254901960791</c:v>
                </c:pt>
                <c:pt idx="806">
                  <c:v>4.9388004895960833</c:v>
                </c:pt>
                <c:pt idx="807">
                  <c:v>4.9388753056234718</c:v>
                </c:pt>
                <c:pt idx="808">
                  <c:v>4.9389499389499392</c:v>
                </c:pt>
                <c:pt idx="809">
                  <c:v>4.9390243902439028</c:v>
                </c:pt>
                <c:pt idx="810">
                  <c:v>4.939098660170524</c:v>
                </c:pt>
                <c:pt idx="811">
                  <c:v>4.9391727493917275</c:v>
                </c:pt>
                <c:pt idx="812">
                  <c:v>4.9392466585662209</c:v>
                </c:pt>
                <c:pt idx="813">
                  <c:v>4.9393203883495147</c:v>
                </c:pt>
                <c:pt idx="814">
                  <c:v>4.9393939393939394</c:v>
                </c:pt>
                <c:pt idx="815">
                  <c:v>4.9394673123486683</c:v>
                </c:pt>
                <c:pt idx="816">
                  <c:v>4.9395405078597339</c:v>
                </c:pt>
                <c:pt idx="817">
                  <c:v>4.9396135265700476</c:v>
                </c:pt>
                <c:pt idx="818">
                  <c:v>4.9396863691194213</c:v>
                </c:pt>
                <c:pt idx="819">
                  <c:v>4.9397590361445785</c:v>
                </c:pt>
                <c:pt idx="820">
                  <c:v>4.939831528279182</c:v>
                </c:pt>
                <c:pt idx="821">
                  <c:v>4.9399038461538467</c:v>
                </c:pt>
                <c:pt idx="822">
                  <c:v>4.9399759903961584</c:v>
                </c:pt>
                <c:pt idx="823">
                  <c:v>4.9400479616306949</c:v>
                </c:pt>
                <c:pt idx="824">
                  <c:v>4.9401197604790417</c:v>
                </c:pt>
                <c:pt idx="825">
                  <c:v>4.9401913875598087</c:v>
                </c:pt>
                <c:pt idx="826">
                  <c:v>4.9402628434886502</c:v>
                </c:pt>
                <c:pt idx="827">
                  <c:v>4.9403341288782814</c:v>
                </c:pt>
                <c:pt idx="828">
                  <c:v>4.940405244338498</c:v>
                </c:pt>
                <c:pt idx="829">
                  <c:v>4.9404761904761907</c:v>
                </c:pt>
                <c:pt idx="830">
                  <c:v>4.9405469678953633</c:v>
                </c:pt>
                <c:pt idx="831">
                  <c:v>4.9406175771971492</c:v>
                </c:pt>
                <c:pt idx="832">
                  <c:v>4.9406880189798343</c:v>
                </c:pt>
                <c:pt idx="833">
                  <c:v>4.9407582938388632</c:v>
                </c:pt>
                <c:pt idx="834">
                  <c:v>4.940828402366864</c:v>
                </c:pt>
                <c:pt idx="835">
                  <c:v>4.9408983451536646</c:v>
                </c:pt>
                <c:pt idx="836">
                  <c:v>4.9409681227863045</c:v>
                </c:pt>
                <c:pt idx="837">
                  <c:v>4.941037735849056</c:v>
                </c:pt>
                <c:pt idx="838">
                  <c:v>4.9411071849234398</c:v>
                </c:pt>
                <c:pt idx="839">
                  <c:v>4.9411764705882355</c:v>
                </c:pt>
                <c:pt idx="840">
                  <c:v>4.9412455934195068</c:v>
                </c:pt>
                <c:pt idx="841">
                  <c:v>4.9413145539906109</c:v>
                </c:pt>
                <c:pt idx="842">
                  <c:v>4.941383352872216</c:v>
                </c:pt>
                <c:pt idx="843">
                  <c:v>4.9414519906323182</c:v>
                </c:pt>
                <c:pt idx="844">
                  <c:v>4.9415204678362574</c:v>
                </c:pt>
                <c:pt idx="845">
                  <c:v>4.9415887850467293</c:v>
                </c:pt>
                <c:pt idx="846">
                  <c:v>4.941656942823804</c:v>
                </c:pt>
                <c:pt idx="847">
                  <c:v>4.9417249417249414</c:v>
                </c:pt>
                <c:pt idx="848">
                  <c:v>4.9417927823050061</c:v>
                </c:pt>
                <c:pt idx="849">
                  <c:v>4.941860465116279</c:v>
                </c:pt>
                <c:pt idx="850">
                  <c:v>4.9419279907084785</c:v>
                </c:pt>
                <c:pt idx="851">
                  <c:v>4.9419953596287698</c:v>
                </c:pt>
                <c:pt idx="852">
                  <c:v>4.9420625724217846</c:v>
                </c:pt>
                <c:pt idx="853">
                  <c:v>4.9421296296296298</c:v>
                </c:pt>
                <c:pt idx="854">
                  <c:v>4.9421965317919074</c:v>
                </c:pt>
                <c:pt idx="855">
                  <c:v>4.9422632794457275</c:v>
                </c:pt>
                <c:pt idx="856">
                  <c:v>4.942329873125721</c:v>
                </c:pt>
                <c:pt idx="857">
                  <c:v>4.9423963133640552</c:v>
                </c:pt>
                <c:pt idx="858">
                  <c:v>4.9424626006904484</c:v>
                </c:pt>
                <c:pt idx="859">
                  <c:v>4.9425287356321839</c:v>
                </c:pt>
                <c:pt idx="860">
                  <c:v>4.9425947187141217</c:v>
                </c:pt>
                <c:pt idx="861">
                  <c:v>4.942660550458716</c:v>
                </c:pt>
                <c:pt idx="862">
                  <c:v>4.9427262313860254</c:v>
                </c:pt>
                <c:pt idx="863">
                  <c:v>4.9427917620137301</c:v>
                </c:pt>
                <c:pt idx="864">
                  <c:v>4.9428571428571431</c:v>
                </c:pt>
                <c:pt idx="865">
                  <c:v>4.9429223744292239</c:v>
                </c:pt>
                <c:pt idx="866">
                  <c:v>4.9429874572405925</c:v>
                </c:pt>
                <c:pt idx="867">
                  <c:v>4.9430523917995446</c:v>
                </c:pt>
                <c:pt idx="868">
                  <c:v>4.9431171786120593</c:v>
                </c:pt>
                <c:pt idx="869">
                  <c:v>4.9431818181818183</c:v>
                </c:pt>
                <c:pt idx="870">
                  <c:v>4.9432463110102152</c:v>
                </c:pt>
                <c:pt idx="871">
                  <c:v>4.9433106575963723</c:v>
                </c:pt>
                <c:pt idx="872">
                  <c:v>4.9433748584371457</c:v>
                </c:pt>
                <c:pt idx="873">
                  <c:v>4.9434389140271495</c:v>
                </c:pt>
                <c:pt idx="874">
                  <c:v>4.9435028248587569</c:v>
                </c:pt>
                <c:pt idx="875">
                  <c:v>4.9435665914221216</c:v>
                </c:pt>
                <c:pt idx="876">
                  <c:v>4.9436302142051858</c:v>
                </c:pt>
                <c:pt idx="877">
                  <c:v>4.9436936936936942</c:v>
                </c:pt>
                <c:pt idx="878">
                  <c:v>4.943757030371204</c:v>
                </c:pt>
                <c:pt idx="879">
                  <c:v>4.9438202247191008</c:v>
                </c:pt>
                <c:pt idx="880">
                  <c:v>4.943883277216611</c:v>
                </c:pt>
                <c:pt idx="881">
                  <c:v>4.9439461883408073</c:v>
                </c:pt>
                <c:pt idx="882">
                  <c:v>4.9440089585666289</c:v>
                </c:pt>
                <c:pt idx="883">
                  <c:v>4.9440715883668904</c:v>
                </c:pt>
                <c:pt idx="884">
                  <c:v>4.9441340782122909</c:v>
                </c:pt>
                <c:pt idx="885">
                  <c:v>4.9441964285714288</c:v>
                </c:pt>
                <c:pt idx="886">
                  <c:v>4.9442586399108137</c:v>
                </c:pt>
                <c:pt idx="887">
                  <c:v>4.9443207126948776</c:v>
                </c:pt>
                <c:pt idx="888">
                  <c:v>4.944382647385984</c:v>
                </c:pt>
                <c:pt idx="889">
                  <c:v>4.9444444444444446</c:v>
                </c:pt>
                <c:pt idx="890">
                  <c:v>4.9445061043285241</c:v>
                </c:pt>
                <c:pt idx="891">
                  <c:v>4.9445676274944566</c:v>
                </c:pt>
                <c:pt idx="892">
                  <c:v>4.9446290143964564</c:v>
                </c:pt>
                <c:pt idx="893">
                  <c:v>4.9446902654867255</c:v>
                </c:pt>
                <c:pt idx="894">
                  <c:v>4.94475138121547</c:v>
                </c:pt>
                <c:pt idx="895">
                  <c:v>4.9448123620309055</c:v>
                </c:pt>
                <c:pt idx="896">
                  <c:v>4.9448732083792724</c:v>
                </c:pt>
                <c:pt idx="897">
                  <c:v>4.9449339207048464</c:v>
                </c:pt>
                <c:pt idx="898">
                  <c:v>4.9449944994499448</c:v>
                </c:pt>
                <c:pt idx="899">
                  <c:v>4.9450549450549453</c:v>
                </c:pt>
                <c:pt idx="900">
                  <c:v>4.9451152579582871</c:v>
                </c:pt>
                <c:pt idx="901">
                  <c:v>4.9451754385964914</c:v>
                </c:pt>
                <c:pt idx="902">
                  <c:v>4.9452354874041617</c:v>
                </c:pt>
                <c:pt idx="903">
                  <c:v>4.9452954048140043</c:v>
                </c:pt>
                <c:pt idx="904">
                  <c:v>4.9453551912568301</c:v>
                </c:pt>
                <c:pt idx="905">
                  <c:v>4.9454148471615724</c:v>
                </c:pt>
                <c:pt idx="906">
                  <c:v>4.9454743729552888</c:v>
                </c:pt>
                <c:pt idx="907">
                  <c:v>4.9455337690631804</c:v>
                </c:pt>
                <c:pt idx="908">
                  <c:v>4.9455930359085967</c:v>
                </c:pt>
                <c:pt idx="909">
                  <c:v>4.945652173913043</c:v>
                </c:pt>
                <c:pt idx="910">
                  <c:v>4.9457111834961998</c:v>
                </c:pt>
                <c:pt idx="911">
                  <c:v>4.945770065075922</c:v>
                </c:pt>
                <c:pt idx="912">
                  <c:v>4.9458288190682556</c:v>
                </c:pt>
                <c:pt idx="913">
                  <c:v>4.945887445887446</c:v>
                </c:pt>
                <c:pt idx="914">
                  <c:v>4.9459459459459456</c:v>
                </c:pt>
                <c:pt idx="915">
                  <c:v>4.9460043196544277</c:v>
                </c:pt>
                <c:pt idx="916">
                  <c:v>4.9460625674217908</c:v>
                </c:pt>
                <c:pt idx="917">
                  <c:v>4.9461206896551726</c:v>
                </c:pt>
                <c:pt idx="918">
                  <c:v>4.9461786867599571</c:v>
                </c:pt>
                <c:pt idx="919">
                  <c:v>4.946236559139785</c:v>
                </c:pt>
                <c:pt idx="920">
                  <c:v>4.9462943071965624</c:v>
                </c:pt>
                <c:pt idx="921">
                  <c:v>4.9463519313304722</c:v>
                </c:pt>
                <c:pt idx="922">
                  <c:v>4.946409431939979</c:v>
                </c:pt>
                <c:pt idx="923">
                  <c:v>4.9464668094218416</c:v>
                </c:pt>
                <c:pt idx="924">
                  <c:v>4.9465240641711228</c:v>
                </c:pt>
                <c:pt idx="925">
                  <c:v>4.9465811965811968</c:v>
                </c:pt>
                <c:pt idx="926">
                  <c:v>4.9466382070437565</c:v>
                </c:pt>
                <c:pt idx="927">
                  <c:v>4.9466950959488267</c:v>
                </c:pt>
                <c:pt idx="928">
                  <c:v>4.9467518636847716</c:v>
                </c:pt>
                <c:pt idx="929">
                  <c:v>4.9468085106382977</c:v>
                </c:pt>
                <c:pt idx="930">
                  <c:v>4.946865037194474</c:v>
                </c:pt>
                <c:pt idx="931">
                  <c:v>4.9469214437367306</c:v>
                </c:pt>
                <c:pt idx="932">
                  <c:v>4.9469777306468714</c:v>
                </c:pt>
                <c:pt idx="933">
                  <c:v>4.9470338983050848</c:v>
                </c:pt>
                <c:pt idx="934">
                  <c:v>4.947089947089947</c:v>
                </c:pt>
                <c:pt idx="935">
                  <c:v>4.9471458773784356</c:v>
                </c:pt>
                <c:pt idx="936">
                  <c:v>4.9472016895459348</c:v>
                </c:pt>
                <c:pt idx="937">
                  <c:v>4.947257383966245</c:v>
                </c:pt>
                <c:pt idx="938">
                  <c:v>4.9473129610115913</c:v>
                </c:pt>
                <c:pt idx="939">
                  <c:v>4.9473684210526319</c:v>
                </c:pt>
                <c:pt idx="940">
                  <c:v>4.9474237644584642</c:v>
                </c:pt>
                <c:pt idx="941">
                  <c:v>4.9474789915966388</c:v>
                </c:pt>
                <c:pt idx="942">
                  <c:v>4.9475341028331581</c:v>
                </c:pt>
                <c:pt idx="943">
                  <c:v>4.9475890985324948</c:v>
                </c:pt>
                <c:pt idx="944">
                  <c:v>4.9476439790575917</c:v>
                </c:pt>
                <c:pt idx="945">
                  <c:v>4.9476987447698741</c:v>
                </c:pt>
                <c:pt idx="946">
                  <c:v>4.9477533960292579</c:v>
                </c:pt>
                <c:pt idx="947">
                  <c:v>4.947807933194154</c:v>
                </c:pt>
                <c:pt idx="948">
                  <c:v>4.9478623566214806</c:v>
                </c:pt>
                <c:pt idx="949">
                  <c:v>4.947916666666667</c:v>
                </c:pt>
                <c:pt idx="950">
                  <c:v>4.947970863683663</c:v>
                </c:pt>
                <c:pt idx="951">
                  <c:v>4.9480249480249485</c:v>
                </c:pt>
                <c:pt idx="952">
                  <c:v>4.9480789200415369</c:v>
                </c:pt>
                <c:pt idx="953">
                  <c:v>4.9481327800829877</c:v>
                </c:pt>
                <c:pt idx="954">
                  <c:v>4.9481865284974091</c:v>
                </c:pt>
                <c:pt idx="955">
                  <c:v>4.9482401656314696</c:v>
                </c:pt>
                <c:pt idx="956">
                  <c:v>4.9482936918304032</c:v>
                </c:pt>
                <c:pt idx="957">
                  <c:v>4.9483471074380168</c:v>
                </c:pt>
                <c:pt idx="958">
                  <c:v>4.9484004127966976</c:v>
                </c:pt>
                <c:pt idx="959">
                  <c:v>4.9484536082474229</c:v>
                </c:pt>
                <c:pt idx="960">
                  <c:v>4.9485066941297635</c:v>
                </c:pt>
                <c:pt idx="961">
                  <c:v>4.9485596707818926</c:v>
                </c:pt>
                <c:pt idx="962">
                  <c:v>4.9486125385405959</c:v>
                </c:pt>
                <c:pt idx="963">
                  <c:v>4.9486652977412735</c:v>
                </c:pt>
                <c:pt idx="964">
                  <c:v>4.9487179487179489</c:v>
                </c:pt>
                <c:pt idx="965">
                  <c:v>4.9487704918032787</c:v>
                </c:pt>
                <c:pt idx="966">
                  <c:v>4.9488229273285569</c:v>
                </c:pt>
                <c:pt idx="967">
                  <c:v>4.9488752556237223</c:v>
                </c:pt>
                <c:pt idx="968">
                  <c:v>4.9489274770173646</c:v>
                </c:pt>
                <c:pt idx="969">
                  <c:v>4.9489795918367347</c:v>
                </c:pt>
                <c:pt idx="970">
                  <c:v>4.9490316004077473</c:v>
                </c:pt>
                <c:pt idx="971">
                  <c:v>4.9490835030549896</c:v>
                </c:pt>
                <c:pt idx="972">
                  <c:v>4.9491353001017293</c:v>
                </c:pt>
                <c:pt idx="973">
                  <c:v>4.9491869918699187</c:v>
                </c:pt>
                <c:pt idx="974">
                  <c:v>4.9492385786802027</c:v>
                </c:pt>
                <c:pt idx="975">
                  <c:v>4.9492900608519266</c:v>
                </c:pt>
                <c:pt idx="976">
                  <c:v>4.9493414387031409</c:v>
                </c:pt>
                <c:pt idx="977">
                  <c:v>4.9493927125506074</c:v>
                </c:pt>
                <c:pt idx="978">
                  <c:v>4.949443882709808</c:v>
                </c:pt>
                <c:pt idx="979">
                  <c:v>4.9494949494949498</c:v>
                </c:pt>
                <c:pt idx="980">
                  <c:v>4.9495459132189703</c:v>
                </c:pt>
                <c:pt idx="981">
                  <c:v>4.949596774193548</c:v>
                </c:pt>
                <c:pt idx="982">
                  <c:v>4.9496475327291041</c:v>
                </c:pt>
                <c:pt idx="983">
                  <c:v>4.9496981891348089</c:v>
                </c:pt>
                <c:pt idx="984">
                  <c:v>4.949748743718593</c:v>
                </c:pt>
                <c:pt idx="985">
                  <c:v>4.9497991967871489</c:v>
                </c:pt>
                <c:pt idx="986">
                  <c:v>4.949849548645938</c:v>
                </c:pt>
                <c:pt idx="987">
                  <c:v>4.9498997995991987</c:v>
                </c:pt>
                <c:pt idx="988">
                  <c:v>4.94994994994995</c:v>
                </c:pt>
                <c:pt idx="989">
                  <c:v>4.95</c:v>
                </c:pt>
                <c:pt idx="990">
                  <c:v>4.9500499500499497</c:v>
                </c:pt>
                <c:pt idx="991">
                  <c:v>4.9500998003992009</c:v>
                </c:pt>
                <c:pt idx="992">
                  <c:v>4.9501495513459624</c:v>
                </c:pt>
                <c:pt idx="993">
                  <c:v>4.9501992031872515</c:v>
                </c:pt>
                <c:pt idx="994">
                  <c:v>4.9502487562189055</c:v>
                </c:pt>
                <c:pt idx="995">
                  <c:v>4.9502982107355864</c:v>
                </c:pt>
                <c:pt idx="996">
                  <c:v>4.9503475670307848</c:v>
                </c:pt>
                <c:pt idx="997">
                  <c:v>4.950396825396826</c:v>
                </c:pt>
                <c:pt idx="998">
                  <c:v>4.9504459861248762</c:v>
                </c:pt>
                <c:pt idx="999">
                  <c:v>4.9504950495049505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AA-47B5-80DF-96C46B80F6F6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Vout (R1=2.2kΩ)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Sheet1!$L$2:$L$1119</c:f>
              <c:numCache>
                <c:formatCode>General</c:formatCode>
                <c:ptCount val="1118"/>
                <c:pt idx="0">
                  <c:v>0.21739130434782608</c:v>
                </c:pt>
                <c:pt idx="1">
                  <c:v>0.41666666666666663</c:v>
                </c:pt>
                <c:pt idx="2">
                  <c:v>0.6</c:v>
                </c:pt>
                <c:pt idx="3">
                  <c:v>0.76923076923076927</c:v>
                </c:pt>
                <c:pt idx="4">
                  <c:v>0.92592592592592582</c:v>
                </c:pt>
                <c:pt idx="5">
                  <c:v>1.0714285714285714</c:v>
                </c:pt>
                <c:pt idx="6">
                  <c:v>1.2068965517241379</c:v>
                </c:pt>
                <c:pt idx="7">
                  <c:v>1.3333333333333333</c:v>
                </c:pt>
                <c:pt idx="8">
                  <c:v>1.4516129032258065</c:v>
                </c:pt>
                <c:pt idx="9">
                  <c:v>1.5625</c:v>
                </c:pt>
                <c:pt idx="10">
                  <c:v>1.6666666666666665</c:v>
                </c:pt>
                <c:pt idx="11">
                  <c:v>1.7647058823529413</c:v>
                </c:pt>
                <c:pt idx="12">
                  <c:v>1.8571428571428572</c:v>
                </c:pt>
                <c:pt idx="13">
                  <c:v>1.9444444444444444</c:v>
                </c:pt>
                <c:pt idx="14">
                  <c:v>2.0270270270270272</c:v>
                </c:pt>
                <c:pt idx="15">
                  <c:v>2.1052631578947367</c:v>
                </c:pt>
                <c:pt idx="16">
                  <c:v>2.1794871794871797</c:v>
                </c:pt>
                <c:pt idx="17">
                  <c:v>2.25</c:v>
                </c:pt>
                <c:pt idx="18">
                  <c:v>2.3170731707317076</c:v>
                </c:pt>
                <c:pt idx="19">
                  <c:v>2.3809523809523809</c:v>
                </c:pt>
                <c:pt idx="20">
                  <c:v>2.441860465116279</c:v>
                </c:pt>
                <c:pt idx="21">
                  <c:v>2.5</c:v>
                </c:pt>
                <c:pt idx="22">
                  <c:v>2.5555555555555554</c:v>
                </c:pt>
                <c:pt idx="23">
                  <c:v>2.6086956521739131</c:v>
                </c:pt>
                <c:pt idx="24">
                  <c:v>2.6595744680851063</c:v>
                </c:pt>
                <c:pt idx="25">
                  <c:v>2.708333333333333</c:v>
                </c:pt>
                <c:pt idx="26">
                  <c:v>2.7551020408163263</c:v>
                </c:pt>
                <c:pt idx="27">
                  <c:v>2.8000000000000003</c:v>
                </c:pt>
                <c:pt idx="28">
                  <c:v>2.8431372549019605</c:v>
                </c:pt>
                <c:pt idx="29">
                  <c:v>2.8846153846153841</c:v>
                </c:pt>
                <c:pt idx="30">
                  <c:v>2.9245283018867925</c:v>
                </c:pt>
                <c:pt idx="31">
                  <c:v>2.9629629629629628</c:v>
                </c:pt>
                <c:pt idx="32">
                  <c:v>3</c:v>
                </c:pt>
                <c:pt idx="33">
                  <c:v>3.0357142857142856</c:v>
                </c:pt>
                <c:pt idx="34">
                  <c:v>3.0701754385964914</c:v>
                </c:pt>
                <c:pt idx="35">
                  <c:v>3.103448275862069</c:v>
                </c:pt>
                <c:pt idx="36">
                  <c:v>3.1355932203389831</c:v>
                </c:pt>
                <c:pt idx="37">
                  <c:v>3.1666666666666665</c:v>
                </c:pt>
                <c:pt idx="38">
                  <c:v>3.1967213114754101</c:v>
                </c:pt>
                <c:pt idx="39">
                  <c:v>3.225806451612903</c:v>
                </c:pt>
                <c:pt idx="40">
                  <c:v>3.253968253968254</c:v>
                </c:pt>
                <c:pt idx="41">
                  <c:v>3.28125</c:v>
                </c:pt>
                <c:pt idx="42">
                  <c:v>3.3076923076923075</c:v>
                </c:pt>
                <c:pt idx="43">
                  <c:v>3.333333333333333</c:v>
                </c:pt>
                <c:pt idx="44">
                  <c:v>3.3582089552238807</c:v>
                </c:pt>
                <c:pt idx="45">
                  <c:v>3.382352941176471</c:v>
                </c:pt>
                <c:pt idx="46">
                  <c:v>3.4057971014492754</c:v>
                </c:pt>
                <c:pt idx="47">
                  <c:v>3.4285714285714288</c:v>
                </c:pt>
                <c:pt idx="48">
                  <c:v>3.4507042253521125</c:v>
                </c:pt>
                <c:pt idx="49">
                  <c:v>3.4722222222222223</c:v>
                </c:pt>
                <c:pt idx="50">
                  <c:v>3.493150684931507</c:v>
                </c:pt>
                <c:pt idx="51">
                  <c:v>3.5135135135135136</c:v>
                </c:pt>
                <c:pt idx="52">
                  <c:v>3.5333333333333332</c:v>
                </c:pt>
                <c:pt idx="53">
                  <c:v>3.5526315789473681</c:v>
                </c:pt>
                <c:pt idx="54">
                  <c:v>3.5714285714285716</c:v>
                </c:pt>
                <c:pt idx="55">
                  <c:v>3.5897435897435899</c:v>
                </c:pt>
                <c:pt idx="56">
                  <c:v>3.6075949367088604</c:v>
                </c:pt>
                <c:pt idx="57">
                  <c:v>3.625</c:v>
                </c:pt>
                <c:pt idx="58">
                  <c:v>3.6419753086419755</c:v>
                </c:pt>
                <c:pt idx="59">
                  <c:v>3.6585365853658534</c:v>
                </c:pt>
                <c:pt idx="60">
                  <c:v>3.6746987951807233</c:v>
                </c:pt>
                <c:pt idx="61">
                  <c:v>3.6904761904761907</c:v>
                </c:pt>
                <c:pt idx="62">
                  <c:v>3.7058823529411766</c:v>
                </c:pt>
                <c:pt idx="63">
                  <c:v>3.7209302325581395</c:v>
                </c:pt>
                <c:pt idx="64">
                  <c:v>3.735632183908046</c:v>
                </c:pt>
                <c:pt idx="65">
                  <c:v>3.75</c:v>
                </c:pt>
                <c:pt idx="66">
                  <c:v>3.7640449438202244</c:v>
                </c:pt>
                <c:pt idx="67">
                  <c:v>3.7777777777777777</c:v>
                </c:pt>
                <c:pt idx="68">
                  <c:v>3.7912087912087911</c:v>
                </c:pt>
                <c:pt idx="69">
                  <c:v>3.804347826086957</c:v>
                </c:pt>
                <c:pt idx="70">
                  <c:v>3.817204301075269</c:v>
                </c:pt>
                <c:pt idx="71">
                  <c:v>3.8297872340425529</c:v>
                </c:pt>
                <c:pt idx="72">
                  <c:v>3.8421052631578947</c:v>
                </c:pt>
                <c:pt idx="73">
                  <c:v>3.854166666666667</c:v>
                </c:pt>
                <c:pt idx="74">
                  <c:v>3.865979381443299</c:v>
                </c:pt>
                <c:pt idx="75">
                  <c:v>3.8775510204081631</c:v>
                </c:pt>
                <c:pt idx="76">
                  <c:v>3.8888888888888888</c:v>
                </c:pt>
                <c:pt idx="77">
                  <c:v>3.9000000000000004</c:v>
                </c:pt>
                <c:pt idx="78">
                  <c:v>3.9108910891089108</c:v>
                </c:pt>
                <c:pt idx="79">
                  <c:v>3.9215686274509802</c:v>
                </c:pt>
                <c:pt idx="80">
                  <c:v>3.9320388349514563</c:v>
                </c:pt>
                <c:pt idx="81">
                  <c:v>3.9423076923076921</c:v>
                </c:pt>
                <c:pt idx="82">
                  <c:v>3.9523809523809521</c:v>
                </c:pt>
                <c:pt idx="83">
                  <c:v>3.9622641509433967</c:v>
                </c:pt>
                <c:pt idx="84">
                  <c:v>3.97196261682243</c:v>
                </c:pt>
                <c:pt idx="85">
                  <c:v>3.9814814814814814</c:v>
                </c:pt>
                <c:pt idx="86">
                  <c:v>3.9908256880733943</c:v>
                </c:pt>
                <c:pt idx="87">
                  <c:v>4</c:v>
                </c:pt>
                <c:pt idx="88">
                  <c:v>4.0090090090090094</c:v>
                </c:pt>
                <c:pt idx="89">
                  <c:v>4.0178571428571432</c:v>
                </c:pt>
                <c:pt idx="90">
                  <c:v>4.0265486725663715</c:v>
                </c:pt>
                <c:pt idx="91">
                  <c:v>4.0350877192982457</c:v>
                </c:pt>
                <c:pt idx="92">
                  <c:v>4.0434782608695654</c:v>
                </c:pt>
                <c:pt idx="93">
                  <c:v>4.0517241379310338</c:v>
                </c:pt>
                <c:pt idx="94">
                  <c:v>4.0598290598290596</c:v>
                </c:pt>
                <c:pt idx="95">
                  <c:v>4.0677966101694913</c:v>
                </c:pt>
                <c:pt idx="96">
                  <c:v>4.0756302521008401</c:v>
                </c:pt>
                <c:pt idx="97">
                  <c:v>4.083333333333333</c:v>
                </c:pt>
                <c:pt idx="98">
                  <c:v>4.0909090909090908</c:v>
                </c:pt>
                <c:pt idx="99">
                  <c:v>4.0983606557377055</c:v>
                </c:pt>
                <c:pt idx="100">
                  <c:v>4.1056910569105689</c:v>
                </c:pt>
                <c:pt idx="101">
                  <c:v>4.112903225806452</c:v>
                </c:pt>
                <c:pt idx="102">
                  <c:v>4.12</c:v>
                </c:pt>
                <c:pt idx="103">
                  <c:v>4.1269841269841265</c:v>
                </c:pt>
                <c:pt idx="104">
                  <c:v>4.1338582677165352</c:v>
                </c:pt>
                <c:pt idx="105">
                  <c:v>4.140625</c:v>
                </c:pt>
                <c:pt idx="106">
                  <c:v>4.1472868217054266</c:v>
                </c:pt>
                <c:pt idx="107">
                  <c:v>4.1538461538461542</c:v>
                </c:pt>
                <c:pt idx="108">
                  <c:v>4.1603053435114505</c:v>
                </c:pt>
                <c:pt idx="109">
                  <c:v>4.166666666666667</c:v>
                </c:pt>
                <c:pt idx="110">
                  <c:v>4.1729323308270674</c:v>
                </c:pt>
                <c:pt idx="111">
                  <c:v>4.1791044776119399</c:v>
                </c:pt>
                <c:pt idx="112">
                  <c:v>4.1851851851851851</c:v>
                </c:pt>
                <c:pt idx="113">
                  <c:v>4.1911764705882355</c:v>
                </c:pt>
                <c:pt idx="114">
                  <c:v>4.1970802919708028</c:v>
                </c:pt>
                <c:pt idx="115">
                  <c:v>4.2028985507246377</c:v>
                </c:pt>
                <c:pt idx="116">
                  <c:v>4.2086330935251794</c:v>
                </c:pt>
                <c:pt idx="117">
                  <c:v>4.2142857142857144</c:v>
                </c:pt>
                <c:pt idx="118">
                  <c:v>4.2198581560283692</c:v>
                </c:pt>
                <c:pt idx="119">
                  <c:v>4.225352112676056</c:v>
                </c:pt>
                <c:pt idx="120">
                  <c:v>4.2307692307692308</c:v>
                </c:pt>
                <c:pt idx="121">
                  <c:v>4.2361111111111107</c:v>
                </c:pt>
                <c:pt idx="122">
                  <c:v>4.2413793103448274</c:v>
                </c:pt>
                <c:pt idx="123">
                  <c:v>4.2465753424657535</c:v>
                </c:pt>
                <c:pt idx="124">
                  <c:v>4.2517006802721085</c:v>
                </c:pt>
                <c:pt idx="125">
                  <c:v>4.2567567567567561</c:v>
                </c:pt>
                <c:pt idx="126">
                  <c:v>4.2617449664429525</c:v>
                </c:pt>
                <c:pt idx="127">
                  <c:v>4.2666666666666666</c:v>
                </c:pt>
                <c:pt idx="128">
                  <c:v>4.2715231788079473</c:v>
                </c:pt>
                <c:pt idx="129">
                  <c:v>4.2763157894736841</c:v>
                </c:pt>
                <c:pt idx="130">
                  <c:v>4.2810457516339868</c:v>
                </c:pt>
                <c:pt idx="131">
                  <c:v>4.2857142857142856</c:v>
                </c:pt>
                <c:pt idx="132">
                  <c:v>4.290322580645161</c:v>
                </c:pt>
                <c:pt idx="133">
                  <c:v>4.2948717948717947</c:v>
                </c:pt>
                <c:pt idx="134">
                  <c:v>4.2993630573248414</c:v>
                </c:pt>
                <c:pt idx="135">
                  <c:v>4.3037974683544302</c:v>
                </c:pt>
                <c:pt idx="136">
                  <c:v>4.3081761006289305</c:v>
                </c:pt>
                <c:pt idx="137">
                  <c:v>4.3125</c:v>
                </c:pt>
                <c:pt idx="138">
                  <c:v>4.316770186335404</c:v>
                </c:pt>
                <c:pt idx="139">
                  <c:v>4.3209876543209873</c:v>
                </c:pt>
                <c:pt idx="140">
                  <c:v>4.3251533742331292</c:v>
                </c:pt>
                <c:pt idx="141">
                  <c:v>4.3292682926829267</c:v>
                </c:pt>
                <c:pt idx="142">
                  <c:v>4.3333333333333339</c:v>
                </c:pt>
                <c:pt idx="143">
                  <c:v>4.3373493975903612</c:v>
                </c:pt>
                <c:pt idx="144">
                  <c:v>4.341317365269461</c:v>
                </c:pt>
                <c:pt idx="145">
                  <c:v>4.3452380952380949</c:v>
                </c:pt>
                <c:pt idx="146">
                  <c:v>4.3491124260355027</c:v>
                </c:pt>
                <c:pt idx="147">
                  <c:v>4.3529411764705888</c:v>
                </c:pt>
                <c:pt idx="148">
                  <c:v>4.3567251461988308</c:v>
                </c:pt>
                <c:pt idx="149">
                  <c:v>4.3604651162790695</c:v>
                </c:pt>
                <c:pt idx="150">
                  <c:v>4.3641618497109826</c:v>
                </c:pt>
                <c:pt idx="151">
                  <c:v>4.3678160919540234</c:v>
                </c:pt>
                <c:pt idx="152">
                  <c:v>4.3714285714285719</c:v>
                </c:pt>
                <c:pt idx="153">
                  <c:v>4.375</c:v>
                </c:pt>
                <c:pt idx="154">
                  <c:v>4.3785310734463279</c:v>
                </c:pt>
                <c:pt idx="155">
                  <c:v>4.3820224719101128</c:v>
                </c:pt>
                <c:pt idx="156">
                  <c:v>4.3854748603351954</c:v>
                </c:pt>
                <c:pt idx="157">
                  <c:v>4.3888888888888893</c:v>
                </c:pt>
                <c:pt idx="158">
                  <c:v>4.3922651933701653</c:v>
                </c:pt>
                <c:pt idx="159">
                  <c:v>4.395604395604396</c:v>
                </c:pt>
                <c:pt idx="160">
                  <c:v>4.3989071038251364</c:v>
                </c:pt>
                <c:pt idx="161">
                  <c:v>4.4021739130434785</c:v>
                </c:pt>
                <c:pt idx="162">
                  <c:v>4.4054054054054053</c:v>
                </c:pt>
                <c:pt idx="163">
                  <c:v>4.408602150537634</c:v>
                </c:pt>
                <c:pt idx="164">
                  <c:v>4.4117647058823533</c:v>
                </c:pt>
                <c:pt idx="165">
                  <c:v>4.4148936170212769</c:v>
                </c:pt>
                <c:pt idx="166">
                  <c:v>4.4179894179894177</c:v>
                </c:pt>
                <c:pt idx="167">
                  <c:v>4.4210526315789469</c:v>
                </c:pt>
                <c:pt idx="168">
                  <c:v>4.4240837696335076</c:v>
                </c:pt>
                <c:pt idx="169">
                  <c:v>4.427083333333333</c:v>
                </c:pt>
                <c:pt idx="170">
                  <c:v>4.4300518134715023</c:v>
                </c:pt>
                <c:pt idx="171">
                  <c:v>4.4329896907216497</c:v>
                </c:pt>
                <c:pt idx="172">
                  <c:v>4.4358974358974361</c:v>
                </c:pt>
                <c:pt idx="173">
                  <c:v>4.4387755102040813</c:v>
                </c:pt>
                <c:pt idx="174">
                  <c:v>4.4416243654822338</c:v>
                </c:pt>
                <c:pt idx="175">
                  <c:v>4.4444444444444446</c:v>
                </c:pt>
                <c:pt idx="176">
                  <c:v>4.4472361809045227</c:v>
                </c:pt>
                <c:pt idx="177">
                  <c:v>4.45</c:v>
                </c:pt>
                <c:pt idx="178">
                  <c:v>4.4527363184079602</c:v>
                </c:pt>
                <c:pt idx="179">
                  <c:v>4.4554455445544559</c:v>
                </c:pt>
                <c:pt idx="180">
                  <c:v>4.458128078817734</c:v>
                </c:pt>
                <c:pt idx="181">
                  <c:v>4.4607843137254903</c:v>
                </c:pt>
                <c:pt idx="182">
                  <c:v>4.4634146341463419</c:v>
                </c:pt>
                <c:pt idx="183">
                  <c:v>4.4660194174757279</c:v>
                </c:pt>
                <c:pt idx="184">
                  <c:v>4.4685990338164245</c:v>
                </c:pt>
                <c:pt idx="185">
                  <c:v>4.4711538461538467</c:v>
                </c:pt>
                <c:pt idx="186">
                  <c:v>4.4736842105263159</c:v>
                </c:pt>
                <c:pt idx="187">
                  <c:v>4.4761904761904763</c:v>
                </c:pt>
                <c:pt idx="188">
                  <c:v>4.4786729857819907</c:v>
                </c:pt>
                <c:pt idx="189">
                  <c:v>4.4811320754716979</c:v>
                </c:pt>
                <c:pt idx="190">
                  <c:v>4.483568075117371</c:v>
                </c:pt>
                <c:pt idx="191">
                  <c:v>4.4859813084112146</c:v>
                </c:pt>
                <c:pt idx="192">
                  <c:v>4.4883720930232558</c:v>
                </c:pt>
                <c:pt idx="193">
                  <c:v>4.4907407407407405</c:v>
                </c:pt>
                <c:pt idx="194">
                  <c:v>4.4930875576036868</c:v>
                </c:pt>
                <c:pt idx="195">
                  <c:v>4.4954128440366974</c:v>
                </c:pt>
                <c:pt idx="196">
                  <c:v>4.4977168949771693</c:v>
                </c:pt>
                <c:pt idx="197">
                  <c:v>4.5</c:v>
                </c:pt>
                <c:pt idx="198">
                  <c:v>4.502262443438914</c:v>
                </c:pt>
                <c:pt idx="199">
                  <c:v>4.5045045045045047</c:v>
                </c:pt>
                <c:pt idx="200">
                  <c:v>4.506726457399103</c:v>
                </c:pt>
                <c:pt idx="201">
                  <c:v>4.5089285714285712</c:v>
                </c:pt>
                <c:pt idx="202">
                  <c:v>4.5111111111111111</c:v>
                </c:pt>
                <c:pt idx="203">
                  <c:v>4.5132743362831853</c:v>
                </c:pt>
                <c:pt idx="204">
                  <c:v>4.5154185022026434</c:v>
                </c:pt>
                <c:pt idx="205">
                  <c:v>4.5175438596491233</c:v>
                </c:pt>
                <c:pt idx="206">
                  <c:v>4.5196506550218345</c:v>
                </c:pt>
                <c:pt idx="207">
                  <c:v>4.5217391304347823</c:v>
                </c:pt>
                <c:pt idx="208">
                  <c:v>4.5238095238095237</c:v>
                </c:pt>
                <c:pt idx="209">
                  <c:v>4.5258620689655169</c:v>
                </c:pt>
                <c:pt idx="210">
                  <c:v>4.5278969957081543</c:v>
                </c:pt>
                <c:pt idx="211">
                  <c:v>4.5299145299145298</c:v>
                </c:pt>
                <c:pt idx="212">
                  <c:v>4.5319148936170208</c:v>
                </c:pt>
                <c:pt idx="213">
                  <c:v>4.5338983050847457</c:v>
                </c:pt>
                <c:pt idx="214">
                  <c:v>4.5358649789029535</c:v>
                </c:pt>
                <c:pt idx="215">
                  <c:v>4.53781512605042</c:v>
                </c:pt>
                <c:pt idx="216">
                  <c:v>4.539748953974895</c:v>
                </c:pt>
                <c:pt idx="217">
                  <c:v>4.541666666666667</c:v>
                </c:pt>
                <c:pt idx="218">
                  <c:v>4.5435684647302903</c:v>
                </c:pt>
                <c:pt idx="219">
                  <c:v>4.545454545454545</c:v>
                </c:pt>
                <c:pt idx="220">
                  <c:v>4.5473251028806585</c:v>
                </c:pt>
                <c:pt idx="221">
                  <c:v>4.5491803278688527</c:v>
                </c:pt>
                <c:pt idx="222">
                  <c:v>4.5510204081632653</c:v>
                </c:pt>
                <c:pt idx="223">
                  <c:v>4.5528455284552845</c:v>
                </c:pt>
                <c:pt idx="224">
                  <c:v>4.5546558704453446</c:v>
                </c:pt>
                <c:pt idx="225">
                  <c:v>4.556451612903226</c:v>
                </c:pt>
                <c:pt idx="226">
                  <c:v>4.5582329317269075</c:v>
                </c:pt>
                <c:pt idx="227">
                  <c:v>4.5600000000000005</c:v>
                </c:pt>
                <c:pt idx="228">
                  <c:v>4.5617529880478083</c:v>
                </c:pt>
                <c:pt idx="229">
                  <c:v>4.5634920634920633</c:v>
                </c:pt>
                <c:pt idx="230">
                  <c:v>4.5652173913043477</c:v>
                </c:pt>
                <c:pt idx="231">
                  <c:v>4.5669291338582676</c:v>
                </c:pt>
                <c:pt idx="232">
                  <c:v>4.5686274509803919</c:v>
                </c:pt>
                <c:pt idx="233">
                  <c:v>4.5703125</c:v>
                </c:pt>
                <c:pt idx="234">
                  <c:v>4.5719844357976651</c:v>
                </c:pt>
                <c:pt idx="235">
                  <c:v>4.5736434108527133</c:v>
                </c:pt>
                <c:pt idx="236">
                  <c:v>4.5752895752895748</c:v>
                </c:pt>
                <c:pt idx="237">
                  <c:v>4.5769230769230766</c:v>
                </c:pt>
                <c:pt idx="238">
                  <c:v>4.578544061302682</c:v>
                </c:pt>
                <c:pt idx="239">
                  <c:v>4.5801526717557248</c:v>
                </c:pt>
                <c:pt idx="240">
                  <c:v>4.5817490494296571</c:v>
                </c:pt>
                <c:pt idx="241">
                  <c:v>4.583333333333333</c:v>
                </c:pt>
                <c:pt idx="242">
                  <c:v>4.584905660377359</c:v>
                </c:pt>
                <c:pt idx="243">
                  <c:v>4.5864661654135332</c:v>
                </c:pt>
                <c:pt idx="244">
                  <c:v>4.5880149812734086</c:v>
                </c:pt>
                <c:pt idx="245">
                  <c:v>4.58955223880597</c:v>
                </c:pt>
                <c:pt idx="246">
                  <c:v>4.5910780669144984</c:v>
                </c:pt>
                <c:pt idx="247">
                  <c:v>4.5925925925925926</c:v>
                </c:pt>
                <c:pt idx="248">
                  <c:v>4.5940959409594093</c:v>
                </c:pt>
                <c:pt idx="249">
                  <c:v>4.5955882352941178</c:v>
                </c:pt>
                <c:pt idx="250">
                  <c:v>4.5970695970695967</c:v>
                </c:pt>
                <c:pt idx="251">
                  <c:v>4.5985401459854014</c:v>
                </c:pt>
                <c:pt idx="252">
                  <c:v>4.6000000000000005</c:v>
                </c:pt>
                <c:pt idx="253">
                  <c:v>4.6014492753623184</c:v>
                </c:pt>
                <c:pt idx="254">
                  <c:v>4.602888086642599</c:v>
                </c:pt>
                <c:pt idx="255">
                  <c:v>4.6043165467625897</c:v>
                </c:pt>
                <c:pt idx="256">
                  <c:v>4.6057347670250897</c:v>
                </c:pt>
                <c:pt idx="257">
                  <c:v>4.6071428571428568</c:v>
                </c:pt>
                <c:pt idx="258">
                  <c:v>4.6085409252669045</c:v>
                </c:pt>
                <c:pt idx="259">
                  <c:v>4.6099290780141846</c:v>
                </c:pt>
                <c:pt idx="260">
                  <c:v>4.6113074204946995</c:v>
                </c:pt>
                <c:pt idx="261">
                  <c:v>4.612676056338028</c:v>
                </c:pt>
                <c:pt idx="262">
                  <c:v>4.6140350877192979</c:v>
                </c:pt>
                <c:pt idx="263">
                  <c:v>4.6153846153846159</c:v>
                </c:pt>
                <c:pt idx="264">
                  <c:v>4.6167247386759582</c:v>
                </c:pt>
                <c:pt idx="265">
                  <c:v>4.6180555555555554</c:v>
                </c:pt>
                <c:pt idx="266">
                  <c:v>4.6193771626297577</c:v>
                </c:pt>
                <c:pt idx="267">
                  <c:v>4.6206896551724137</c:v>
                </c:pt>
                <c:pt idx="268">
                  <c:v>4.6219931271477668</c:v>
                </c:pt>
                <c:pt idx="269">
                  <c:v>4.6232876712328768</c:v>
                </c:pt>
                <c:pt idx="270">
                  <c:v>4.6245733788395906</c:v>
                </c:pt>
                <c:pt idx="271">
                  <c:v>4.6258503401360542</c:v>
                </c:pt>
                <c:pt idx="272">
                  <c:v>4.6271186440677967</c:v>
                </c:pt>
                <c:pt idx="273">
                  <c:v>4.6283783783783781</c:v>
                </c:pt>
                <c:pt idx="274">
                  <c:v>4.6296296296296298</c:v>
                </c:pt>
                <c:pt idx="275">
                  <c:v>4.6308724832214763</c:v>
                </c:pt>
                <c:pt idx="276">
                  <c:v>4.6321070234113719</c:v>
                </c:pt>
                <c:pt idx="277">
                  <c:v>4.6333333333333329</c:v>
                </c:pt>
                <c:pt idx="278">
                  <c:v>4.6345514950166109</c:v>
                </c:pt>
                <c:pt idx="279">
                  <c:v>4.6357615894039732</c:v>
                </c:pt>
                <c:pt idx="280">
                  <c:v>4.6369636963696372</c:v>
                </c:pt>
                <c:pt idx="281">
                  <c:v>4.6381578947368425</c:v>
                </c:pt>
                <c:pt idx="282">
                  <c:v>4.639344262295082</c:v>
                </c:pt>
                <c:pt idx="283">
                  <c:v>4.6405228758169939</c:v>
                </c:pt>
                <c:pt idx="284">
                  <c:v>4.6416938110749184</c:v>
                </c:pt>
                <c:pt idx="285">
                  <c:v>4.6428571428571432</c:v>
                </c:pt>
                <c:pt idx="286">
                  <c:v>4.6440129449838183</c:v>
                </c:pt>
                <c:pt idx="287">
                  <c:v>4.645161290322581</c:v>
                </c:pt>
                <c:pt idx="288">
                  <c:v>4.6463022508038589</c:v>
                </c:pt>
                <c:pt idx="289">
                  <c:v>4.6474358974358978</c:v>
                </c:pt>
                <c:pt idx="290">
                  <c:v>4.6485623003194885</c:v>
                </c:pt>
                <c:pt idx="291">
                  <c:v>4.6496815286624207</c:v>
                </c:pt>
                <c:pt idx="292">
                  <c:v>4.6507936507936511</c:v>
                </c:pt>
                <c:pt idx="293">
                  <c:v>4.6518987341772151</c:v>
                </c:pt>
                <c:pt idx="294">
                  <c:v>4.6529968454258679</c:v>
                </c:pt>
                <c:pt idx="295">
                  <c:v>4.6540880503144653</c:v>
                </c:pt>
                <c:pt idx="296">
                  <c:v>4.6551724137931032</c:v>
                </c:pt>
                <c:pt idx="297">
                  <c:v>4.65625</c:v>
                </c:pt>
                <c:pt idx="298">
                  <c:v>4.657320872274143</c:v>
                </c:pt>
                <c:pt idx="299">
                  <c:v>4.658385093167702</c:v>
                </c:pt>
                <c:pt idx="300">
                  <c:v>4.659442724458204</c:v>
                </c:pt>
                <c:pt idx="301">
                  <c:v>4.6604938271604937</c:v>
                </c:pt>
                <c:pt idx="302">
                  <c:v>4.661538461538461</c:v>
                </c:pt>
                <c:pt idx="303">
                  <c:v>4.6625766871165641</c:v>
                </c:pt>
                <c:pt idx="304">
                  <c:v>4.6636085626911319</c:v>
                </c:pt>
                <c:pt idx="305">
                  <c:v>4.6646341463414638</c:v>
                </c:pt>
                <c:pt idx="306">
                  <c:v>4.66565349544073</c:v>
                </c:pt>
                <c:pt idx="307">
                  <c:v>4.666666666666667</c:v>
                </c:pt>
                <c:pt idx="308">
                  <c:v>4.6676737160120849</c:v>
                </c:pt>
                <c:pt idx="309">
                  <c:v>4.6686746987951802</c:v>
                </c:pt>
                <c:pt idx="310">
                  <c:v>4.6696696696696698</c:v>
                </c:pt>
                <c:pt idx="311">
                  <c:v>4.6706586826347305</c:v>
                </c:pt>
                <c:pt idx="312">
                  <c:v>4.6716417910447756</c:v>
                </c:pt>
                <c:pt idx="313">
                  <c:v>4.6726190476190474</c:v>
                </c:pt>
                <c:pt idx="314">
                  <c:v>4.6735905044510382</c:v>
                </c:pt>
                <c:pt idx="315">
                  <c:v>4.6745562130177518</c:v>
                </c:pt>
                <c:pt idx="316">
                  <c:v>4.6755162241887902</c:v>
                </c:pt>
                <c:pt idx="317">
                  <c:v>4.6764705882352944</c:v>
                </c:pt>
                <c:pt idx="318">
                  <c:v>4.6774193548387091</c:v>
                </c:pt>
                <c:pt idx="319">
                  <c:v>4.6783625730994149</c:v>
                </c:pt>
                <c:pt idx="320">
                  <c:v>4.6793002915451893</c:v>
                </c:pt>
                <c:pt idx="321">
                  <c:v>4.6802325581395348</c:v>
                </c:pt>
                <c:pt idx="322">
                  <c:v>4.6811594202898545</c:v>
                </c:pt>
                <c:pt idx="323">
                  <c:v>4.6820809248554909</c:v>
                </c:pt>
                <c:pt idx="324">
                  <c:v>4.6829971181556198</c:v>
                </c:pt>
                <c:pt idx="325">
                  <c:v>4.6839080459770113</c:v>
                </c:pt>
                <c:pt idx="326">
                  <c:v>4.6848137535816621</c:v>
                </c:pt>
                <c:pt idx="327">
                  <c:v>4.6857142857142859</c:v>
                </c:pt>
                <c:pt idx="328">
                  <c:v>4.6866096866096871</c:v>
                </c:pt>
                <c:pt idx="329">
                  <c:v>4.6875</c:v>
                </c:pt>
                <c:pt idx="330">
                  <c:v>4.6883852691218131</c:v>
                </c:pt>
                <c:pt idx="331">
                  <c:v>4.6892655367231644</c:v>
                </c:pt>
                <c:pt idx="332">
                  <c:v>4.6901408450704221</c:v>
                </c:pt>
                <c:pt idx="333">
                  <c:v>4.691011235955056</c:v>
                </c:pt>
                <c:pt idx="334">
                  <c:v>4.6918767507002803</c:v>
                </c:pt>
                <c:pt idx="335">
                  <c:v>4.6927374301675977</c:v>
                </c:pt>
                <c:pt idx="336">
                  <c:v>4.6935933147632314</c:v>
                </c:pt>
                <c:pt idx="337">
                  <c:v>4.6944444444444446</c:v>
                </c:pt>
                <c:pt idx="338">
                  <c:v>4.6952908587257616</c:v>
                </c:pt>
                <c:pt idx="339">
                  <c:v>4.6961325966850831</c:v>
                </c:pt>
                <c:pt idx="340">
                  <c:v>4.6969696969696972</c:v>
                </c:pt>
                <c:pt idx="341">
                  <c:v>4.697802197802198</c:v>
                </c:pt>
                <c:pt idx="342">
                  <c:v>4.6986301369863011</c:v>
                </c:pt>
                <c:pt idx="343">
                  <c:v>4.6994535519125682</c:v>
                </c:pt>
                <c:pt idx="344">
                  <c:v>4.7002724795640329</c:v>
                </c:pt>
                <c:pt idx="345">
                  <c:v>4.7010869565217392</c:v>
                </c:pt>
                <c:pt idx="346">
                  <c:v>4.7018970189701896</c:v>
                </c:pt>
                <c:pt idx="347">
                  <c:v>4.7027027027027026</c:v>
                </c:pt>
                <c:pt idx="348">
                  <c:v>4.7035040431266841</c:v>
                </c:pt>
                <c:pt idx="349">
                  <c:v>4.7043010752688179</c:v>
                </c:pt>
                <c:pt idx="350">
                  <c:v>4.7050938337801611</c:v>
                </c:pt>
                <c:pt idx="351">
                  <c:v>4.7058823529411766</c:v>
                </c:pt>
                <c:pt idx="352">
                  <c:v>4.706666666666667</c:v>
                </c:pt>
                <c:pt idx="353">
                  <c:v>4.7074468085106389</c:v>
                </c:pt>
                <c:pt idx="354">
                  <c:v>4.7082228116710878</c:v>
                </c:pt>
                <c:pt idx="355">
                  <c:v>4.7089947089947088</c:v>
                </c:pt>
                <c:pt idx="356">
                  <c:v>4.7097625329815305</c:v>
                </c:pt>
                <c:pt idx="357">
                  <c:v>4.7105263157894743</c:v>
                </c:pt>
                <c:pt idx="358">
                  <c:v>4.7112860892388451</c:v>
                </c:pt>
                <c:pt idx="359">
                  <c:v>4.7120418848167542</c:v>
                </c:pt>
                <c:pt idx="360">
                  <c:v>4.7127937336814627</c:v>
                </c:pt>
                <c:pt idx="361">
                  <c:v>4.713541666666667</c:v>
                </c:pt>
                <c:pt idx="362">
                  <c:v>4.7142857142857144</c:v>
                </c:pt>
                <c:pt idx="363">
                  <c:v>4.7150259067357512</c:v>
                </c:pt>
                <c:pt idx="364">
                  <c:v>4.7157622739018095</c:v>
                </c:pt>
                <c:pt idx="365">
                  <c:v>4.7164948453608249</c:v>
                </c:pt>
                <c:pt idx="366">
                  <c:v>4.7172236503856038</c:v>
                </c:pt>
                <c:pt idx="367">
                  <c:v>4.7179487179487181</c:v>
                </c:pt>
                <c:pt idx="368">
                  <c:v>4.718670076726343</c:v>
                </c:pt>
                <c:pt idx="369">
                  <c:v>4.7193877551020407</c:v>
                </c:pt>
                <c:pt idx="370">
                  <c:v>4.7201017811704835</c:v>
                </c:pt>
                <c:pt idx="371">
                  <c:v>4.7208121827411169</c:v>
                </c:pt>
                <c:pt idx="372">
                  <c:v>4.7215189873417724</c:v>
                </c:pt>
                <c:pt idx="373">
                  <c:v>4.7222222222222223</c:v>
                </c:pt>
                <c:pt idx="374">
                  <c:v>4.7229219143576824</c:v>
                </c:pt>
                <c:pt idx="375">
                  <c:v>4.7236180904522609</c:v>
                </c:pt>
                <c:pt idx="376">
                  <c:v>4.7243107769423558</c:v>
                </c:pt>
                <c:pt idx="377">
                  <c:v>4.7249999999999996</c:v>
                </c:pt>
                <c:pt idx="378">
                  <c:v>4.7256857855361591</c:v>
                </c:pt>
                <c:pt idx="379">
                  <c:v>4.7263681592039806</c:v>
                </c:pt>
                <c:pt idx="380">
                  <c:v>4.7270471464019854</c:v>
                </c:pt>
                <c:pt idx="381">
                  <c:v>4.727722772277227</c:v>
                </c:pt>
                <c:pt idx="382">
                  <c:v>4.7283950617283947</c:v>
                </c:pt>
                <c:pt idx="383">
                  <c:v>4.7290640394088665</c:v>
                </c:pt>
                <c:pt idx="384">
                  <c:v>4.7297297297297298</c:v>
                </c:pt>
                <c:pt idx="385">
                  <c:v>4.7303921568627452</c:v>
                </c:pt>
                <c:pt idx="386">
                  <c:v>4.7310513447432765</c:v>
                </c:pt>
                <c:pt idx="387">
                  <c:v>4.7317073170731705</c:v>
                </c:pt>
                <c:pt idx="388">
                  <c:v>4.7323600973236006</c:v>
                </c:pt>
                <c:pt idx="389">
                  <c:v>4.733009708737864</c:v>
                </c:pt>
                <c:pt idx="390">
                  <c:v>4.7336561743341408</c:v>
                </c:pt>
                <c:pt idx="391">
                  <c:v>4.7342995169082123</c:v>
                </c:pt>
                <c:pt idx="392">
                  <c:v>4.7349397590361448</c:v>
                </c:pt>
                <c:pt idx="393">
                  <c:v>4.7355769230769234</c:v>
                </c:pt>
                <c:pt idx="394">
                  <c:v>4.7362110311750598</c:v>
                </c:pt>
                <c:pt idx="395">
                  <c:v>4.7368421052631575</c:v>
                </c:pt>
                <c:pt idx="396">
                  <c:v>4.7374701670644388</c:v>
                </c:pt>
                <c:pt idx="397">
                  <c:v>4.7380952380952381</c:v>
                </c:pt>
                <c:pt idx="398">
                  <c:v>4.7387173396674589</c:v>
                </c:pt>
                <c:pt idx="399">
                  <c:v>4.7393364928909953</c:v>
                </c:pt>
                <c:pt idx="400">
                  <c:v>4.7399527186761228</c:v>
                </c:pt>
                <c:pt idx="401">
                  <c:v>4.7405660377358485</c:v>
                </c:pt>
                <c:pt idx="402">
                  <c:v>4.7411764705882353</c:v>
                </c:pt>
                <c:pt idx="403">
                  <c:v>4.7417840375586859</c:v>
                </c:pt>
                <c:pt idx="404">
                  <c:v>4.7423887587822016</c:v>
                </c:pt>
                <c:pt idx="405">
                  <c:v>4.7429906542056077</c:v>
                </c:pt>
                <c:pt idx="406">
                  <c:v>4.7435897435897436</c:v>
                </c:pt>
                <c:pt idx="407">
                  <c:v>4.7441860465116283</c:v>
                </c:pt>
                <c:pt idx="408">
                  <c:v>4.7447795823665899</c:v>
                </c:pt>
                <c:pt idx="409">
                  <c:v>4.7453703703703702</c:v>
                </c:pt>
                <c:pt idx="410">
                  <c:v>4.7459584295612007</c:v>
                </c:pt>
                <c:pt idx="411">
                  <c:v>4.7465437788018434</c:v>
                </c:pt>
                <c:pt idx="412">
                  <c:v>4.7471264367816088</c:v>
                </c:pt>
                <c:pt idx="413">
                  <c:v>4.7477064220183482</c:v>
                </c:pt>
                <c:pt idx="414">
                  <c:v>4.748283752860412</c:v>
                </c:pt>
                <c:pt idx="415">
                  <c:v>4.7488584474885842</c:v>
                </c:pt>
                <c:pt idx="416">
                  <c:v>4.7494305239179955</c:v>
                </c:pt>
                <c:pt idx="417">
                  <c:v>4.75</c:v>
                </c:pt>
                <c:pt idx="418">
                  <c:v>4.7505668934240362</c:v>
                </c:pt>
                <c:pt idx="419">
                  <c:v>4.751131221719457</c:v>
                </c:pt>
                <c:pt idx="420">
                  <c:v>4.751693002257336</c:v>
                </c:pt>
                <c:pt idx="421">
                  <c:v>4.7522522522522523</c:v>
                </c:pt>
                <c:pt idx="422">
                  <c:v>4.7528089887640448</c:v>
                </c:pt>
                <c:pt idx="423">
                  <c:v>4.7533632286995511</c:v>
                </c:pt>
                <c:pt idx="424">
                  <c:v>4.7539149888143175</c:v>
                </c:pt>
                <c:pt idx="425">
                  <c:v>4.7544642857142856</c:v>
                </c:pt>
                <c:pt idx="426">
                  <c:v>4.7550111358574609</c:v>
                </c:pt>
                <c:pt idx="427">
                  <c:v>4.7555555555555555</c:v>
                </c:pt>
                <c:pt idx="428">
                  <c:v>4.7560975609756095</c:v>
                </c:pt>
                <c:pt idx="429">
                  <c:v>4.7566371681415927</c:v>
                </c:pt>
                <c:pt idx="430">
                  <c:v>4.7571743929359824</c:v>
                </c:pt>
                <c:pt idx="431">
                  <c:v>4.7577092511013213</c:v>
                </c:pt>
                <c:pt idx="432">
                  <c:v>4.7582417582417582</c:v>
                </c:pt>
                <c:pt idx="433">
                  <c:v>4.7587719298245617</c:v>
                </c:pt>
                <c:pt idx="434">
                  <c:v>4.7592997811816193</c:v>
                </c:pt>
                <c:pt idx="435">
                  <c:v>4.7598253275109172</c:v>
                </c:pt>
                <c:pt idx="436">
                  <c:v>4.7603485838779953</c:v>
                </c:pt>
                <c:pt idx="437">
                  <c:v>4.7608695652173916</c:v>
                </c:pt>
                <c:pt idx="438">
                  <c:v>4.7613882863340562</c:v>
                </c:pt>
                <c:pt idx="439">
                  <c:v>4.7619047619047619</c:v>
                </c:pt>
                <c:pt idx="440">
                  <c:v>4.7624190064794822</c:v>
                </c:pt>
                <c:pt idx="441">
                  <c:v>4.7629310344827589</c:v>
                </c:pt>
                <c:pt idx="442">
                  <c:v>4.763440860215054</c:v>
                </c:pt>
                <c:pt idx="443">
                  <c:v>4.7639484978540771</c:v>
                </c:pt>
                <c:pt idx="444">
                  <c:v>4.7644539614561028</c:v>
                </c:pt>
                <c:pt idx="445">
                  <c:v>4.7649572649572649</c:v>
                </c:pt>
                <c:pt idx="446">
                  <c:v>4.7654584221748406</c:v>
                </c:pt>
                <c:pt idx="447">
                  <c:v>4.7659574468085104</c:v>
                </c:pt>
                <c:pt idx="448">
                  <c:v>4.7664543524416132</c:v>
                </c:pt>
                <c:pt idx="449">
                  <c:v>4.7669491525423728</c:v>
                </c:pt>
                <c:pt idx="450">
                  <c:v>4.7674418604651168</c:v>
                </c:pt>
                <c:pt idx="451">
                  <c:v>4.7679324894514767</c:v>
                </c:pt>
                <c:pt idx="452">
                  <c:v>4.7684210526315791</c:v>
                </c:pt>
                <c:pt idx="453">
                  <c:v>4.76890756302521</c:v>
                </c:pt>
                <c:pt idx="454">
                  <c:v>4.7693920335429771</c:v>
                </c:pt>
                <c:pt idx="455">
                  <c:v>4.7698744769874484</c:v>
                </c:pt>
                <c:pt idx="456">
                  <c:v>4.7703549060542798</c:v>
                </c:pt>
                <c:pt idx="457">
                  <c:v>4.7708333333333339</c:v>
                </c:pt>
                <c:pt idx="458">
                  <c:v>4.7713097713097712</c:v>
                </c:pt>
                <c:pt idx="459">
                  <c:v>4.7717842323651452</c:v>
                </c:pt>
                <c:pt idx="460">
                  <c:v>4.7722567287784674</c:v>
                </c:pt>
                <c:pt idx="461">
                  <c:v>4.7727272727272734</c:v>
                </c:pt>
                <c:pt idx="462">
                  <c:v>4.7731958762886597</c:v>
                </c:pt>
                <c:pt idx="463">
                  <c:v>4.7736625514403288</c:v>
                </c:pt>
                <c:pt idx="464">
                  <c:v>4.7741273100616013</c:v>
                </c:pt>
                <c:pt idx="465">
                  <c:v>4.7745901639344259</c:v>
                </c:pt>
                <c:pt idx="466">
                  <c:v>4.7750511247443761</c:v>
                </c:pt>
                <c:pt idx="467">
                  <c:v>4.7755102040816331</c:v>
                </c:pt>
                <c:pt idx="468">
                  <c:v>4.775967413441955</c:v>
                </c:pt>
                <c:pt idx="469">
                  <c:v>4.7764227642276422</c:v>
                </c:pt>
                <c:pt idx="470">
                  <c:v>4.7768762677484791</c:v>
                </c:pt>
                <c:pt idx="471">
                  <c:v>4.7773279352226723</c:v>
                </c:pt>
                <c:pt idx="472">
                  <c:v>4.7777777777777777</c:v>
                </c:pt>
                <c:pt idx="473">
                  <c:v>4.778225806451613</c:v>
                </c:pt>
                <c:pt idx="474">
                  <c:v>4.7786720321931595</c:v>
                </c:pt>
                <c:pt idx="475">
                  <c:v>4.7791164658634537</c:v>
                </c:pt>
                <c:pt idx="476">
                  <c:v>4.7795591182364729</c:v>
                </c:pt>
                <c:pt idx="477">
                  <c:v>4.7799999999999994</c:v>
                </c:pt>
                <c:pt idx="478">
                  <c:v>4.780439121756487</c:v>
                </c:pt>
                <c:pt idx="479">
                  <c:v>4.7808764940239046</c:v>
                </c:pt>
                <c:pt idx="480">
                  <c:v>4.7813121272365802</c:v>
                </c:pt>
                <c:pt idx="481">
                  <c:v>4.7817460317460316</c:v>
                </c:pt>
                <c:pt idx="482">
                  <c:v>4.782178217821782</c:v>
                </c:pt>
                <c:pt idx="483">
                  <c:v>4.7826086956521738</c:v>
                </c:pt>
                <c:pt idx="484">
                  <c:v>4.7830374753451679</c:v>
                </c:pt>
                <c:pt idx="485">
                  <c:v>4.7834645669291334</c:v>
                </c:pt>
                <c:pt idx="486">
                  <c:v>4.7838899803536341</c:v>
                </c:pt>
                <c:pt idx="487">
                  <c:v>4.784313725490196</c:v>
                </c:pt>
                <c:pt idx="488">
                  <c:v>4.7847358121330723</c:v>
                </c:pt>
                <c:pt idx="489">
                  <c:v>4.78515625</c:v>
                </c:pt>
                <c:pt idx="490">
                  <c:v>4.7855750487329436</c:v>
                </c:pt>
                <c:pt idx="491">
                  <c:v>4.7859922178988326</c:v>
                </c:pt>
                <c:pt idx="492">
                  <c:v>4.7864077669902914</c:v>
                </c:pt>
                <c:pt idx="493">
                  <c:v>4.7868217054263571</c:v>
                </c:pt>
                <c:pt idx="494">
                  <c:v>4.7872340425531918</c:v>
                </c:pt>
                <c:pt idx="495">
                  <c:v>4.7876447876447878</c:v>
                </c:pt>
                <c:pt idx="496">
                  <c:v>4.7880539499036603</c:v>
                </c:pt>
                <c:pt idx="497">
                  <c:v>4.7884615384615383</c:v>
                </c:pt>
                <c:pt idx="498">
                  <c:v>4.7888675623800383</c:v>
                </c:pt>
                <c:pt idx="499">
                  <c:v>4.7892720306513406</c:v>
                </c:pt>
                <c:pt idx="500">
                  <c:v>4.7896749521988529</c:v>
                </c:pt>
                <c:pt idx="501">
                  <c:v>4.7900763358778624</c:v>
                </c:pt>
                <c:pt idx="502">
                  <c:v>4.7904761904761903</c:v>
                </c:pt>
                <c:pt idx="503">
                  <c:v>4.7908745247148286</c:v>
                </c:pt>
                <c:pt idx="504">
                  <c:v>4.7912713472485766</c:v>
                </c:pt>
                <c:pt idx="505">
                  <c:v>4.791666666666667</c:v>
                </c:pt>
                <c:pt idx="506">
                  <c:v>4.792060491493384</c:v>
                </c:pt>
                <c:pt idx="507">
                  <c:v>4.7924528301886795</c:v>
                </c:pt>
                <c:pt idx="508">
                  <c:v>4.792843691148776</c:v>
                </c:pt>
                <c:pt idx="509">
                  <c:v>4.7932330827067666</c:v>
                </c:pt>
                <c:pt idx="510">
                  <c:v>4.7936210131332082</c:v>
                </c:pt>
                <c:pt idx="511">
                  <c:v>4.7940074906367043</c:v>
                </c:pt>
                <c:pt idx="512">
                  <c:v>4.7943925233644862</c:v>
                </c:pt>
                <c:pt idx="513">
                  <c:v>4.794776119402985</c:v>
                </c:pt>
                <c:pt idx="514">
                  <c:v>4.7951582867783991</c:v>
                </c:pt>
                <c:pt idx="515">
                  <c:v>4.7955390334572492</c:v>
                </c:pt>
                <c:pt idx="516">
                  <c:v>4.795918367346939</c:v>
                </c:pt>
                <c:pt idx="517">
                  <c:v>4.7962962962962958</c:v>
                </c:pt>
                <c:pt idx="518">
                  <c:v>4.7966728280961188</c:v>
                </c:pt>
                <c:pt idx="519">
                  <c:v>4.7970479704797047</c:v>
                </c:pt>
                <c:pt idx="520">
                  <c:v>4.7974217311233884</c:v>
                </c:pt>
                <c:pt idx="521">
                  <c:v>4.7977941176470589</c:v>
                </c:pt>
                <c:pt idx="522">
                  <c:v>4.7981651376146788</c:v>
                </c:pt>
                <c:pt idx="523">
                  <c:v>4.7985347985347984</c:v>
                </c:pt>
                <c:pt idx="524">
                  <c:v>4.7989031078610607</c:v>
                </c:pt>
                <c:pt idx="525">
                  <c:v>4.7992700729927007</c:v>
                </c:pt>
                <c:pt idx="526">
                  <c:v>4.7996357012750455</c:v>
                </c:pt>
                <c:pt idx="527">
                  <c:v>4.8</c:v>
                </c:pt>
                <c:pt idx="528">
                  <c:v>4.8003629764065341</c:v>
                </c:pt>
                <c:pt idx="529">
                  <c:v>4.8007246376811601</c:v>
                </c:pt>
                <c:pt idx="530">
                  <c:v>4.8010849909584081</c:v>
                </c:pt>
                <c:pt idx="531">
                  <c:v>4.8014440433212995</c:v>
                </c:pt>
                <c:pt idx="532">
                  <c:v>4.8018018018018012</c:v>
                </c:pt>
                <c:pt idx="533">
                  <c:v>4.8021582733812949</c:v>
                </c:pt>
                <c:pt idx="534">
                  <c:v>4.8025134649910237</c:v>
                </c:pt>
                <c:pt idx="535">
                  <c:v>4.8028673835125444</c:v>
                </c:pt>
                <c:pt idx="536">
                  <c:v>4.8032200357781747</c:v>
                </c:pt>
                <c:pt idx="537">
                  <c:v>4.8035714285714288</c:v>
                </c:pt>
                <c:pt idx="538">
                  <c:v>4.8039215686274508</c:v>
                </c:pt>
                <c:pt idx="539">
                  <c:v>4.8042704626334523</c:v>
                </c:pt>
                <c:pt idx="540">
                  <c:v>4.80461811722913</c:v>
                </c:pt>
                <c:pt idx="541">
                  <c:v>4.8049645390070923</c:v>
                </c:pt>
                <c:pt idx="542">
                  <c:v>4.8053097345132745</c:v>
                </c:pt>
                <c:pt idx="543">
                  <c:v>4.8056537102473493</c:v>
                </c:pt>
                <c:pt idx="544">
                  <c:v>4.8059964726631392</c:v>
                </c:pt>
                <c:pt idx="545">
                  <c:v>4.806338028169014</c:v>
                </c:pt>
                <c:pt idx="546">
                  <c:v>4.8066783831282951</c:v>
                </c:pt>
                <c:pt idx="547">
                  <c:v>4.807017543859649</c:v>
                </c:pt>
                <c:pt idx="548">
                  <c:v>4.807355516637478</c:v>
                </c:pt>
                <c:pt idx="549">
                  <c:v>4.8076923076923075</c:v>
                </c:pt>
                <c:pt idx="550">
                  <c:v>4.8080279232111698</c:v>
                </c:pt>
                <c:pt idx="551">
                  <c:v>4.8083623693379787</c:v>
                </c:pt>
                <c:pt idx="552">
                  <c:v>4.8086956521739133</c:v>
                </c:pt>
                <c:pt idx="553">
                  <c:v>4.8090277777777777</c:v>
                </c:pt>
                <c:pt idx="554">
                  <c:v>4.8093587521663776</c:v>
                </c:pt>
                <c:pt idx="555">
                  <c:v>4.8096885813148784</c:v>
                </c:pt>
                <c:pt idx="556">
                  <c:v>4.810017271157168</c:v>
                </c:pt>
                <c:pt idx="557">
                  <c:v>4.8103448275862073</c:v>
                </c:pt>
                <c:pt idx="558">
                  <c:v>4.8106712564543894</c:v>
                </c:pt>
                <c:pt idx="559">
                  <c:v>4.8109965635738829</c:v>
                </c:pt>
                <c:pt idx="560">
                  <c:v>4.8113207547169807</c:v>
                </c:pt>
                <c:pt idx="561">
                  <c:v>4.8116438356164384</c:v>
                </c:pt>
                <c:pt idx="562">
                  <c:v>4.8119658119658117</c:v>
                </c:pt>
                <c:pt idx="563">
                  <c:v>4.8122866894197953</c:v>
                </c:pt>
                <c:pt idx="564">
                  <c:v>4.8126064735945482</c:v>
                </c:pt>
                <c:pt idx="565">
                  <c:v>4.8129251700680271</c:v>
                </c:pt>
                <c:pt idx="566">
                  <c:v>4.8132427843803054</c:v>
                </c:pt>
                <c:pt idx="567">
                  <c:v>4.8135593220338988</c:v>
                </c:pt>
                <c:pt idx="568">
                  <c:v>4.8138747884940782</c:v>
                </c:pt>
                <c:pt idx="569">
                  <c:v>4.8141891891891895</c:v>
                </c:pt>
                <c:pt idx="570">
                  <c:v>4.8145025295109614</c:v>
                </c:pt>
                <c:pt idx="571">
                  <c:v>4.8148148148148149</c:v>
                </c:pt>
                <c:pt idx="572">
                  <c:v>4.8151260504201678</c:v>
                </c:pt>
                <c:pt idx="573">
                  <c:v>4.8154362416107386</c:v>
                </c:pt>
                <c:pt idx="574">
                  <c:v>4.8157453936348409</c:v>
                </c:pt>
                <c:pt idx="575">
                  <c:v>4.816053511705686</c:v>
                </c:pt>
                <c:pt idx="576">
                  <c:v>4.8163606010016693</c:v>
                </c:pt>
                <c:pt idx="577">
                  <c:v>4.8166666666666664</c:v>
                </c:pt>
                <c:pt idx="578">
                  <c:v>4.8169717138103163</c:v>
                </c:pt>
                <c:pt idx="579">
                  <c:v>4.8172757475083055</c:v>
                </c:pt>
                <c:pt idx="580">
                  <c:v>4.817578772802654</c:v>
                </c:pt>
                <c:pt idx="581">
                  <c:v>4.8178807947019866</c:v>
                </c:pt>
                <c:pt idx="582">
                  <c:v>4.8181818181818183</c:v>
                </c:pt>
                <c:pt idx="583">
                  <c:v>4.8184818481848186</c:v>
                </c:pt>
                <c:pt idx="584">
                  <c:v>4.8187808896210873</c:v>
                </c:pt>
                <c:pt idx="585">
                  <c:v>4.8190789473684212</c:v>
                </c:pt>
                <c:pt idx="586">
                  <c:v>4.819376026272578</c:v>
                </c:pt>
                <c:pt idx="587">
                  <c:v>4.8196721311475414</c:v>
                </c:pt>
                <c:pt idx="588">
                  <c:v>4.8199672667757776</c:v>
                </c:pt>
                <c:pt idx="589">
                  <c:v>4.8202614379084965</c:v>
                </c:pt>
                <c:pt idx="590">
                  <c:v>4.8205546492659055</c:v>
                </c:pt>
                <c:pt idx="591">
                  <c:v>4.8208469055374596</c:v>
                </c:pt>
                <c:pt idx="592">
                  <c:v>4.821138211382114</c:v>
                </c:pt>
                <c:pt idx="593">
                  <c:v>4.8214285714285712</c:v>
                </c:pt>
                <c:pt idx="594">
                  <c:v>4.8217179902755269</c:v>
                </c:pt>
                <c:pt idx="595">
                  <c:v>4.8220064724919096</c:v>
                </c:pt>
                <c:pt idx="596">
                  <c:v>4.8222940226171245</c:v>
                </c:pt>
                <c:pt idx="597">
                  <c:v>4.82258064516129</c:v>
                </c:pt>
                <c:pt idx="598">
                  <c:v>4.8228663446054751</c:v>
                </c:pt>
                <c:pt idx="599">
                  <c:v>4.823151125401929</c:v>
                </c:pt>
                <c:pt idx="600">
                  <c:v>4.8234349919743185</c:v>
                </c:pt>
                <c:pt idx="601">
                  <c:v>4.8237179487179489</c:v>
                </c:pt>
                <c:pt idx="602">
                  <c:v>4.8239999999999998</c:v>
                </c:pt>
                <c:pt idx="603">
                  <c:v>4.8242811501597442</c:v>
                </c:pt>
                <c:pt idx="604">
                  <c:v>4.8245614035087723</c:v>
                </c:pt>
                <c:pt idx="605">
                  <c:v>4.8248407643312099</c:v>
                </c:pt>
                <c:pt idx="606">
                  <c:v>4.8251192368839426</c:v>
                </c:pt>
                <c:pt idx="607">
                  <c:v>4.8253968253968251</c:v>
                </c:pt>
                <c:pt idx="608">
                  <c:v>4.8256735340728998</c:v>
                </c:pt>
                <c:pt idx="609">
                  <c:v>4.825949367088608</c:v>
                </c:pt>
                <c:pt idx="610">
                  <c:v>4.8262243285939972</c:v>
                </c:pt>
                <c:pt idx="611">
                  <c:v>4.8264984227129339</c:v>
                </c:pt>
                <c:pt idx="612">
                  <c:v>4.8267716535433074</c:v>
                </c:pt>
                <c:pt idx="613">
                  <c:v>4.8270440251572326</c:v>
                </c:pt>
                <c:pt idx="614">
                  <c:v>4.8273155416012559</c:v>
                </c:pt>
                <c:pt idx="615">
                  <c:v>4.8275862068965516</c:v>
                </c:pt>
                <c:pt idx="616">
                  <c:v>4.8278560250391234</c:v>
                </c:pt>
                <c:pt idx="617">
                  <c:v>4.828125</c:v>
                </c:pt>
                <c:pt idx="618">
                  <c:v>4.8283931357254293</c:v>
                </c:pt>
                <c:pt idx="619">
                  <c:v>4.8286604361370715</c:v>
                </c:pt>
                <c:pt idx="620">
                  <c:v>4.8289269051321924</c:v>
                </c:pt>
                <c:pt idx="621">
                  <c:v>4.829192546583851</c:v>
                </c:pt>
                <c:pt idx="622">
                  <c:v>4.829457364341085</c:v>
                </c:pt>
                <c:pt idx="623">
                  <c:v>4.8297213622291029</c:v>
                </c:pt>
                <c:pt idx="624">
                  <c:v>4.8299845440494593</c:v>
                </c:pt>
                <c:pt idx="625">
                  <c:v>4.8302469135802468</c:v>
                </c:pt>
                <c:pt idx="626">
                  <c:v>4.8305084745762707</c:v>
                </c:pt>
                <c:pt idx="627">
                  <c:v>4.8307692307692305</c:v>
                </c:pt>
                <c:pt idx="628">
                  <c:v>4.8310291858678953</c:v>
                </c:pt>
                <c:pt idx="629">
                  <c:v>4.8312883435582821</c:v>
                </c:pt>
                <c:pt idx="630">
                  <c:v>4.8315467075038292</c:v>
                </c:pt>
                <c:pt idx="631">
                  <c:v>4.8318042813455655</c:v>
                </c:pt>
                <c:pt idx="632">
                  <c:v>4.8320610687022905</c:v>
                </c:pt>
                <c:pt idx="633">
                  <c:v>4.8323170731707314</c:v>
                </c:pt>
                <c:pt idx="634">
                  <c:v>4.8325722983257231</c:v>
                </c:pt>
                <c:pt idx="635">
                  <c:v>4.8328267477203646</c:v>
                </c:pt>
                <c:pt idx="636">
                  <c:v>4.8330804248861909</c:v>
                </c:pt>
                <c:pt idx="637">
                  <c:v>4.833333333333333</c:v>
                </c:pt>
                <c:pt idx="638">
                  <c:v>4.8335854765506809</c:v>
                </c:pt>
                <c:pt idx="639">
                  <c:v>4.8338368580060429</c:v>
                </c:pt>
                <c:pt idx="640">
                  <c:v>4.8340874811463044</c:v>
                </c:pt>
                <c:pt idx="641">
                  <c:v>4.8343373493975905</c:v>
                </c:pt>
                <c:pt idx="642">
                  <c:v>4.8345864661654137</c:v>
                </c:pt>
                <c:pt idx="643">
                  <c:v>4.8348348348348349</c:v>
                </c:pt>
                <c:pt idx="644">
                  <c:v>4.8350824587706152</c:v>
                </c:pt>
                <c:pt idx="645">
                  <c:v>4.8353293413173652</c:v>
                </c:pt>
                <c:pt idx="646">
                  <c:v>4.8355754857997013</c:v>
                </c:pt>
                <c:pt idx="647">
                  <c:v>4.8358208955223878</c:v>
                </c:pt>
                <c:pt idx="648">
                  <c:v>4.8360655737704921</c:v>
                </c:pt>
                <c:pt idx="649">
                  <c:v>4.8363095238095237</c:v>
                </c:pt>
                <c:pt idx="650">
                  <c:v>4.8365527488855866</c:v>
                </c:pt>
                <c:pt idx="651">
                  <c:v>4.8367952522255191</c:v>
                </c:pt>
                <c:pt idx="652">
                  <c:v>4.837037037037037</c:v>
                </c:pt>
                <c:pt idx="653">
                  <c:v>4.8372781065088759</c:v>
                </c:pt>
                <c:pt idx="654">
                  <c:v>4.8375184638109303</c:v>
                </c:pt>
                <c:pt idx="655">
                  <c:v>4.8377581120943951</c:v>
                </c:pt>
                <c:pt idx="656">
                  <c:v>4.8379970544918995</c:v>
                </c:pt>
                <c:pt idx="657">
                  <c:v>4.8382352941176467</c:v>
                </c:pt>
                <c:pt idx="658">
                  <c:v>4.8384728340675478</c:v>
                </c:pt>
                <c:pt idx="659">
                  <c:v>4.838709677419355</c:v>
                </c:pt>
                <c:pt idx="660">
                  <c:v>4.8389458272327968</c:v>
                </c:pt>
                <c:pt idx="661">
                  <c:v>4.8391812865497075</c:v>
                </c:pt>
                <c:pt idx="662">
                  <c:v>4.8394160583941606</c:v>
                </c:pt>
                <c:pt idx="663">
                  <c:v>4.8396501457725947</c:v>
                </c:pt>
                <c:pt idx="664">
                  <c:v>4.8398835516739442</c:v>
                </c:pt>
                <c:pt idx="665">
                  <c:v>4.8401162790697674</c:v>
                </c:pt>
                <c:pt idx="666">
                  <c:v>4.8403483309143684</c:v>
                </c:pt>
                <c:pt idx="667">
                  <c:v>4.8405797101449277</c:v>
                </c:pt>
                <c:pt idx="668">
                  <c:v>4.8408104196816213</c:v>
                </c:pt>
                <c:pt idx="669">
                  <c:v>4.8410404624277454</c:v>
                </c:pt>
                <c:pt idx="670">
                  <c:v>4.8412698412698409</c:v>
                </c:pt>
                <c:pt idx="671">
                  <c:v>4.8414985590778095</c:v>
                </c:pt>
                <c:pt idx="672">
                  <c:v>4.8417266187050361</c:v>
                </c:pt>
                <c:pt idx="673">
                  <c:v>4.8419540229885056</c:v>
                </c:pt>
                <c:pt idx="674">
                  <c:v>4.8421807747489236</c:v>
                </c:pt>
                <c:pt idx="675">
                  <c:v>4.8424068767908306</c:v>
                </c:pt>
                <c:pt idx="676">
                  <c:v>4.8426323319027178</c:v>
                </c:pt>
                <c:pt idx="677">
                  <c:v>4.8428571428571425</c:v>
                </c:pt>
                <c:pt idx="678">
                  <c:v>4.8430813124108418</c:v>
                </c:pt>
                <c:pt idx="679">
                  <c:v>4.8433048433048427</c:v>
                </c:pt>
                <c:pt idx="680">
                  <c:v>4.8435277382645801</c:v>
                </c:pt>
                <c:pt idx="681">
                  <c:v>4.84375</c:v>
                </c:pt>
                <c:pt idx="682">
                  <c:v>4.8439716312056733</c:v>
                </c:pt>
                <c:pt idx="683">
                  <c:v>4.8441926345609065</c:v>
                </c:pt>
                <c:pt idx="684">
                  <c:v>4.844413012729845</c:v>
                </c:pt>
                <c:pt idx="685">
                  <c:v>4.8446327683615822</c:v>
                </c:pt>
                <c:pt idx="686">
                  <c:v>4.8448519040902678</c:v>
                </c:pt>
                <c:pt idx="687">
                  <c:v>4.8450704225352119</c:v>
                </c:pt>
                <c:pt idx="688">
                  <c:v>4.8452883263009845</c:v>
                </c:pt>
                <c:pt idx="689">
                  <c:v>4.845505617977528</c:v>
                </c:pt>
                <c:pt idx="690">
                  <c:v>4.8457223001402525</c:v>
                </c:pt>
                <c:pt idx="691">
                  <c:v>4.8459383753501397</c:v>
                </c:pt>
                <c:pt idx="692">
                  <c:v>4.8461538461538458</c:v>
                </c:pt>
                <c:pt idx="693">
                  <c:v>4.8463687150837984</c:v>
                </c:pt>
                <c:pt idx="694">
                  <c:v>4.8465829846582986</c:v>
                </c:pt>
                <c:pt idx="695">
                  <c:v>4.8467966573816152</c:v>
                </c:pt>
                <c:pt idx="696">
                  <c:v>4.8470097357440887</c:v>
                </c:pt>
                <c:pt idx="697">
                  <c:v>4.8472222222222223</c:v>
                </c:pt>
                <c:pt idx="698">
                  <c:v>4.8474341192787795</c:v>
                </c:pt>
                <c:pt idx="699">
                  <c:v>4.8476454293628803</c:v>
                </c:pt>
                <c:pt idx="700">
                  <c:v>4.8478561549100965</c:v>
                </c:pt>
                <c:pt idx="701">
                  <c:v>4.8480662983425411</c:v>
                </c:pt>
                <c:pt idx="702">
                  <c:v>4.8482758620689657</c:v>
                </c:pt>
                <c:pt idx="703">
                  <c:v>4.8484848484848486</c:v>
                </c:pt>
                <c:pt idx="704">
                  <c:v>4.8486932599724897</c:v>
                </c:pt>
                <c:pt idx="705">
                  <c:v>4.8489010989010985</c:v>
                </c:pt>
                <c:pt idx="706">
                  <c:v>4.8491083676268856</c:v>
                </c:pt>
                <c:pt idx="707">
                  <c:v>4.8493150684931505</c:v>
                </c:pt>
                <c:pt idx="708">
                  <c:v>4.8495212038303688</c:v>
                </c:pt>
                <c:pt idx="709">
                  <c:v>4.8497267759562837</c:v>
                </c:pt>
                <c:pt idx="710">
                  <c:v>4.8499317871759891</c:v>
                </c:pt>
                <c:pt idx="711">
                  <c:v>4.8501362397820165</c:v>
                </c:pt>
                <c:pt idx="712">
                  <c:v>4.850340136054422</c:v>
                </c:pt>
                <c:pt idx="713">
                  <c:v>4.8505434782608701</c:v>
                </c:pt>
                <c:pt idx="714">
                  <c:v>4.8507462686567164</c:v>
                </c:pt>
                <c:pt idx="715">
                  <c:v>4.8509485094850948</c:v>
                </c:pt>
                <c:pt idx="716">
                  <c:v>4.8511502029769957</c:v>
                </c:pt>
                <c:pt idx="717">
                  <c:v>4.8513513513513509</c:v>
                </c:pt>
                <c:pt idx="718">
                  <c:v>4.8515519568151149</c:v>
                </c:pt>
                <c:pt idx="719">
                  <c:v>4.8517520215633425</c:v>
                </c:pt>
                <c:pt idx="720">
                  <c:v>4.8519515477792732</c:v>
                </c:pt>
                <c:pt idx="721">
                  <c:v>4.852150537634409</c:v>
                </c:pt>
                <c:pt idx="722">
                  <c:v>4.8523489932885902</c:v>
                </c:pt>
                <c:pt idx="723">
                  <c:v>4.8525469168900806</c:v>
                </c:pt>
                <c:pt idx="724">
                  <c:v>4.8527443105756358</c:v>
                </c:pt>
                <c:pt idx="725">
                  <c:v>4.8529411764705879</c:v>
                </c:pt>
                <c:pt idx="726">
                  <c:v>4.8531375166889186</c:v>
                </c:pt>
                <c:pt idx="727">
                  <c:v>4.8533333333333335</c:v>
                </c:pt>
                <c:pt idx="728">
                  <c:v>4.8535286284953392</c:v>
                </c:pt>
                <c:pt idx="729">
                  <c:v>4.8537234042553195</c:v>
                </c:pt>
                <c:pt idx="730">
                  <c:v>4.8539176626826031</c:v>
                </c:pt>
                <c:pt idx="731">
                  <c:v>4.8541114058355443</c:v>
                </c:pt>
                <c:pt idx="732">
                  <c:v>4.8543046357615891</c:v>
                </c:pt>
                <c:pt idx="733">
                  <c:v>4.8544973544973544</c:v>
                </c:pt>
                <c:pt idx="734">
                  <c:v>4.8546895640686918</c:v>
                </c:pt>
                <c:pt idx="735">
                  <c:v>4.8548812664907652</c:v>
                </c:pt>
                <c:pt idx="736">
                  <c:v>4.8550724637681162</c:v>
                </c:pt>
                <c:pt idx="737">
                  <c:v>4.8552631578947372</c:v>
                </c:pt>
                <c:pt idx="738">
                  <c:v>4.8554533508541393</c:v>
                </c:pt>
                <c:pt idx="739">
                  <c:v>4.8556430446194225</c:v>
                </c:pt>
                <c:pt idx="740">
                  <c:v>4.8558322411533421</c:v>
                </c:pt>
                <c:pt idx="741">
                  <c:v>4.8560209424083771</c:v>
                </c:pt>
                <c:pt idx="742">
                  <c:v>4.856209150326797</c:v>
                </c:pt>
                <c:pt idx="743">
                  <c:v>4.8563968668407309</c:v>
                </c:pt>
                <c:pt idx="744">
                  <c:v>4.8565840938722289</c:v>
                </c:pt>
                <c:pt idx="745">
                  <c:v>4.856770833333333</c:v>
                </c:pt>
                <c:pt idx="746">
                  <c:v>4.8569570871261378</c:v>
                </c:pt>
                <c:pt idx="747">
                  <c:v>4.8571428571428568</c:v>
                </c:pt>
                <c:pt idx="748">
                  <c:v>4.8573281452658881</c:v>
                </c:pt>
                <c:pt idx="749">
                  <c:v>4.857512953367876</c:v>
                </c:pt>
                <c:pt idx="750">
                  <c:v>4.8576972833117722</c:v>
                </c:pt>
                <c:pt idx="751">
                  <c:v>4.8578811369509047</c:v>
                </c:pt>
                <c:pt idx="752">
                  <c:v>4.8580645161290317</c:v>
                </c:pt>
                <c:pt idx="753">
                  <c:v>4.858247422680412</c:v>
                </c:pt>
                <c:pt idx="754">
                  <c:v>4.8584298584298589</c:v>
                </c:pt>
                <c:pt idx="755">
                  <c:v>4.8586118251928028</c:v>
                </c:pt>
                <c:pt idx="756">
                  <c:v>4.8587933247753528</c:v>
                </c:pt>
                <c:pt idx="757">
                  <c:v>4.8589743589743586</c:v>
                </c:pt>
                <c:pt idx="758">
                  <c:v>4.859154929577465</c:v>
                </c:pt>
                <c:pt idx="759">
                  <c:v>4.859335038363171</c:v>
                </c:pt>
                <c:pt idx="760">
                  <c:v>4.8595146871008934</c:v>
                </c:pt>
                <c:pt idx="761">
                  <c:v>4.8596938775510203</c:v>
                </c:pt>
                <c:pt idx="762">
                  <c:v>4.8598726114649686</c:v>
                </c:pt>
                <c:pt idx="763">
                  <c:v>4.8600508905852422</c:v>
                </c:pt>
                <c:pt idx="764">
                  <c:v>4.8602287166454889</c:v>
                </c:pt>
                <c:pt idx="765">
                  <c:v>4.8604060913705585</c:v>
                </c:pt>
                <c:pt idx="766">
                  <c:v>4.8605830164765527</c:v>
                </c:pt>
                <c:pt idx="767">
                  <c:v>4.8607594936708862</c:v>
                </c:pt>
                <c:pt idx="768">
                  <c:v>4.8609355246523389</c:v>
                </c:pt>
                <c:pt idx="769">
                  <c:v>4.8611111111111107</c:v>
                </c:pt>
                <c:pt idx="770">
                  <c:v>4.8612862547288778</c:v>
                </c:pt>
                <c:pt idx="771">
                  <c:v>4.8614609571788412</c:v>
                </c:pt>
                <c:pt idx="772">
                  <c:v>4.8616352201257858</c:v>
                </c:pt>
                <c:pt idx="773">
                  <c:v>4.8618090452261313</c:v>
                </c:pt>
                <c:pt idx="774">
                  <c:v>4.86198243412798</c:v>
                </c:pt>
                <c:pt idx="775">
                  <c:v>4.8621553884711775</c:v>
                </c:pt>
                <c:pt idx="776">
                  <c:v>4.8623279098873589</c:v>
                </c:pt>
                <c:pt idx="777">
                  <c:v>4.8624999999999998</c:v>
                </c:pt>
                <c:pt idx="778">
                  <c:v>4.8626716604244695</c:v>
                </c:pt>
                <c:pt idx="779">
                  <c:v>4.8628428927680805</c:v>
                </c:pt>
                <c:pt idx="780">
                  <c:v>4.8630136986301373</c:v>
                </c:pt>
                <c:pt idx="781">
                  <c:v>4.8631840796019894</c:v>
                </c:pt>
                <c:pt idx="782">
                  <c:v>4.8633540372670812</c:v>
                </c:pt>
                <c:pt idx="783">
                  <c:v>4.8635235732009923</c:v>
                </c:pt>
                <c:pt idx="784">
                  <c:v>4.8636926889714989</c:v>
                </c:pt>
                <c:pt idx="785">
                  <c:v>4.8638613861386135</c:v>
                </c:pt>
                <c:pt idx="786">
                  <c:v>4.8640296662546358</c:v>
                </c:pt>
                <c:pt idx="787">
                  <c:v>4.8641975308641978</c:v>
                </c:pt>
                <c:pt idx="788">
                  <c:v>4.8643649815043153</c:v>
                </c:pt>
                <c:pt idx="789">
                  <c:v>4.8645320197044333</c:v>
                </c:pt>
                <c:pt idx="790">
                  <c:v>4.8646986469864704</c:v>
                </c:pt>
                <c:pt idx="791">
                  <c:v>4.8648648648648649</c:v>
                </c:pt>
                <c:pt idx="792">
                  <c:v>4.8650306748466257</c:v>
                </c:pt>
                <c:pt idx="793">
                  <c:v>4.8651960784313726</c:v>
                </c:pt>
                <c:pt idx="794">
                  <c:v>4.8653610771113831</c:v>
                </c:pt>
                <c:pt idx="795">
                  <c:v>4.8655256723716382</c:v>
                </c:pt>
                <c:pt idx="796">
                  <c:v>4.8656898656898653</c:v>
                </c:pt>
                <c:pt idx="797">
                  <c:v>4.8658536585365848</c:v>
                </c:pt>
                <c:pt idx="798">
                  <c:v>4.8660170523751525</c:v>
                </c:pt>
                <c:pt idx="799">
                  <c:v>4.8661800486618008</c:v>
                </c:pt>
                <c:pt idx="800">
                  <c:v>4.866342648845686</c:v>
                </c:pt>
                <c:pt idx="801">
                  <c:v>4.866504854368932</c:v>
                </c:pt>
                <c:pt idx="802">
                  <c:v>4.8666666666666671</c:v>
                </c:pt>
                <c:pt idx="803">
                  <c:v>4.8668280871670708</c:v>
                </c:pt>
                <c:pt idx="804">
                  <c:v>4.866989117291415</c:v>
                </c:pt>
                <c:pt idx="805">
                  <c:v>4.8671497584541061</c:v>
                </c:pt>
                <c:pt idx="806">
                  <c:v>4.8673100120627257</c:v>
                </c:pt>
                <c:pt idx="807">
                  <c:v>4.8674698795180724</c:v>
                </c:pt>
                <c:pt idx="808">
                  <c:v>4.8676293622142</c:v>
                </c:pt>
                <c:pt idx="809">
                  <c:v>4.8677884615384617</c:v>
                </c:pt>
                <c:pt idx="810">
                  <c:v>4.8679471788715487</c:v>
                </c:pt>
                <c:pt idx="811">
                  <c:v>4.8681055155875299</c:v>
                </c:pt>
                <c:pt idx="812">
                  <c:v>4.8682634730538918</c:v>
                </c:pt>
                <c:pt idx="813">
                  <c:v>4.8684210526315788</c:v>
                </c:pt>
                <c:pt idx="814">
                  <c:v>4.8685782556750299</c:v>
                </c:pt>
                <c:pt idx="815">
                  <c:v>4.8687350835322194</c:v>
                </c:pt>
                <c:pt idx="816">
                  <c:v>4.8688915375446964</c:v>
                </c:pt>
                <c:pt idx="817">
                  <c:v>4.8690476190476186</c:v>
                </c:pt>
                <c:pt idx="818">
                  <c:v>4.8692033293697978</c:v>
                </c:pt>
                <c:pt idx="819">
                  <c:v>4.869358669833729</c:v>
                </c:pt>
                <c:pt idx="820">
                  <c:v>4.8695136417556348</c:v>
                </c:pt>
                <c:pt idx="821">
                  <c:v>4.8696682464454977</c:v>
                </c:pt>
                <c:pt idx="822">
                  <c:v>4.8698224852071004</c:v>
                </c:pt>
                <c:pt idx="823">
                  <c:v>4.8699763593380609</c:v>
                </c:pt>
                <c:pt idx="824">
                  <c:v>4.8701298701298699</c:v>
                </c:pt>
                <c:pt idx="825">
                  <c:v>4.8702830188679247</c:v>
                </c:pt>
                <c:pt idx="826">
                  <c:v>4.8704358068315665</c:v>
                </c:pt>
                <c:pt idx="827">
                  <c:v>4.8705882352941181</c:v>
                </c:pt>
                <c:pt idx="828">
                  <c:v>4.8707403055229141</c:v>
                </c:pt>
                <c:pt idx="829">
                  <c:v>4.8708920187793421</c:v>
                </c:pt>
                <c:pt idx="830">
                  <c:v>4.8710433763188741</c:v>
                </c:pt>
                <c:pt idx="831">
                  <c:v>4.8711943793911008</c:v>
                </c:pt>
                <c:pt idx="832">
                  <c:v>4.871345029239766</c:v>
                </c:pt>
                <c:pt idx="833">
                  <c:v>4.8714953271028039</c:v>
                </c:pt>
                <c:pt idx="834">
                  <c:v>4.8716452742123693</c:v>
                </c:pt>
                <c:pt idx="835">
                  <c:v>4.8717948717948714</c:v>
                </c:pt>
                <c:pt idx="836">
                  <c:v>4.8719441210710128</c:v>
                </c:pt>
                <c:pt idx="837">
                  <c:v>4.8720930232558137</c:v>
                </c:pt>
                <c:pt idx="838">
                  <c:v>4.8722415795586524</c:v>
                </c:pt>
                <c:pt idx="839">
                  <c:v>4.872389791183295</c:v>
                </c:pt>
                <c:pt idx="840">
                  <c:v>4.8725376593279259</c:v>
                </c:pt>
                <c:pt idx="841">
                  <c:v>4.8726851851851851</c:v>
                </c:pt>
                <c:pt idx="842">
                  <c:v>4.8728323699421967</c:v>
                </c:pt>
                <c:pt idx="843">
                  <c:v>4.8729792147806004</c:v>
                </c:pt>
                <c:pt idx="844">
                  <c:v>4.8731257208765859</c:v>
                </c:pt>
                <c:pt idx="845">
                  <c:v>4.8732718894009217</c:v>
                </c:pt>
                <c:pt idx="846">
                  <c:v>4.8734177215189876</c:v>
                </c:pt>
                <c:pt idx="847">
                  <c:v>4.8735632183908049</c:v>
                </c:pt>
                <c:pt idx="848">
                  <c:v>4.8737083811710677</c:v>
                </c:pt>
                <c:pt idx="849">
                  <c:v>4.8738532110091741</c:v>
                </c:pt>
                <c:pt idx="850">
                  <c:v>4.873997709049255</c:v>
                </c:pt>
                <c:pt idx="851">
                  <c:v>4.8741418764302056</c:v>
                </c:pt>
                <c:pt idx="852">
                  <c:v>4.8742857142857146</c:v>
                </c:pt>
                <c:pt idx="853">
                  <c:v>4.8744292237442917</c:v>
                </c:pt>
                <c:pt idx="854">
                  <c:v>4.8745724059293041</c:v>
                </c:pt>
                <c:pt idx="855">
                  <c:v>4.8747152619589977</c:v>
                </c:pt>
                <c:pt idx="856">
                  <c:v>4.8748577929465302</c:v>
                </c:pt>
                <c:pt idx="857">
                  <c:v>4.875</c:v>
                </c:pt>
                <c:pt idx="858">
                  <c:v>4.8751418842224741</c:v>
                </c:pt>
                <c:pt idx="859">
                  <c:v>4.8752834467120181</c:v>
                </c:pt>
                <c:pt idx="860">
                  <c:v>4.8754246885617212</c:v>
                </c:pt>
                <c:pt idx="861">
                  <c:v>4.8755656108597281</c:v>
                </c:pt>
                <c:pt idx="862">
                  <c:v>4.8757062146892656</c:v>
                </c:pt>
                <c:pt idx="863">
                  <c:v>4.8758465011286685</c:v>
                </c:pt>
                <c:pt idx="864">
                  <c:v>4.8759864712514096</c:v>
                </c:pt>
                <c:pt idx="865">
                  <c:v>4.8761261261261266</c:v>
                </c:pt>
                <c:pt idx="866">
                  <c:v>4.8762654668166476</c:v>
                </c:pt>
                <c:pt idx="867">
                  <c:v>4.8764044943820224</c:v>
                </c:pt>
                <c:pt idx="868">
                  <c:v>4.8765432098765435</c:v>
                </c:pt>
                <c:pt idx="869">
                  <c:v>4.876681614349776</c:v>
                </c:pt>
                <c:pt idx="870">
                  <c:v>4.8768197088465843</c:v>
                </c:pt>
                <c:pt idx="871">
                  <c:v>4.8769574944071588</c:v>
                </c:pt>
                <c:pt idx="872">
                  <c:v>4.8770949720670389</c:v>
                </c:pt>
                <c:pt idx="873">
                  <c:v>4.8772321428571432</c:v>
                </c:pt>
                <c:pt idx="874">
                  <c:v>4.8773690078037903</c:v>
                </c:pt>
                <c:pt idx="875">
                  <c:v>4.8775055679287309</c:v>
                </c:pt>
                <c:pt idx="876">
                  <c:v>4.8776418242491655</c:v>
                </c:pt>
                <c:pt idx="877">
                  <c:v>4.8777777777777773</c:v>
                </c:pt>
                <c:pt idx="878">
                  <c:v>4.8779134295227529</c:v>
                </c:pt>
                <c:pt idx="879">
                  <c:v>4.8780487804878048</c:v>
                </c:pt>
                <c:pt idx="880">
                  <c:v>4.8781838316722039</c:v>
                </c:pt>
                <c:pt idx="881">
                  <c:v>4.8783185840707963</c:v>
                </c:pt>
                <c:pt idx="882">
                  <c:v>4.8784530386740332</c:v>
                </c:pt>
                <c:pt idx="883">
                  <c:v>4.8785871964679908</c:v>
                </c:pt>
                <c:pt idx="884">
                  <c:v>4.8787210584343992</c:v>
                </c:pt>
                <c:pt idx="885">
                  <c:v>4.8788546255506606</c:v>
                </c:pt>
                <c:pt idx="886">
                  <c:v>4.8789878987898785</c:v>
                </c:pt>
                <c:pt idx="887">
                  <c:v>4.8791208791208787</c:v>
                </c:pt>
                <c:pt idx="888">
                  <c:v>4.8792535675082327</c:v>
                </c:pt>
                <c:pt idx="889">
                  <c:v>4.8793859649122808</c:v>
                </c:pt>
                <c:pt idx="890">
                  <c:v>4.8795180722891569</c:v>
                </c:pt>
                <c:pt idx="891">
                  <c:v>4.8796498905908097</c:v>
                </c:pt>
                <c:pt idx="892">
                  <c:v>4.8797814207650276</c:v>
                </c:pt>
                <c:pt idx="893">
                  <c:v>4.8799126637554586</c:v>
                </c:pt>
                <c:pt idx="894">
                  <c:v>4.8800436205016355</c:v>
                </c:pt>
                <c:pt idx="895">
                  <c:v>4.8801742919389977</c:v>
                </c:pt>
                <c:pt idx="896">
                  <c:v>4.880304678998912</c:v>
                </c:pt>
                <c:pt idx="897">
                  <c:v>4.8804347826086953</c:v>
                </c:pt>
                <c:pt idx="898">
                  <c:v>4.8805646036916395</c:v>
                </c:pt>
                <c:pt idx="899">
                  <c:v>4.8806941431670285</c:v>
                </c:pt>
                <c:pt idx="900">
                  <c:v>4.8808234019501624</c:v>
                </c:pt>
                <c:pt idx="901">
                  <c:v>4.8809523809523805</c:v>
                </c:pt>
                <c:pt idx="902">
                  <c:v>4.8810810810810814</c:v>
                </c:pt>
                <c:pt idx="903">
                  <c:v>4.8812095032397407</c:v>
                </c:pt>
                <c:pt idx="904">
                  <c:v>4.88133764832794</c:v>
                </c:pt>
                <c:pt idx="905">
                  <c:v>4.8814655172413799</c:v>
                </c:pt>
                <c:pt idx="906">
                  <c:v>4.8815931108719051</c:v>
                </c:pt>
                <c:pt idx="907">
                  <c:v>4.881720430107527</c:v>
                </c:pt>
                <c:pt idx="908">
                  <c:v>4.8818474758324379</c:v>
                </c:pt>
                <c:pt idx="909">
                  <c:v>4.8819742489270386</c:v>
                </c:pt>
                <c:pt idx="910">
                  <c:v>4.882100750267953</c:v>
                </c:pt>
                <c:pt idx="911">
                  <c:v>4.8822269807280518</c:v>
                </c:pt>
                <c:pt idx="912">
                  <c:v>4.8823529411764701</c:v>
                </c:pt>
                <c:pt idx="913">
                  <c:v>4.882478632478632</c:v>
                </c:pt>
                <c:pt idx="914">
                  <c:v>4.8826040554962642</c:v>
                </c:pt>
                <c:pt idx="915">
                  <c:v>4.8827292110874199</c:v>
                </c:pt>
                <c:pt idx="916">
                  <c:v>4.8828541001064965</c:v>
                </c:pt>
                <c:pt idx="917">
                  <c:v>4.8829787234042552</c:v>
                </c:pt>
                <c:pt idx="918">
                  <c:v>4.8831030818278425</c:v>
                </c:pt>
                <c:pt idx="919">
                  <c:v>4.8832271762208066</c:v>
                </c:pt>
                <c:pt idx="920">
                  <c:v>4.8833510074231175</c:v>
                </c:pt>
                <c:pt idx="921">
                  <c:v>4.883474576271186</c:v>
                </c:pt>
                <c:pt idx="922">
                  <c:v>4.8835978835978837</c:v>
                </c:pt>
                <c:pt idx="923">
                  <c:v>4.8837209302325579</c:v>
                </c:pt>
                <c:pt idx="924">
                  <c:v>4.8838437170010565</c:v>
                </c:pt>
                <c:pt idx="925">
                  <c:v>4.8839662447257384</c:v>
                </c:pt>
                <c:pt idx="926">
                  <c:v>4.8840885142255006</c:v>
                </c:pt>
                <c:pt idx="927">
                  <c:v>4.8842105263157896</c:v>
                </c:pt>
                <c:pt idx="928">
                  <c:v>4.8843322818086223</c:v>
                </c:pt>
                <c:pt idx="929">
                  <c:v>4.8844537815126046</c:v>
                </c:pt>
                <c:pt idx="930">
                  <c:v>4.8845750262329481</c:v>
                </c:pt>
                <c:pt idx="931">
                  <c:v>4.884696016771489</c:v>
                </c:pt>
                <c:pt idx="932">
                  <c:v>4.8848167539267013</c:v>
                </c:pt>
                <c:pt idx="933">
                  <c:v>4.8849372384937242</c:v>
                </c:pt>
                <c:pt idx="934">
                  <c:v>4.8850574712643677</c:v>
                </c:pt>
                <c:pt idx="935">
                  <c:v>4.8851774530271399</c:v>
                </c:pt>
                <c:pt idx="936">
                  <c:v>4.8852971845672579</c:v>
                </c:pt>
                <c:pt idx="937">
                  <c:v>4.8854166666666661</c:v>
                </c:pt>
                <c:pt idx="938">
                  <c:v>4.8855359001040579</c:v>
                </c:pt>
                <c:pt idx="939">
                  <c:v>4.885654885654886</c:v>
                </c:pt>
                <c:pt idx="940">
                  <c:v>4.8857736240913816</c:v>
                </c:pt>
                <c:pt idx="941">
                  <c:v>4.8858921161825721</c:v>
                </c:pt>
                <c:pt idx="942">
                  <c:v>4.886010362694301</c:v>
                </c:pt>
                <c:pt idx="943">
                  <c:v>4.8861283643892337</c:v>
                </c:pt>
                <c:pt idx="944">
                  <c:v>4.8862461220268871</c:v>
                </c:pt>
                <c:pt idx="945">
                  <c:v>4.8863636363636367</c:v>
                </c:pt>
                <c:pt idx="946">
                  <c:v>4.8864809081527349</c:v>
                </c:pt>
                <c:pt idx="947">
                  <c:v>4.8865979381443294</c:v>
                </c:pt>
                <c:pt idx="948">
                  <c:v>4.8867147270854785</c:v>
                </c:pt>
                <c:pt idx="949">
                  <c:v>4.8868312757201648</c:v>
                </c:pt>
                <c:pt idx="950">
                  <c:v>4.8869475847893113</c:v>
                </c:pt>
                <c:pt idx="951">
                  <c:v>4.8870636550308006</c:v>
                </c:pt>
                <c:pt idx="952">
                  <c:v>4.8871794871794876</c:v>
                </c:pt>
                <c:pt idx="953">
                  <c:v>4.8872950819672125</c:v>
                </c:pt>
                <c:pt idx="954">
                  <c:v>4.8874104401228253</c:v>
                </c:pt>
                <c:pt idx="955">
                  <c:v>4.887525562372188</c:v>
                </c:pt>
                <c:pt idx="956">
                  <c:v>4.8876404494382015</c:v>
                </c:pt>
                <c:pt idx="957">
                  <c:v>4.8877551020408161</c:v>
                </c:pt>
                <c:pt idx="958">
                  <c:v>4.887869520897044</c:v>
                </c:pt>
                <c:pt idx="959">
                  <c:v>4.887983706720977</c:v>
                </c:pt>
                <c:pt idx="960">
                  <c:v>4.8880976602238047</c:v>
                </c:pt>
                <c:pt idx="961">
                  <c:v>4.8882113821138216</c:v>
                </c:pt>
                <c:pt idx="962">
                  <c:v>4.8883248730964466</c:v>
                </c:pt>
                <c:pt idx="963">
                  <c:v>4.8884381338742395</c:v>
                </c:pt>
                <c:pt idx="964">
                  <c:v>4.88855116514691</c:v>
                </c:pt>
                <c:pt idx="965">
                  <c:v>4.8886639676113361</c:v>
                </c:pt>
                <c:pt idx="966">
                  <c:v>4.8887765419615778</c:v>
                </c:pt>
                <c:pt idx="967">
                  <c:v>4.8888888888888884</c:v>
                </c:pt>
                <c:pt idx="968">
                  <c:v>4.8890010090817357</c:v>
                </c:pt>
                <c:pt idx="969">
                  <c:v>4.8891129032258061</c:v>
                </c:pt>
                <c:pt idx="970">
                  <c:v>4.8892245720040286</c:v>
                </c:pt>
                <c:pt idx="971">
                  <c:v>4.8893360160965793</c:v>
                </c:pt>
                <c:pt idx="972">
                  <c:v>4.8894472361809047</c:v>
                </c:pt>
                <c:pt idx="973">
                  <c:v>4.8895582329317264</c:v>
                </c:pt>
                <c:pt idx="974">
                  <c:v>4.8896690070210633</c:v>
                </c:pt>
                <c:pt idx="975">
                  <c:v>4.889779559118236</c:v>
                </c:pt>
                <c:pt idx="976">
                  <c:v>4.8898898898898899</c:v>
                </c:pt>
                <c:pt idx="977">
                  <c:v>4.8899999999999997</c:v>
                </c:pt>
                <c:pt idx="978">
                  <c:v>4.8901098901098896</c:v>
                </c:pt>
                <c:pt idx="979">
                  <c:v>4.8902195608782435</c:v>
                </c:pt>
                <c:pt idx="980">
                  <c:v>4.8903290129611161</c:v>
                </c:pt>
                <c:pt idx="981">
                  <c:v>4.8904382470119518</c:v>
                </c:pt>
                <c:pt idx="982">
                  <c:v>4.8905472636815919</c:v>
                </c:pt>
                <c:pt idx="983">
                  <c:v>4.890656063618291</c:v>
                </c:pt>
                <c:pt idx="984">
                  <c:v>4.8907646474677255</c:v>
                </c:pt>
                <c:pt idx="985">
                  <c:v>4.8908730158730158</c:v>
                </c:pt>
                <c:pt idx="986">
                  <c:v>4.8909811694747276</c:v>
                </c:pt>
                <c:pt idx="987">
                  <c:v>4.891089108910891</c:v>
                </c:pt>
                <c:pt idx="988">
                  <c:v>4.8911968348170127</c:v>
                </c:pt>
                <c:pt idx="989">
                  <c:v>4.8913043478260869</c:v>
                </c:pt>
                <c:pt idx="990">
                  <c:v>4.8914116485686083</c:v>
                </c:pt>
                <c:pt idx="991">
                  <c:v>4.8915187376725839</c:v>
                </c:pt>
                <c:pt idx="992">
                  <c:v>4.8916256157635472</c:v>
                </c:pt>
                <c:pt idx="993">
                  <c:v>4.8917322834645667</c:v>
                </c:pt>
                <c:pt idx="994">
                  <c:v>4.8918387413962634</c:v>
                </c:pt>
                <c:pt idx="995">
                  <c:v>4.8919449901768175</c:v>
                </c:pt>
                <c:pt idx="996">
                  <c:v>4.8920510304219817</c:v>
                </c:pt>
                <c:pt idx="997">
                  <c:v>4.8921568627450975</c:v>
                </c:pt>
                <c:pt idx="998">
                  <c:v>4.892262487757101</c:v>
                </c:pt>
                <c:pt idx="999">
                  <c:v>4.8923679060665357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AA-47B5-80DF-96C46B80F6F6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Vout (R1=10kΩ)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Sheet1!$M$2:$M$1119</c:f>
              <c:numCache>
                <c:formatCode>General</c:formatCode>
                <c:ptCount val="1118"/>
                <c:pt idx="0">
                  <c:v>0.10416666666666666</c:v>
                </c:pt>
                <c:pt idx="1">
                  <c:v>0.2040816326530612</c:v>
                </c:pt>
                <c:pt idx="2">
                  <c:v>0.3</c:v>
                </c:pt>
                <c:pt idx="3">
                  <c:v>0.39215686274509803</c:v>
                </c:pt>
                <c:pt idx="4">
                  <c:v>0.48076923076923078</c:v>
                </c:pt>
                <c:pt idx="5">
                  <c:v>0.56603773584905659</c:v>
                </c:pt>
                <c:pt idx="6">
                  <c:v>0.64814814814814814</c:v>
                </c:pt>
                <c:pt idx="7">
                  <c:v>0.72727272727272729</c:v>
                </c:pt>
                <c:pt idx="8">
                  <c:v>0.8035714285714286</c:v>
                </c:pt>
                <c:pt idx="9">
                  <c:v>0.8771929824561403</c:v>
                </c:pt>
                <c:pt idx="10">
                  <c:v>0.94827586206896552</c:v>
                </c:pt>
                <c:pt idx="11">
                  <c:v>1.0169491525423728</c:v>
                </c:pt>
                <c:pt idx="12">
                  <c:v>1.0833333333333335</c:v>
                </c:pt>
                <c:pt idx="13">
                  <c:v>1.1475409836065573</c:v>
                </c:pt>
                <c:pt idx="14">
                  <c:v>1.2096774193548387</c:v>
                </c:pt>
                <c:pt idx="15">
                  <c:v>1.2698412698412698</c:v>
                </c:pt>
                <c:pt idx="16">
                  <c:v>1.328125</c:v>
                </c:pt>
                <c:pt idx="17">
                  <c:v>1.3846153846153846</c:v>
                </c:pt>
                <c:pt idx="18">
                  <c:v>1.4393939393939394</c:v>
                </c:pt>
                <c:pt idx="19">
                  <c:v>1.4925373134328357</c:v>
                </c:pt>
                <c:pt idx="20">
                  <c:v>1.5441176470588236</c:v>
                </c:pt>
                <c:pt idx="21">
                  <c:v>1.5942028985507246</c:v>
                </c:pt>
                <c:pt idx="22">
                  <c:v>1.6428571428571428</c:v>
                </c:pt>
                <c:pt idx="23">
                  <c:v>1.6901408450704225</c:v>
                </c:pt>
                <c:pt idx="24">
                  <c:v>1.7361111111111112</c:v>
                </c:pt>
                <c:pt idx="25">
                  <c:v>1.7808219178082192</c:v>
                </c:pt>
                <c:pt idx="26">
                  <c:v>1.8243243243243243</c:v>
                </c:pt>
                <c:pt idx="27">
                  <c:v>1.8666666666666667</c:v>
                </c:pt>
                <c:pt idx="28">
                  <c:v>1.9078947368421053</c:v>
                </c:pt>
                <c:pt idx="29">
                  <c:v>1.948051948051948</c:v>
                </c:pt>
                <c:pt idx="30">
                  <c:v>1.987179487179487</c:v>
                </c:pt>
                <c:pt idx="31">
                  <c:v>2.0253164556962027</c:v>
                </c:pt>
                <c:pt idx="32">
                  <c:v>2.0625</c:v>
                </c:pt>
                <c:pt idx="33">
                  <c:v>2.0987654320987654</c:v>
                </c:pt>
                <c:pt idx="34">
                  <c:v>2.1341463414634148</c:v>
                </c:pt>
                <c:pt idx="35">
                  <c:v>2.1686746987951806</c:v>
                </c:pt>
                <c:pt idx="36">
                  <c:v>2.2023809523809526</c:v>
                </c:pt>
                <c:pt idx="37">
                  <c:v>2.2352941176470589</c:v>
                </c:pt>
                <c:pt idx="38">
                  <c:v>2.2674418604651163</c:v>
                </c:pt>
                <c:pt idx="39">
                  <c:v>2.2988505747126435</c:v>
                </c:pt>
                <c:pt idx="40">
                  <c:v>2.3295454545454546</c:v>
                </c:pt>
                <c:pt idx="41">
                  <c:v>2.3595505617977528</c:v>
                </c:pt>
                <c:pt idx="42">
                  <c:v>2.3888888888888888</c:v>
                </c:pt>
                <c:pt idx="43">
                  <c:v>2.4175824175824174</c:v>
                </c:pt>
                <c:pt idx="44">
                  <c:v>2.4456521739130435</c:v>
                </c:pt>
                <c:pt idx="45">
                  <c:v>2.4731182795698925</c:v>
                </c:pt>
                <c:pt idx="46">
                  <c:v>2.5</c:v>
                </c:pt>
                <c:pt idx="47">
                  <c:v>2.5263157894736841</c:v>
                </c:pt>
                <c:pt idx="48">
                  <c:v>2.552083333333333</c:v>
                </c:pt>
                <c:pt idx="49">
                  <c:v>2.5773195876288657</c:v>
                </c:pt>
                <c:pt idx="50">
                  <c:v>2.6020408163265305</c:v>
                </c:pt>
                <c:pt idx="51">
                  <c:v>2.6262626262626263</c:v>
                </c:pt>
                <c:pt idx="52">
                  <c:v>2.6500000000000004</c:v>
                </c:pt>
                <c:pt idx="53">
                  <c:v>2.6732673267326734</c:v>
                </c:pt>
                <c:pt idx="54">
                  <c:v>2.6960784313725488</c:v>
                </c:pt>
                <c:pt idx="55">
                  <c:v>2.7184466019417473</c:v>
                </c:pt>
                <c:pt idx="56">
                  <c:v>2.7403846153846159</c:v>
                </c:pt>
                <c:pt idx="57">
                  <c:v>2.7619047619047619</c:v>
                </c:pt>
                <c:pt idx="58">
                  <c:v>2.783018867924528</c:v>
                </c:pt>
                <c:pt idx="59">
                  <c:v>2.8037383177570092</c:v>
                </c:pt>
                <c:pt idx="60">
                  <c:v>2.824074074074074</c:v>
                </c:pt>
                <c:pt idx="61">
                  <c:v>2.8440366972477067</c:v>
                </c:pt>
                <c:pt idx="62">
                  <c:v>2.8636363636363638</c:v>
                </c:pt>
                <c:pt idx="63">
                  <c:v>2.8828828828828827</c:v>
                </c:pt>
                <c:pt idx="64">
                  <c:v>2.9017857142857144</c:v>
                </c:pt>
                <c:pt idx="65">
                  <c:v>2.9203539823008851</c:v>
                </c:pt>
                <c:pt idx="66">
                  <c:v>2.9385964912280702</c:v>
                </c:pt>
                <c:pt idx="67">
                  <c:v>2.956521739130435</c:v>
                </c:pt>
                <c:pt idx="68">
                  <c:v>2.9741379310344831</c:v>
                </c:pt>
                <c:pt idx="69">
                  <c:v>2.9914529914529915</c:v>
                </c:pt>
                <c:pt idx="70">
                  <c:v>3.008474576271186</c:v>
                </c:pt>
                <c:pt idx="71">
                  <c:v>3.0252100840336134</c:v>
                </c:pt>
                <c:pt idx="72">
                  <c:v>3.0416666666666665</c:v>
                </c:pt>
                <c:pt idx="73">
                  <c:v>3.0578512396694215</c:v>
                </c:pt>
                <c:pt idx="74">
                  <c:v>3.0737704918032787</c:v>
                </c:pt>
                <c:pt idx="75">
                  <c:v>3.0894308943089435</c:v>
                </c:pt>
                <c:pt idx="76">
                  <c:v>3.1048387096774195</c:v>
                </c:pt>
                <c:pt idx="77">
                  <c:v>3.12</c:v>
                </c:pt>
                <c:pt idx="78">
                  <c:v>3.1349206349206349</c:v>
                </c:pt>
                <c:pt idx="79">
                  <c:v>3.1496062992125982</c:v>
                </c:pt>
                <c:pt idx="80">
                  <c:v>3.1640625</c:v>
                </c:pt>
                <c:pt idx="81">
                  <c:v>3.1782945736434112</c:v>
                </c:pt>
                <c:pt idx="82">
                  <c:v>3.1923076923076921</c:v>
                </c:pt>
                <c:pt idx="83">
                  <c:v>3.2061068702290072</c:v>
                </c:pt>
                <c:pt idx="84">
                  <c:v>3.2196969696969697</c:v>
                </c:pt>
                <c:pt idx="85">
                  <c:v>3.233082706766917</c:v>
                </c:pt>
                <c:pt idx="86">
                  <c:v>3.2462686567164178</c:v>
                </c:pt>
                <c:pt idx="87">
                  <c:v>3.2592592592592595</c:v>
                </c:pt>
                <c:pt idx="88">
                  <c:v>3.2720588235294117</c:v>
                </c:pt>
                <c:pt idx="89">
                  <c:v>3.2846715328467151</c:v>
                </c:pt>
                <c:pt idx="90">
                  <c:v>3.2971014492753623</c:v>
                </c:pt>
                <c:pt idx="91">
                  <c:v>3.3093525179856114</c:v>
                </c:pt>
                <c:pt idx="92">
                  <c:v>3.3214285714285712</c:v>
                </c:pt>
                <c:pt idx="93">
                  <c:v>3.333333333333333</c:v>
                </c:pt>
                <c:pt idx="94">
                  <c:v>3.345070422535211</c:v>
                </c:pt>
                <c:pt idx="95">
                  <c:v>3.3566433566433567</c:v>
                </c:pt>
                <c:pt idx="96">
                  <c:v>3.3680555555555558</c:v>
                </c:pt>
                <c:pt idx="97">
                  <c:v>3.3793103448275863</c:v>
                </c:pt>
                <c:pt idx="98">
                  <c:v>3.39041095890411</c:v>
                </c:pt>
                <c:pt idx="99">
                  <c:v>3.4013605442176869</c:v>
                </c:pt>
                <c:pt idx="100">
                  <c:v>3.4121621621621623</c:v>
                </c:pt>
                <c:pt idx="101">
                  <c:v>3.4228187919463089</c:v>
                </c:pt>
                <c:pt idx="102">
                  <c:v>3.4333333333333331</c:v>
                </c:pt>
                <c:pt idx="103">
                  <c:v>3.443708609271523</c:v>
                </c:pt>
                <c:pt idx="104">
                  <c:v>3.4539473684210527</c:v>
                </c:pt>
                <c:pt idx="105">
                  <c:v>3.4640522875816995</c:v>
                </c:pt>
                <c:pt idx="106">
                  <c:v>3.4740259740259738</c:v>
                </c:pt>
                <c:pt idx="107">
                  <c:v>3.4838709677419355</c:v>
                </c:pt>
                <c:pt idx="108">
                  <c:v>3.4935897435897436</c:v>
                </c:pt>
                <c:pt idx="109">
                  <c:v>3.5031847133757958</c:v>
                </c:pt>
                <c:pt idx="110">
                  <c:v>3.5126582278481013</c:v>
                </c:pt>
                <c:pt idx="111">
                  <c:v>3.5220125786163519</c:v>
                </c:pt>
                <c:pt idx="112">
                  <c:v>3.53125</c:v>
                </c:pt>
                <c:pt idx="113">
                  <c:v>3.5403726708074537</c:v>
                </c:pt>
                <c:pt idx="114">
                  <c:v>3.5493827160493829</c:v>
                </c:pt>
                <c:pt idx="115">
                  <c:v>3.5582822085889569</c:v>
                </c:pt>
                <c:pt idx="116">
                  <c:v>3.5670731707317072</c:v>
                </c:pt>
                <c:pt idx="117">
                  <c:v>3.5757575757575761</c:v>
                </c:pt>
                <c:pt idx="118">
                  <c:v>3.5843373493975905</c:v>
                </c:pt>
                <c:pt idx="119">
                  <c:v>3.5928143712574849</c:v>
                </c:pt>
                <c:pt idx="120">
                  <c:v>3.6011904761904763</c:v>
                </c:pt>
                <c:pt idx="121">
                  <c:v>3.609467455621302</c:v>
                </c:pt>
                <c:pt idx="122">
                  <c:v>3.6176470588235294</c:v>
                </c:pt>
                <c:pt idx="123">
                  <c:v>3.6257309941520468</c:v>
                </c:pt>
                <c:pt idx="124">
                  <c:v>3.6337209302325579</c:v>
                </c:pt>
                <c:pt idx="125">
                  <c:v>3.6416184971098264</c:v>
                </c:pt>
                <c:pt idx="126">
                  <c:v>3.6494252873563222</c:v>
                </c:pt>
                <c:pt idx="127">
                  <c:v>3.657142857142857</c:v>
                </c:pt>
                <c:pt idx="128">
                  <c:v>3.6647727272727271</c:v>
                </c:pt>
                <c:pt idx="129">
                  <c:v>3.6723163841807911</c:v>
                </c:pt>
                <c:pt idx="130">
                  <c:v>3.6797752808988764</c:v>
                </c:pt>
                <c:pt idx="131">
                  <c:v>3.6871508379888267</c:v>
                </c:pt>
                <c:pt idx="132">
                  <c:v>3.6944444444444446</c:v>
                </c:pt>
                <c:pt idx="133">
                  <c:v>3.701657458563536</c:v>
                </c:pt>
                <c:pt idx="134">
                  <c:v>3.7087912087912089</c:v>
                </c:pt>
                <c:pt idx="135">
                  <c:v>3.7158469945355193</c:v>
                </c:pt>
                <c:pt idx="136">
                  <c:v>3.7228260869565215</c:v>
                </c:pt>
                <c:pt idx="137">
                  <c:v>3.7297297297297298</c:v>
                </c:pt>
                <c:pt idx="138">
                  <c:v>3.736559139784946</c:v>
                </c:pt>
                <c:pt idx="139">
                  <c:v>3.7433155080213902</c:v>
                </c:pt>
                <c:pt idx="140">
                  <c:v>3.75</c:v>
                </c:pt>
                <c:pt idx="141">
                  <c:v>3.7566137566137563</c:v>
                </c:pt>
                <c:pt idx="142">
                  <c:v>3.763157894736842</c:v>
                </c:pt>
                <c:pt idx="143">
                  <c:v>3.7696335078534031</c:v>
                </c:pt>
                <c:pt idx="144">
                  <c:v>3.776041666666667</c:v>
                </c:pt>
                <c:pt idx="145">
                  <c:v>3.7823834196891193</c:v>
                </c:pt>
                <c:pt idx="146">
                  <c:v>3.7886597938144329</c:v>
                </c:pt>
                <c:pt idx="147">
                  <c:v>3.7948717948717947</c:v>
                </c:pt>
                <c:pt idx="148">
                  <c:v>3.8010204081632653</c:v>
                </c:pt>
                <c:pt idx="149">
                  <c:v>3.8071065989847712</c:v>
                </c:pt>
                <c:pt idx="150">
                  <c:v>3.8131313131313131</c:v>
                </c:pt>
                <c:pt idx="151">
                  <c:v>3.8190954773869343</c:v>
                </c:pt>
                <c:pt idx="152">
                  <c:v>3.8250000000000002</c:v>
                </c:pt>
                <c:pt idx="153">
                  <c:v>3.8308457711442783</c:v>
                </c:pt>
                <c:pt idx="154">
                  <c:v>3.8366336633663369</c:v>
                </c:pt>
                <c:pt idx="155">
                  <c:v>3.8423645320197042</c:v>
                </c:pt>
                <c:pt idx="156">
                  <c:v>3.8480392156862746</c:v>
                </c:pt>
                <c:pt idx="157">
                  <c:v>3.8536585365853657</c:v>
                </c:pt>
                <c:pt idx="158">
                  <c:v>3.8592233009708736</c:v>
                </c:pt>
                <c:pt idx="159">
                  <c:v>3.8647342995169081</c:v>
                </c:pt>
                <c:pt idx="160">
                  <c:v>3.8701923076923079</c:v>
                </c:pt>
                <c:pt idx="161">
                  <c:v>3.8755980861244019</c:v>
                </c:pt>
                <c:pt idx="162">
                  <c:v>3.8809523809523809</c:v>
                </c:pt>
                <c:pt idx="163">
                  <c:v>3.8862559241706163</c:v>
                </c:pt>
                <c:pt idx="164">
                  <c:v>3.891509433962264</c:v>
                </c:pt>
                <c:pt idx="165">
                  <c:v>3.8967136150234745</c:v>
                </c:pt>
                <c:pt idx="166">
                  <c:v>3.9018691588785046</c:v>
                </c:pt>
                <c:pt idx="167">
                  <c:v>3.9069767441860463</c:v>
                </c:pt>
                <c:pt idx="168">
                  <c:v>3.9120370370370372</c:v>
                </c:pt>
                <c:pt idx="169">
                  <c:v>3.9170506912442398</c:v>
                </c:pt>
                <c:pt idx="170">
                  <c:v>3.9220183486238529</c:v>
                </c:pt>
                <c:pt idx="171">
                  <c:v>3.9269406392694064</c:v>
                </c:pt>
                <c:pt idx="172">
                  <c:v>3.9318181818181817</c:v>
                </c:pt>
                <c:pt idx="173">
                  <c:v>3.936651583710407</c:v>
                </c:pt>
                <c:pt idx="174">
                  <c:v>3.9414414414414418</c:v>
                </c:pt>
                <c:pt idx="175">
                  <c:v>3.9461883408071747</c:v>
                </c:pt>
                <c:pt idx="176">
                  <c:v>3.9508928571428568</c:v>
                </c:pt>
                <c:pt idx="177">
                  <c:v>3.9555555555555557</c:v>
                </c:pt>
                <c:pt idx="178">
                  <c:v>3.9601769911504423</c:v>
                </c:pt>
                <c:pt idx="179">
                  <c:v>3.964757709251101</c:v>
                </c:pt>
                <c:pt idx="180">
                  <c:v>3.9692982456140351</c:v>
                </c:pt>
                <c:pt idx="181">
                  <c:v>3.9737991266375543</c:v>
                </c:pt>
                <c:pt idx="182">
                  <c:v>3.9782608695652173</c:v>
                </c:pt>
                <c:pt idx="183">
                  <c:v>3.9826839826839828</c:v>
                </c:pt>
                <c:pt idx="184">
                  <c:v>3.9870689655172415</c:v>
                </c:pt>
                <c:pt idx="185">
                  <c:v>3.9914163090128758</c:v>
                </c:pt>
                <c:pt idx="186">
                  <c:v>3.9957264957264957</c:v>
                </c:pt>
                <c:pt idx="187">
                  <c:v>4</c:v>
                </c:pt>
                <c:pt idx="188">
                  <c:v>4.0042372881355934</c:v>
                </c:pt>
                <c:pt idx="189">
                  <c:v>4.0084388185654003</c:v>
                </c:pt>
                <c:pt idx="190">
                  <c:v>4.0126050420168067</c:v>
                </c:pt>
                <c:pt idx="191">
                  <c:v>4.01673640167364</c:v>
                </c:pt>
                <c:pt idx="192">
                  <c:v>4.0208333333333339</c:v>
                </c:pt>
                <c:pt idx="193">
                  <c:v>4.0248962655601659</c:v>
                </c:pt>
                <c:pt idx="194">
                  <c:v>4.0289256198347108</c:v>
                </c:pt>
                <c:pt idx="195">
                  <c:v>4.0329218106995883</c:v>
                </c:pt>
                <c:pt idx="196">
                  <c:v>4.0368852459016393</c:v>
                </c:pt>
                <c:pt idx="197">
                  <c:v>4.0408163265306127</c:v>
                </c:pt>
                <c:pt idx="198">
                  <c:v>4.0447154471544717</c:v>
                </c:pt>
                <c:pt idx="199">
                  <c:v>4.048582995951417</c:v>
                </c:pt>
                <c:pt idx="200">
                  <c:v>4.0524193548387091</c:v>
                </c:pt>
                <c:pt idx="201">
                  <c:v>4.0562248995983934</c:v>
                </c:pt>
                <c:pt idx="202">
                  <c:v>4.0600000000000005</c:v>
                </c:pt>
                <c:pt idx="203">
                  <c:v>4.0637450199203187</c:v>
                </c:pt>
                <c:pt idx="204">
                  <c:v>4.0674603174603172</c:v>
                </c:pt>
                <c:pt idx="205">
                  <c:v>4.0711462450592881</c:v>
                </c:pt>
                <c:pt idx="206">
                  <c:v>4.0748031496062991</c:v>
                </c:pt>
                <c:pt idx="207">
                  <c:v>4.0784313725490193</c:v>
                </c:pt>
                <c:pt idx="208">
                  <c:v>4.08203125</c:v>
                </c:pt>
                <c:pt idx="209">
                  <c:v>4.0856031128404666</c:v>
                </c:pt>
                <c:pt idx="210">
                  <c:v>4.0891472868217056</c:v>
                </c:pt>
                <c:pt idx="211">
                  <c:v>4.0926640926640925</c:v>
                </c:pt>
                <c:pt idx="212">
                  <c:v>4.0961538461538458</c:v>
                </c:pt>
                <c:pt idx="213">
                  <c:v>4.0996168582375478</c:v>
                </c:pt>
                <c:pt idx="214">
                  <c:v>4.1030534351145036</c:v>
                </c:pt>
                <c:pt idx="215">
                  <c:v>4.1064638783269967</c:v>
                </c:pt>
                <c:pt idx="216">
                  <c:v>4.1098484848484853</c:v>
                </c:pt>
                <c:pt idx="217">
                  <c:v>4.1132075471698117</c:v>
                </c:pt>
                <c:pt idx="218">
                  <c:v>4.1165413533834592</c:v>
                </c:pt>
                <c:pt idx="219">
                  <c:v>4.1198501872659179</c:v>
                </c:pt>
                <c:pt idx="220">
                  <c:v>4.1231343283582085</c:v>
                </c:pt>
                <c:pt idx="221">
                  <c:v>4.1263940520446099</c:v>
                </c:pt>
                <c:pt idx="222">
                  <c:v>4.1296296296296298</c:v>
                </c:pt>
                <c:pt idx="223">
                  <c:v>4.1328413284132841</c:v>
                </c:pt>
                <c:pt idx="224">
                  <c:v>4.1360294117647056</c:v>
                </c:pt>
                <c:pt idx="225">
                  <c:v>4.1391941391941387</c:v>
                </c:pt>
                <c:pt idx="226">
                  <c:v>4.1423357664233578</c:v>
                </c:pt>
                <c:pt idx="227">
                  <c:v>4.1454545454545455</c:v>
                </c:pt>
                <c:pt idx="228">
                  <c:v>4.1485507246376816</c:v>
                </c:pt>
                <c:pt idx="229">
                  <c:v>4.1516245487364625</c:v>
                </c:pt>
                <c:pt idx="230">
                  <c:v>4.1546762589928061</c:v>
                </c:pt>
                <c:pt idx="231">
                  <c:v>4.1577060931899643</c:v>
                </c:pt>
                <c:pt idx="232">
                  <c:v>4.1607142857142856</c:v>
                </c:pt>
                <c:pt idx="233">
                  <c:v>4.1637010676156585</c:v>
                </c:pt>
                <c:pt idx="234">
                  <c:v>4.166666666666667</c:v>
                </c:pt>
                <c:pt idx="235">
                  <c:v>4.169611307420495</c:v>
                </c:pt>
                <c:pt idx="236">
                  <c:v>4.172535211267606</c:v>
                </c:pt>
                <c:pt idx="237">
                  <c:v>4.1754385964912286</c:v>
                </c:pt>
                <c:pt idx="238">
                  <c:v>4.1783216783216783</c:v>
                </c:pt>
                <c:pt idx="239">
                  <c:v>4.1811846689895473</c:v>
                </c:pt>
                <c:pt idx="240">
                  <c:v>4.1840277777777777</c:v>
                </c:pt>
                <c:pt idx="241">
                  <c:v>4.1868512110726641</c:v>
                </c:pt>
                <c:pt idx="242">
                  <c:v>4.1896551724137936</c:v>
                </c:pt>
                <c:pt idx="243">
                  <c:v>4.1924398625429555</c:v>
                </c:pt>
                <c:pt idx="244">
                  <c:v>4.1952054794520546</c:v>
                </c:pt>
                <c:pt idx="245">
                  <c:v>4.197952218430034</c:v>
                </c:pt>
                <c:pt idx="246">
                  <c:v>4.2006802721088441</c:v>
                </c:pt>
                <c:pt idx="247">
                  <c:v>4.203389830508474</c:v>
                </c:pt>
                <c:pt idx="248">
                  <c:v>4.2060810810810807</c:v>
                </c:pt>
                <c:pt idx="249">
                  <c:v>4.2087542087542094</c:v>
                </c:pt>
                <c:pt idx="250">
                  <c:v>4.2114093959731544</c:v>
                </c:pt>
                <c:pt idx="251">
                  <c:v>4.2140468227424748</c:v>
                </c:pt>
                <c:pt idx="252">
                  <c:v>4.2166666666666668</c:v>
                </c:pt>
                <c:pt idx="253">
                  <c:v>4.2192691029900331</c:v>
                </c:pt>
                <c:pt idx="254">
                  <c:v>4.2218543046357615</c:v>
                </c:pt>
                <c:pt idx="255">
                  <c:v>4.224422442244224</c:v>
                </c:pt>
                <c:pt idx="256">
                  <c:v>4.2269736842105265</c:v>
                </c:pt>
                <c:pt idx="257">
                  <c:v>4.2295081967213113</c:v>
                </c:pt>
                <c:pt idx="258">
                  <c:v>4.2320261437908497</c:v>
                </c:pt>
                <c:pt idx="259">
                  <c:v>4.234527687296417</c:v>
                </c:pt>
                <c:pt idx="260">
                  <c:v>4.2370129870129869</c:v>
                </c:pt>
                <c:pt idx="261">
                  <c:v>4.2394822006472497</c:v>
                </c:pt>
                <c:pt idx="262">
                  <c:v>4.241935483870968</c:v>
                </c:pt>
                <c:pt idx="263">
                  <c:v>4.244372990353698</c:v>
                </c:pt>
                <c:pt idx="264">
                  <c:v>4.2467948717948714</c:v>
                </c:pt>
                <c:pt idx="265">
                  <c:v>4.2492012779552715</c:v>
                </c:pt>
                <c:pt idx="266">
                  <c:v>4.2515923566878984</c:v>
                </c:pt>
                <c:pt idx="267">
                  <c:v>4.253968253968254</c:v>
                </c:pt>
                <c:pt idx="268">
                  <c:v>4.2563291139240507</c:v>
                </c:pt>
                <c:pt idx="269">
                  <c:v>4.2586750788643535</c:v>
                </c:pt>
                <c:pt idx="270">
                  <c:v>4.2610062893081766</c:v>
                </c:pt>
                <c:pt idx="271">
                  <c:v>4.2633228840125392</c:v>
                </c:pt>
                <c:pt idx="272">
                  <c:v>4.265625</c:v>
                </c:pt>
                <c:pt idx="273">
                  <c:v>4.26791277258567</c:v>
                </c:pt>
                <c:pt idx="274">
                  <c:v>4.2701863354037268</c:v>
                </c:pt>
                <c:pt idx="275">
                  <c:v>4.2724458204334361</c:v>
                </c:pt>
                <c:pt idx="276">
                  <c:v>4.2746913580246915</c:v>
                </c:pt>
                <c:pt idx="277">
                  <c:v>4.2769230769230768</c:v>
                </c:pt>
                <c:pt idx="278">
                  <c:v>4.2791411042944789</c:v>
                </c:pt>
                <c:pt idx="279">
                  <c:v>4.2813455657492359</c:v>
                </c:pt>
                <c:pt idx="280">
                  <c:v>4.2835365853658534</c:v>
                </c:pt>
                <c:pt idx="281">
                  <c:v>4.2857142857142856</c:v>
                </c:pt>
                <c:pt idx="282">
                  <c:v>4.2878787878787881</c:v>
                </c:pt>
                <c:pt idx="283">
                  <c:v>4.2900302114803619</c:v>
                </c:pt>
                <c:pt idx="284">
                  <c:v>4.2921686746987948</c:v>
                </c:pt>
                <c:pt idx="285">
                  <c:v>4.2942942942942945</c:v>
                </c:pt>
                <c:pt idx="286">
                  <c:v>4.296407185628742</c:v>
                </c:pt>
                <c:pt idx="287">
                  <c:v>4.2985074626865671</c:v>
                </c:pt>
                <c:pt idx="288">
                  <c:v>4.3005952380952381</c:v>
                </c:pt>
                <c:pt idx="289">
                  <c:v>4.3026706231454002</c:v>
                </c:pt>
                <c:pt idx="290">
                  <c:v>4.3047337278106506</c:v>
                </c:pt>
                <c:pt idx="291">
                  <c:v>4.3067846607669615</c:v>
                </c:pt>
                <c:pt idx="292">
                  <c:v>4.3088235294117645</c:v>
                </c:pt>
                <c:pt idx="293">
                  <c:v>4.3108504398826977</c:v>
                </c:pt>
                <c:pt idx="294">
                  <c:v>4.3128654970760234</c:v>
                </c:pt>
                <c:pt idx="295">
                  <c:v>4.314868804664723</c:v>
                </c:pt>
                <c:pt idx="296">
                  <c:v>4.316860465116279</c:v>
                </c:pt>
                <c:pt idx="297">
                  <c:v>4.3188405797101446</c:v>
                </c:pt>
                <c:pt idx="298">
                  <c:v>4.3208092485549132</c:v>
                </c:pt>
                <c:pt idx="299">
                  <c:v>4.3227665706051868</c:v>
                </c:pt>
                <c:pt idx="300">
                  <c:v>4.3247126436781604</c:v>
                </c:pt>
                <c:pt idx="301">
                  <c:v>4.3266475644699138</c:v>
                </c:pt>
                <c:pt idx="302">
                  <c:v>4.3285714285714292</c:v>
                </c:pt>
                <c:pt idx="303">
                  <c:v>4.3304843304843308</c:v>
                </c:pt>
                <c:pt idx="304">
                  <c:v>4.3323863636363633</c:v>
                </c:pt>
                <c:pt idx="305">
                  <c:v>4.3342776203966</c:v>
                </c:pt>
                <c:pt idx="306">
                  <c:v>4.3361581920903953</c:v>
                </c:pt>
                <c:pt idx="307">
                  <c:v>4.3380281690140841</c:v>
                </c:pt>
                <c:pt idx="308">
                  <c:v>4.3398876404494384</c:v>
                </c:pt>
                <c:pt idx="309">
                  <c:v>4.3417366946778717</c:v>
                </c:pt>
                <c:pt idx="310">
                  <c:v>4.3435754189944138</c:v>
                </c:pt>
                <c:pt idx="311">
                  <c:v>4.3454038997214486</c:v>
                </c:pt>
                <c:pt idx="312">
                  <c:v>4.3472222222222223</c:v>
                </c:pt>
                <c:pt idx="313">
                  <c:v>4.3490304709141272</c:v>
                </c:pt>
                <c:pt idx="314">
                  <c:v>4.3508287292817682</c:v>
                </c:pt>
                <c:pt idx="315">
                  <c:v>4.3526170798898072</c:v>
                </c:pt>
                <c:pt idx="316">
                  <c:v>4.354395604395604</c:v>
                </c:pt>
                <c:pt idx="317">
                  <c:v>4.3561643835616435</c:v>
                </c:pt>
                <c:pt idx="318">
                  <c:v>4.357923497267759</c:v>
                </c:pt>
                <c:pt idx="319">
                  <c:v>4.3596730245231612</c:v>
                </c:pt>
                <c:pt idx="320">
                  <c:v>4.3614130434782608</c:v>
                </c:pt>
                <c:pt idx="321">
                  <c:v>4.3631436314363139</c:v>
                </c:pt>
                <c:pt idx="322">
                  <c:v>4.3648648648648649</c:v>
                </c:pt>
                <c:pt idx="323">
                  <c:v>4.3665768194070083</c:v>
                </c:pt>
                <c:pt idx="324">
                  <c:v>4.368279569892473</c:v>
                </c:pt>
                <c:pt idx="325">
                  <c:v>4.3699731903485253</c:v>
                </c:pt>
                <c:pt idx="326">
                  <c:v>4.3716577540106956</c:v>
                </c:pt>
                <c:pt idx="327">
                  <c:v>4.3733333333333331</c:v>
                </c:pt>
                <c:pt idx="328">
                  <c:v>4.375</c:v>
                </c:pt>
                <c:pt idx="329">
                  <c:v>4.3766578249336865</c:v>
                </c:pt>
                <c:pt idx="330">
                  <c:v>4.3783068783068781</c:v>
                </c:pt>
                <c:pt idx="331">
                  <c:v>4.3799472295514512</c:v>
                </c:pt>
                <c:pt idx="332">
                  <c:v>4.3815789473684212</c:v>
                </c:pt>
                <c:pt idx="333">
                  <c:v>4.3832020997375327</c:v>
                </c:pt>
                <c:pt idx="334">
                  <c:v>4.3848167539267013</c:v>
                </c:pt>
                <c:pt idx="335">
                  <c:v>4.3864229765013061</c:v>
                </c:pt>
                <c:pt idx="336">
                  <c:v>4.388020833333333</c:v>
                </c:pt>
                <c:pt idx="337">
                  <c:v>4.3896103896103895</c:v>
                </c:pt>
                <c:pt idx="338">
                  <c:v>4.3911917098445592</c:v>
                </c:pt>
                <c:pt idx="339">
                  <c:v>4.3927648578811365</c:v>
                </c:pt>
                <c:pt idx="340">
                  <c:v>4.394329896907216</c:v>
                </c:pt>
                <c:pt idx="341">
                  <c:v>4.3958868894601544</c:v>
                </c:pt>
                <c:pt idx="342">
                  <c:v>4.3974358974358978</c:v>
                </c:pt>
                <c:pt idx="343">
                  <c:v>4.3989769820971869</c:v>
                </c:pt>
                <c:pt idx="344">
                  <c:v>4.4005102040816322</c:v>
                </c:pt>
                <c:pt idx="345">
                  <c:v>4.4020356234096694</c:v>
                </c:pt>
                <c:pt idx="346">
                  <c:v>4.4035532994923861</c:v>
                </c:pt>
                <c:pt idx="347">
                  <c:v>4.4050632911392409</c:v>
                </c:pt>
                <c:pt idx="348">
                  <c:v>4.4065656565656566</c:v>
                </c:pt>
                <c:pt idx="349">
                  <c:v>4.4080604534005037</c:v>
                </c:pt>
                <c:pt idx="350">
                  <c:v>4.4095477386934672</c:v>
                </c:pt>
                <c:pt idx="351">
                  <c:v>4.4110275689223055</c:v>
                </c:pt>
                <c:pt idx="352">
                  <c:v>4.4124999999999996</c:v>
                </c:pt>
                <c:pt idx="353">
                  <c:v>4.4139650872817953</c:v>
                </c:pt>
                <c:pt idx="354">
                  <c:v>4.4154228855721396</c:v>
                </c:pt>
                <c:pt idx="355">
                  <c:v>4.416873449131514</c:v>
                </c:pt>
                <c:pt idx="356">
                  <c:v>4.4183168316831685</c:v>
                </c:pt>
                <c:pt idx="357">
                  <c:v>4.4197530864197532</c:v>
                </c:pt>
                <c:pt idx="358">
                  <c:v>4.4211822660098523</c:v>
                </c:pt>
                <c:pt idx="359">
                  <c:v>4.4226044226044223</c:v>
                </c:pt>
                <c:pt idx="360">
                  <c:v>4.4240196078431371</c:v>
                </c:pt>
                <c:pt idx="361">
                  <c:v>4.4254278728606353</c:v>
                </c:pt>
                <c:pt idx="362">
                  <c:v>4.4268292682926829</c:v>
                </c:pt>
                <c:pt idx="363">
                  <c:v>4.4282238442822388</c:v>
                </c:pt>
                <c:pt idx="364">
                  <c:v>4.4296116504854375</c:v>
                </c:pt>
                <c:pt idx="365">
                  <c:v>4.4309927360774823</c:v>
                </c:pt>
                <c:pt idx="366">
                  <c:v>4.4323671497584547</c:v>
                </c:pt>
                <c:pt idx="367">
                  <c:v>4.4337349397590362</c:v>
                </c:pt>
                <c:pt idx="368">
                  <c:v>4.4350961538461533</c:v>
                </c:pt>
                <c:pt idx="369">
                  <c:v>4.4364508393285371</c:v>
                </c:pt>
                <c:pt idx="370">
                  <c:v>4.437799043062201</c:v>
                </c:pt>
                <c:pt idx="371">
                  <c:v>4.4391408114558475</c:v>
                </c:pt>
                <c:pt idx="372">
                  <c:v>4.4404761904761898</c:v>
                </c:pt>
                <c:pt idx="373">
                  <c:v>4.4418052256532068</c:v>
                </c:pt>
                <c:pt idx="374">
                  <c:v>4.4431279620853079</c:v>
                </c:pt>
                <c:pt idx="375">
                  <c:v>4.4444444444444446</c:v>
                </c:pt>
                <c:pt idx="376">
                  <c:v>4.4457547169811322</c:v>
                </c:pt>
                <c:pt idx="377">
                  <c:v>4.447058823529412</c:v>
                </c:pt>
                <c:pt idx="378">
                  <c:v>4.448356807511737</c:v>
                </c:pt>
                <c:pt idx="379">
                  <c:v>4.4496487119437935</c:v>
                </c:pt>
                <c:pt idx="380">
                  <c:v>4.4509345794392523</c:v>
                </c:pt>
                <c:pt idx="381">
                  <c:v>4.4522144522144522</c:v>
                </c:pt>
                <c:pt idx="382">
                  <c:v>4.4534883720930232</c:v>
                </c:pt>
                <c:pt idx="383">
                  <c:v>4.4547563805104406</c:v>
                </c:pt>
                <c:pt idx="384">
                  <c:v>4.456018518518519</c:v>
                </c:pt>
                <c:pt idx="385">
                  <c:v>4.4572748267898383</c:v>
                </c:pt>
                <c:pt idx="386">
                  <c:v>4.4585253456221192</c:v>
                </c:pt>
                <c:pt idx="387">
                  <c:v>4.4597701149425291</c:v>
                </c:pt>
                <c:pt idx="388">
                  <c:v>4.4610091743119265</c:v>
                </c:pt>
                <c:pt idx="389">
                  <c:v>4.4622425629290614</c:v>
                </c:pt>
                <c:pt idx="390">
                  <c:v>4.4634703196347028</c:v>
                </c:pt>
                <c:pt idx="391">
                  <c:v>4.4646924829157175</c:v>
                </c:pt>
                <c:pt idx="392">
                  <c:v>4.4659090909090908</c:v>
                </c:pt>
                <c:pt idx="393">
                  <c:v>4.4671201814058961</c:v>
                </c:pt>
                <c:pt idx="394">
                  <c:v>4.4683257918552037</c:v>
                </c:pt>
                <c:pt idx="395">
                  <c:v>4.4695259593679459</c:v>
                </c:pt>
                <c:pt idx="396">
                  <c:v>4.4707207207207205</c:v>
                </c:pt>
                <c:pt idx="397">
                  <c:v>4.4719101123595504</c:v>
                </c:pt>
                <c:pt idx="398">
                  <c:v>4.4730941704035878</c:v>
                </c:pt>
                <c:pt idx="399">
                  <c:v>4.4742729306487696</c:v>
                </c:pt>
                <c:pt idx="400">
                  <c:v>4.4754464285714288</c:v>
                </c:pt>
                <c:pt idx="401">
                  <c:v>4.4766146993318481</c:v>
                </c:pt>
                <c:pt idx="402">
                  <c:v>4.4777777777777779</c:v>
                </c:pt>
                <c:pt idx="403">
                  <c:v>4.4789356984478932</c:v>
                </c:pt>
                <c:pt idx="404">
                  <c:v>4.4800884955752212</c:v>
                </c:pt>
                <c:pt idx="405">
                  <c:v>4.481236203090508</c:v>
                </c:pt>
                <c:pt idx="406">
                  <c:v>4.4823788546255505</c:v>
                </c:pt>
                <c:pt idx="407">
                  <c:v>4.4835164835164836</c:v>
                </c:pt>
                <c:pt idx="408">
                  <c:v>4.4846491228070171</c:v>
                </c:pt>
                <c:pt idx="409">
                  <c:v>4.4857768052516409</c:v>
                </c:pt>
                <c:pt idx="410">
                  <c:v>4.4868995633187776</c:v>
                </c:pt>
                <c:pt idx="411">
                  <c:v>4.4880174291938992</c:v>
                </c:pt>
                <c:pt idx="412">
                  <c:v>4.4891304347826093</c:v>
                </c:pt>
                <c:pt idx="413">
                  <c:v>4.4902386117136661</c:v>
                </c:pt>
                <c:pt idx="414">
                  <c:v>4.491341991341991</c:v>
                </c:pt>
                <c:pt idx="415">
                  <c:v>4.4924406047516197</c:v>
                </c:pt>
                <c:pt idx="416">
                  <c:v>4.4935344827586201</c:v>
                </c:pt>
                <c:pt idx="417">
                  <c:v>4.4946236559139781</c:v>
                </c:pt>
                <c:pt idx="418">
                  <c:v>4.4957081545064375</c:v>
                </c:pt>
                <c:pt idx="419">
                  <c:v>4.4967880085653107</c:v>
                </c:pt>
                <c:pt idx="420">
                  <c:v>4.4978632478632479</c:v>
                </c:pt>
                <c:pt idx="421">
                  <c:v>4.4989339019189769</c:v>
                </c:pt>
                <c:pt idx="422">
                  <c:v>4.5</c:v>
                </c:pt>
                <c:pt idx="423">
                  <c:v>4.5010615711252653</c:v>
                </c:pt>
                <c:pt idx="424">
                  <c:v>4.5021186440677967</c:v>
                </c:pt>
                <c:pt idx="425">
                  <c:v>4.5031712473572938</c:v>
                </c:pt>
                <c:pt idx="426">
                  <c:v>4.5042194092827001</c:v>
                </c:pt>
                <c:pt idx="427">
                  <c:v>4.5052631578947366</c:v>
                </c:pt>
                <c:pt idx="428">
                  <c:v>4.5063025210084033</c:v>
                </c:pt>
                <c:pt idx="429">
                  <c:v>4.5073375262054505</c:v>
                </c:pt>
                <c:pt idx="430">
                  <c:v>4.50836820083682</c:v>
                </c:pt>
                <c:pt idx="431">
                  <c:v>4.5093945720250526</c:v>
                </c:pt>
                <c:pt idx="432">
                  <c:v>4.510416666666667</c:v>
                </c:pt>
                <c:pt idx="433">
                  <c:v>4.511434511434512</c:v>
                </c:pt>
                <c:pt idx="434">
                  <c:v>4.5124481327800829</c:v>
                </c:pt>
                <c:pt idx="435">
                  <c:v>4.5134575569358173</c:v>
                </c:pt>
                <c:pt idx="436">
                  <c:v>4.5144628099173554</c:v>
                </c:pt>
                <c:pt idx="437">
                  <c:v>4.5154639175257731</c:v>
                </c:pt>
                <c:pt idx="438">
                  <c:v>4.5164609053497946</c:v>
                </c:pt>
                <c:pt idx="439">
                  <c:v>4.517453798767967</c:v>
                </c:pt>
                <c:pt idx="440">
                  <c:v>4.5184426229508192</c:v>
                </c:pt>
                <c:pt idx="441">
                  <c:v>4.5194274028629859</c:v>
                </c:pt>
                <c:pt idx="442">
                  <c:v>4.5204081632653059</c:v>
                </c:pt>
                <c:pt idx="443">
                  <c:v>4.5213849287169046</c:v>
                </c:pt>
                <c:pt idx="444">
                  <c:v>4.5223577235772359</c:v>
                </c:pt>
                <c:pt idx="445">
                  <c:v>4.5233265720081137</c:v>
                </c:pt>
                <c:pt idx="446">
                  <c:v>4.5242914979757085</c:v>
                </c:pt>
                <c:pt idx="447">
                  <c:v>4.525252525252526</c:v>
                </c:pt>
                <c:pt idx="448">
                  <c:v>4.526209677419355</c:v>
                </c:pt>
                <c:pt idx="449">
                  <c:v>4.5271629778672038</c:v>
                </c:pt>
                <c:pt idx="450">
                  <c:v>4.5281124497991971</c:v>
                </c:pt>
                <c:pt idx="451">
                  <c:v>4.5290581162324646</c:v>
                </c:pt>
                <c:pt idx="452">
                  <c:v>4.53</c:v>
                </c:pt>
                <c:pt idx="453">
                  <c:v>4.5309381237524953</c:v>
                </c:pt>
                <c:pt idx="454">
                  <c:v>4.5318725099601593</c:v>
                </c:pt>
                <c:pt idx="455">
                  <c:v>4.5328031809145131</c:v>
                </c:pt>
                <c:pt idx="456">
                  <c:v>4.5337301587301591</c:v>
                </c:pt>
                <c:pt idx="457">
                  <c:v>4.5346534653465351</c:v>
                </c:pt>
                <c:pt idx="458">
                  <c:v>4.5355731225296445</c:v>
                </c:pt>
                <c:pt idx="459">
                  <c:v>4.5364891518737673</c:v>
                </c:pt>
                <c:pt idx="460">
                  <c:v>4.53740157480315</c:v>
                </c:pt>
                <c:pt idx="461">
                  <c:v>4.538310412573674</c:v>
                </c:pt>
                <c:pt idx="462">
                  <c:v>4.5392156862745097</c:v>
                </c:pt>
                <c:pt idx="463">
                  <c:v>4.5401174168297453</c:v>
                </c:pt>
                <c:pt idx="464">
                  <c:v>4.541015625</c:v>
                </c:pt>
                <c:pt idx="465">
                  <c:v>4.541910331384015</c:v>
                </c:pt>
                <c:pt idx="466">
                  <c:v>4.5428015564202333</c:v>
                </c:pt>
                <c:pt idx="467">
                  <c:v>4.5436893203883493</c:v>
                </c:pt>
                <c:pt idx="468">
                  <c:v>4.5445736434108523</c:v>
                </c:pt>
                <c:pt idx="469">
                  <c:v>4.545454545454545</c:v>
                </c:pt>
                <c:pt idx="470">
                  <c:v>4.5463320463320462</c:v>
                </c:pt>
                <c:pt idx="471">
                  <c:v>4.5472061657032752</c:v>
                </c:pt>
                <c:pt idx="472">
                  <c:v>4.5480769230769234</c:v>
                </c:pt>
                <c:pt idx="473">
                  <c:v>4.5489443378119008</c:v>
                </c:pt>
                <c:pt idx="474">
                  <c:v>4.5498084291187739</c:v>
                </c:pt>
                <c:pt idx="475">
                  <c:v>4.5506692160611859</c:v>
                </c:pt>
                <c:pt idx="476">
                  <c:v>4.5515267175572518</c:v>
                </c:pt>
                <c:pt idx="477">
                  <c:v>4.5523809523809522</c:v>
                </c:pt>
                <c:pt idx="478">
                  <c:v>4.5532319391634974</c:v>
                </c:pt>
                <c:pt idx="479">
                  <c:v>4.5540796963946866</c:v>
                </c:pt>
                <c:pt idx="480">
                  <c:v>4.5549242424242422</c:v>
                </c:pt>
                <c:pt idx="481">
                  <c:v>4.5557655954631384</c:v>
                </c:pt>
                <c:pt idx="482">
                  <c:v>4.5566037735849054</c:v>
                </c:pt>
                <c:pt idx="483">
                  <c:v>4.5574387947269299</c:v>
                </c:pt>
                <c:pt idx="484">
                  <c:v>4.5582706766917287</c:v>
                </c:pt>
                <c:pt idx="485">
                  <c:v>4.5590994371482179</c:v>
                </c:pt>
                <c:pt idx="486">
                  <c:v>4.5599250936329589</c:v>
                </c:pt>
                <c:pt idx="487">
                  <c:v>4.5607476635514015</c:v>
                </c:pt>
                <c:pt idx="488">
                  <c:v>4.5615671641791042</c:v>
                </c:pt>
                <c:pt idx="489">
                  <c:v>4.5623836126629422</c:v>
                </c:pt>
                <c:pt idx="490">
                  <c:v>4.5631970260223049</c:v>
                </c:pt>
                <c:pt idx="491">
                  <c:v>4.5640074211502784</c:v>
                </c:pt>
                <c:pt idx="492">
                  <c:v>4.5648148148148149</c:v>
                </c:pt>
                <c:pt idx="493">
                  <c:v>4.5656192236598887</c:v>
                </c:pt>
                <c:pt idx="494">
                  <c:v>4.5664206642066416</c:v>
                </c:pt>
                <c:pt idx="495">
                  <c:v>4.5672191528545119</c:v>
                </c:pt>
                <c:pt idx="496">
                  <c:v>4.5680147058823533</c:v>
                </c:pt>
                <c:pt idx="497">
                  <c:v>4.5688073394495419</c:v>
                </c:pt>
                <c:pt idx="498">
                  <c:v>4.5695970695970693</c:v>
                </c:pt>
                <c:pt idx="499">
                  <c:v>4.5703839122486292</c:v>
                </c:pt>
                <c:pt idx="500">
                  <c:v>4.5711678832116789</c:v>
                </c:pt>
                <c:pt idx="501">
                  <c:v>4.5719489981785069</c:v>
                </c:pt>
                <c:pt idx="502">
                  <c:v>4.5727272727272723</c:v>
                </c:pt>
                <c:pt idx="503">
                  <c:v>4.5735027223230489</c:v>
                </c:pt>
                <c:pt idx="504">
                  <c:v>4.5742753623188399</c:v>
                </c:pt>
                <c:pt idx="505">
                  <c:v>4.5750452079566006</c:v>
                </c:pt>
                <c:pt idx="506">
                  <c:v>4.5758122743682312</c:v>
                </c:pt>
                <c:pt idx="507">
                  <c:v>4.576576576576576</c:v>
                </c:pt>
                <c:pt idx="508">
                  <c:v>4.5773381294964031</c:v>
                </c:pt>
                <c:pt idx="509">
                  <c:v>4.5780969479353679</c:v>
                </c:pt>
                <c:pt idx="510">
                  <c:v>4.5788530465949826</c:v>
                </c:pt>
                <c:pt idx="511">
                  <c:v>4.5796064400715562</c:v>
                </c:pt>
                <c:pt idx="512">
                  <c:v>4.5803571428571423</c:v>
                </c:pt>
                <c:pt idx="513">
                  <c:v>4.5811051693404634</c:v>
                </c:pt>
                <c:pt idx="514">
                  <c:v>4.5818505338078293</c:v>
                </c:pt>
                <c:pt idx="515">
                  <c:v>4.5825932504440496</c:v>
                </c:pt>
                <c:pt idx="516">
                  <c:v>4.583333333333333</c:v>
                </c:pt>
                <c:pt idx="517">
                  <c:v>4.5840707964601766</c:v>
                </c:pt>
                <c:pt idx="518">
                  <c:v>4.5848056537102471</c:v>
                </c:pt>
                <c:pt idx="519">
                  <c:v>4.5855379188712515</c:v>
                </c:pt>
                <c:pt idx="520">
                  <c:v>4.586267605633803</c:v>
                </c:pt>
                <c:pt idx="521">
                  <c:v>4.5869947275922671</c:v>
                </c:pt>
                <c:pt idx="522">
                  <c:v>4.5877192982456139</c:v>
                </c:pt>
                <c:pt idx="523">
                  <c:v>4.5884413309982488</c:v>
                </c:pt>
                <c:pt idx="524">
                  <c:v>4.5891608391608392</c:v>
                </c:pt>
                <c:pt idx="525">
                  <c:v>4.5898778359511345</c:v>
                </c:pt>
                <c:pt idx="526">
                  <c:v>4.5905923344947732</c:v>
                </c:pt>
                <c:pt idx="527">
                  <c:v>4.5913043478260871</c:v>
                </c:pt>
                <c:pt idx="528">
                  <c:v>4.5920138888888893</c:v>
                </c:pt>
                <c:pt idx="529">
                  <c:v>4.592720970537262</c:v>
                </c:pt>
                <c:pt idx="530">
                  <c:v>4.5934256055363321</c:v>
                </c:pt>
                <c:pt idx="531">
                  <c:v>4.5941278065630398</c:v>
                </c:pt>
                <c:pt idx="532">
                  <c:v>4.5948275862068968</c:v>
                </c:pt>
                <c:pt idx="533">
                  <c:v>4.5955249569707401</c:v>
                </c:pt>
                <c:pt idx="534">
                  <c:v>4.5962199312714773</c:v>
                </c:pt>
                <c:pt idx="535">
                  <c:v>4.5969125214408235</c:v>
                </c:pt>
                <c:pt idx="536">
                  <c:v>4.5976027397260273</c:v>
                </c:pt>
                <c:pt idx="537">
                  <c:v>4.5982905982905979</c:v>
                </c:pt>
                <c:pt idx="538">
                  <c:v>4.598976109215017</c:v>
                </c:pt>
                <c:pt idx="539">
                  <c:v>4.5996592844974451</c:v>
                </c:pt>
                <c:pt idx="540">
                  <c:v>4.600340136054422</c:v>
                </c:pt>
                <c:pt idx="541">
                  <c:v>4.6010186757215621</c:v>
                </c:pt>
                <c:pt idx="542">
                  <c:v>4.601694915254237</c:v>
                </c:pt>
                <c:pt idx="543">
                  <c:v>4.6023688663282574</c:v>
                </c:pt>
                <c:pt idx="544">
                  <c:v>4.6030405405405403</c:v>
                </c:pt>
                <c:pt idx="545">
                  <c:v>4.6037099494097804</c:v>
                </c:pt>
                <c:pt idx="546">
                  <c:v>4.6043771043771038</c:v>
                </c:pt>
                <c:pt idx="547">
                  <c:v>4.6050420168067223</c:v>
                </c:pt>
                <c:pt idx="548">
                  <c:v>4.6057046979865772</c:v>
                </c:pt>
                <c:pt idx="549">
                  <c:v>4.6063651591289787</c:v>
                </c:pt>
                <c:pt idx="550">
                  <c:v>4.6070234113712374</c:v>
                </c:pt>
                <c:pt idx="551">
                  <c:v>4.6076794657762941</c:v>
                </c:pt>
                <c:pt idx="552">
                  <c:v>4.6083333333333334</c:v>
                </c:pt>
                <c:pt idx="553">
                  <c:v>4.6089850249584021</c:v>
                </c:pt>
                <c:pt idx="554">
                  <c:v>4.6096345514950166</c:v>
                </c:pt>
                <c:pt idx="555">
                  <c:v>4.6102819237147594</c:v>
                </c:pt>
                <c:pt idx="556">
                  <c:v>4.6109271523178812</c:v>
                </c:pt>
                <c:pt idx="557">
                  <c:v>4.6115702479338845</c:v>
                </c:pt>
                <c:pt idx="558">
                  <c:v>4.612211221122112</c:v>
                </c:pt>
                <c:pt idx="559">
                  <c:v>4.6128500823723231</c:v>
                </c:pt>
                <c:pt idx="560">
                  <c:v>4.6134868421052637</c:v>
                </c:pt>
                <c:pt idx="561">
                  <c:v>4.6141215106732343</c:v>
                </c:pt>
                <c:pt idx="562">
                  <c:v>4.6147540983606552</c:v>
                </c:pt>
                <c:pt idx="563">
                  <c:v>4.6153846153846159</c:v>
                </c:pt>
                <c:pt idx="564">
                  <c:v>4.6160130718954253</c:v>
                </c:pt>
                <c:pt idx="565">
                  <c:v>4.6166394779771611</c:v>
                </c:pt>
                <c:pt idx="566">
                  <c:v>4.6172638436482085</c:v>
                </c:pt>
                <c:pt idx="567">
                  <c:v>4.6178861788617889</c:v>
                </c:pt>
                <c:pt idx="568">
                  <c:v>4.6185064935064934</c:v>
                </c:pt>
                <c:pt idx="569">
                  <c:v>4.6191247974068075</c:v>
                </c:pt>
                <c:pt idx="570">
                  <c:v>4.6197411003236244</c:v>
                </c:pt>
                <c:pt idx="571">
                  <c:v>4.6203554119547654</c:v>
                </c:pt>
                <c:pt idx="572">
                  <c:v>4.620967741935484</c:v>
                </c:pt>
                <c:pt idx="573">
                  <c:v>4.6215780998389695</c:v>
                </c:pt>
                <c:pt idx="574">
                  <c:v>4.622186495176849</c:v>
                </c:pt>
                <c:pt idx="575">
                  <c:v>4.6227929373996792</c:v>
                </c:pt>
                <c:pt idx="576">
                  <c:v>4.6233974358974361</c:v>
                </c:pt>
                <c:pt idx="577">
                  <c:v>4.6239999999999997</c:v>
                </c:pt>
                <c:pt idx="578">
                  <c:v>4.6246006389776353</c:v>
                </c:pt>
                <c:pt idx="579">
                  <c:v>4.6251993620414673</c:v>
                </c:pt>
                <c:pt idx="580">
                  <c:v>4.6257961783439487</c:v>
                </c:pt>
                <c:pt idx="581">
                  <c:v>4.626391096979332</c:v>
                </c:pt>
                <c:pt idx="582">
                  <c:v>4.6269841269841274</c:v>
                </c:pt>
                <c:pt idx="583">
                  <c:v>4.6275752773375594</c:v>
                </c:pt>
                <c:pt idx="584">
                  <c:v>4.6281645569620258</c:v>
                </c:pt>
                <c:pt idx="585">
                  <c:v>4.6287519747235386</c:v>
                </c:pt>
                <c:pt idx="586">
                  <c:v>4.6293375394321767</c:v>
                </c:pt>
                <c:pt idx="587">
                  <c:v>4.6299212598425203</c:v>
                </c:pt>
                <c:pt idx="588">
                  <c:v>4.6305031446540879</c:v>
                </c:pt>
                <c:pt idx="589">
                  <c:v>4.6310832025117739</c:v>
                </c:pt>
                <c:pt idx="590">
                  <c:v>4.6316614420062692</c:v>
                </c:pt>
                <c:pt idx="591">
                  <c:v>4.6322378716744916</c:v>
                </c:pt>
                <c:pt idx="592">
                  <c:v>4.6328125</c:v>
                </c:pt>
                <c:pt idx="593">
                  <c:v>4.6333853354134167</c:v>
                </c:pt>
                <c:pt idx="594">
                  <c:v>4.6339563862928355</c:v>
                </c:pt>
                <c:pt idx="595">
                  <c:v>4.63452566096423</c:v>
                </c:pt>
                <c:pt idx="596">
                  <c:v>4.6350931677018634</c:v>
                </c:pt>
                <c:pt idx="597">
                  <c:v>4.6356589147286815</c:v>
                </c:pt>
                <c:pt idx="598">
                  <c:v>4.6362229102167181</c:v>
                </c:pt>
                <c:pt idx="599">
                  <c:v>4.6367851622874809</c:v>
                </c:pt>
                <c:pt idx="600">
                  <c:v>4.6373456790123457</c:v>
                </c:pt>
                <c:pt idx="601">
                  <c:v>4.6379044684129429</c:v>
                </c:pt>
                <c:pt idx="602">
                  <c:v>4.6384615384615389</c:v>
                </c:pt>
                <c:pt idx="603">
                  <c:v>4.6390168970814134</c:v>
                </c:pt>
                <c:pt idx="604">
                  <c:v>4.639570552147239</c:v>
                </c:pt>
                <c:pt idx="605">
                  <c:v>4.6401225114854512</c:v>
                </c:pt>
                <c:pt idx="606">
                  <c:v>4.640672782874617</c:v>
                </c:pt>
                <c:pt idx="607">
                  <c:v>4.6412213740458013</c:v>
                </c:pt>
                <c:pt idx="608">
                  <c:v>4.6417682926829267</c:v>
                </c:pt>
                <c:pt idx="609">
                  <c:v>4.6423135464231349</c:v>
                </c:pt>
                <c:pt idx="610">
                  <c:v>4.6428571428571432</c:v>
                </c:pt>
                <c:pt idx="611">
                  <c:v>4.6433990895295905</c:v>
                </c:pt>
                <c:pt idx="612">
                  <c:v>4.6439393939393945</c:v>
                </c:pt>
                <c:pt idx="613">
                  <c:v>4.6444780635400909</c:v>
                </c:pt>
                <c:pt idx="614">
                  <c:v>4.6450151057401809</c:v>
                </c:pt>
                <c:pt idx="615">
                  <c:v>4.6455505279034695</c:v>
                </c:pt>
                <c:pt idx="616">
                  <c:v>4.6460843373493974</c:v>
                </c:pt>
                <c:pt idx="617">
                  <c:v>4.6466165413533833</c:v>
                </c:pt>
                <c:pt idx="618">
                  <c:v>4.6471471471471473</c:v>
                </c:pt>
                <c:pt idx="619">
                  <c:v>4.6476761619190405</c:v>
                </c:pt>
                <c:pt idx="620">
                  <c:v>4.6482035928143715</c:v>
                </c:pt>
                <c:pt idx="621">
                  <c:v>4.6487294469357252</c:v>
                </c:pt>
                <c:pt idx="622">
                  <c:v>4.6492537313432836</c:v>
                </c:pt>
                <c:pt idx="623">
                  <c:v>4.649776453055142</c:v>
                </c:pt>
                <c:pt idx="624">
                  <c:v>4.6502976190476195</c:v>
                </c:pt>
                <c:pt idx="625">
                  <c:v>4.6508172362555724</c:v>
                </c:pt>
                <c:pt idx="626">
                  <c:v>4.6513353115727005</c:v>
                </c:pt>
                <c:pt idx="627">
                  <c:v>4.6518518518518519</c:v>
                </c:pt>
                <c:pt idx="628">
                  <c:v>4.6523668639053257</c:v>
                </c:pt>
                <c:pt idx="629">
                  <c:v>4.6528803545051698</c:v>
                </c:pt>
                <c:pt idx="630">
                  <c:v>4.6533923303834808</c:v>
                </c:pt>
                <c:pt idx="631">
                  <c:v>4.6539027982326955</c:v>
                </c:pt>
                <c:pt idx="632">
                  <c:v>4.6544117647058822</c:v>
                </c:pt>
                <c:pt idx="633">
                  <c:v>4.654919236417034</c:v>
                </c:pt>
                <c:pt idx="634">
                  <c:v>4.6554252199413488</c:v>
                </c:pt>
                <c:pt idx="635">
                  <c:v>4.6559297218155198</c:v>
                </c:pt>
                <c:pt idx="636">
                  <c:v>4.6564327485380117</c:v>
                </c:pt>
                <c:pt idx="637">
                  <c:v>4.6569343065693429</c:v>
                </c:pt>
                <c:pt idx="638">
                  <c:v>4.6574344023323615</c:v>
                </c:pt>
                <c:pt idx="639">
                  <c:v>4.6579330422125178</c:v>
                </c:pt>
                <c:pt idx="640">
                  <c:v>4.658430232558139</c:v>
                </c:pt>
                <c:pt idx="641">
                  <c:v>4.6589259796806965</c:v>
                </c:pt>
                <c:pt idx="642">
                  <c:v>4.6594202898550723</c:v>
                </c:pt>
                <c:pt idx="643">
                  <c:v>4.6599131693198261</c:v>
                </c:pt>
                <c:pt idx="644">
                  <c:v>4.6604046242774562</c:v>
                </c:pt>
                <c:pt idx="645">
                  <c:v>4.6608946608946606</c:v>
                </c:pt>
                <c:pt idx="646">
                  <c:v>4.6613832853025938</c:v>
                </c:pt>
                <c:pt idx="647">
                  <c:v>4.6618705035971226</c:v>
                </c:pt>
                <c:pt idx="648">
                  <c:v>4.6623563218390807</c:v>
                </c:pt>
                <c:pt idx="649">
                  <c:v>4.6628407460545196</c:v>
                </c:pt>
                <c:pt idx="650">
                  <c:v>4.6633237822349569</c:v>
                </c:pt>
                <c:pt idx="651">
                  <c:v>4.6638054363376256</c:v>
                </c:pt>
                <c:pt idx="652">
                  <c:v>4.6642857142857146</c:v>
                </c:pt>
                <c:pt idx="653">
                  <c:v>4.6647646219686161</c:v>
                </c:pt>
                <c:pt idx="654">
                  <c:v>4.6652421652421658</c:v>
                </c:pt>
                <c:pt idx="655">
                  <c:v>4.6657183499288761</c:v>
                </c:pt>
                <c:pt idx="656">
                  <c:v>4.6661931818181817</c:v>
                </c:pt>
                <c:pt idx="657">
                  <c:v>4.666666666666667</c:v>
                </c:pt>
                <c:pt idx="658">
                  <c:v>4.6671388101983</c:v>
                </c:pt>
                <c:pt idx="659">
                  <c:v>4.6676096181046676</c:v>
                </c:pt>
                <c:pt idx="660">
                  <c:v>4.6680790960451981</c:v>
                </c:pt>
                <c:pt idx="661">
                  <c:v>4.668547249647391</c:v>
                </c:pt>
                <c:pt idx="662">
                  <c:v>4.669014084507042</c:v>
                </c:pt>
                <c:pt idx="663">
                  <c:v>4.6694796061884674</c:v>
                </c:pt>
                <c:pt idx="664">
                  <c:v>4.6699438202247192</c:v>
                </c:pt>
                <c:pt idx="665">
                  <c:v>4.6704067321178124</c:v>
                </c:pt>
                <c:pt idx="666">
                  <c:v>4.6708683473389359</c:v>
                </c:pt>
                <c:pt idx="667">
                  <c:v>4.6713286713286708</c:v>
                </c:pt>
                <c:pt idx="668">
                  <c:v>4.6717877094972069</c:v>
                </c:pt>
                <c:pt idx="669">
                  <c:v>4.6722454672245464</c:v>
                </c:pt>
                <c:pt idx="670">
                  <c:v>4.6727019498607243</c:v>
                </c:pt>
                <c:pt idx="671">
                  <c:v>4.6731571627260085</c:v>
                </c:pt>
                <c:pt idx="672">
                  <c:v>4.6736111111111107</c:v>
                </c:pt>
                <c:pt idx="673">
                  <c:v>4.6740638002773931</c:v>
                </c:pt>
                <c:pt idx="674">
                  <c:v>4.6745152354570632</c:v>
                </c:pt>
                <c:pt idx="675">
                  <c:v>4.6749654218533889</c:v>
                </c:pt>
                <c:pt idx="676">
                  <c:v>4.6754143646408846</c:v>
                </c:pt>
                <c:pt idx="677">
                  <c:v>4.6758620689655173</c:v>
                </c:pt>
                <c:pt idx="678">
                  <c:v>4.6763085399449036</c:v>
                </c:pt>
                <c:pt idx="679">
                  <c:v>4.6767537826685004</c:v>
                </c:pt>
                <c:pt idx="680">
                  <c:v>4.677197802197802</c:v>
                </c:pt>
                <c:pt idx="681">
                  <c:v>4.6776406035665294</c:v>
                </c:pt>
                <c:pt idx="682">
                  <c:v>4.6780821917808222</c:v>
                </c:pt>
                <c:pt idx="683">
                  <c:v>4.6785225718194257</c:v>
                </c:pt>
                <c:pt idx="684">
                  <c:v>4.6789617486338795</c:v>
                </c:pt>
                <c:pt idx="685">
                  <c:v>4.679399727148704</c:v>
                </c:pt>
                <c:pt idx="686">
                  <c:v>4.6798365122615806</c:v>
                </c:pt>
                <c:pt idx="687">
                  <c:v>4.6802721088435373</c:v>
                </c:pt>
                <c:pt idx="688">
                  <c:v>4.6807065217391299</c:v>
                </c:pt>
                <c:pt idx="689">
                  <c:v>4.6811397557666208</c:v>
                </c:pt>
                <c:pt idx="690">
                  <c:v>4.6815718157181578</c:v>
                </c:pt>
                <c:pt idx="691">
                  <c:v>4.6820027063599454</c:v>
                </c:pt>
                <c:pt idx="692">
                  <c:v>4.6824324324324325</c:v>
                </c:pt>
                <c:pt idx="693">
                  <c:v>4.6828609986504723</c:v>
                </c:pt>
                <c:pt idx="694">
                  <c:v>4.6832884097035041</c:v>
                </c:pt>
                <c:pt idx="695">
                  <c:v>4.6837146702557204</c:v>
                </c:pt>
                <c:pt idx="696">
                  <c:v>4.6841397849462361</c:v>
                </c:pt>
                <c:pt idx="697">
                  <c:v>4.6845637583892614</c:v>
                </c:pt>
                <c:pt idx="698">
                  <c:v>4.6849865951742622</c:v>
                </c:pt>
                <c:pt idx="699">
                  <c:v>4.6854082998661308</c:v>
                </c:pt>
                <c:pt idx="700">
                  <c:v>4.6858288770053473</c:v>
                </c:pt>
                <c:pt idx="701">
                  <c:v>4.6862483311081444</c:v>
                </c:pt>
                <c:pt idx="702">
                  <c:v>4.6866666666666665</c:v>
                </c:pt>
                <c:pt idx="703">
                  <c:v>4.6870838881491341</c:v>
                </c:pt>
                <c:pt idx="704">
                  <c:v>4.6875</c:v>
                </c:pt>
                <c:pt idx="705">
                  <c:v>4.6879150066401065</c:v>
                </c:pt>
                <c:pt idx="706">
                  <c:v>4.6883289124668437</c:v>
                </c:pt>
                <c:pt idx="707">
                  <c:v>4.6887417218543046</c:v>
                </c:pt>
                <c:pt idx="708">
                  <c:v>4.6891534391534391</c:v>
                </c:pt>
                <c:pt idx="709">
                  <c:v>4.6895640686922064</c:v>
                </c:pt>
                <c:pt idx="710">
                  <c:v>4.6899736147757256</c:v>
                </c:pt>
                <c:pt idx="711">
                  <c:v>4.6903820816864297</c:v>
                </c:pt>
                <c:pt idx="712">
                  <c:v>4.6907894736842106</c:v>
                </c:pt>
                <c:pt idx="713">
                  <c:v>4.6911957950065704</c:v>
                </c:pt>
                <c:pt idx="714">
                  <c:v>4.6916010498687664</c:v>
                </c:pt>
                <c:pt idx="715">
                  <c:v>4.6920052424639582</c:v>
                </c:pt>
                <c:pt idx="716">
                  <c:v>4.6924083769633507</c:v>
                </c:pt>
                <c:pt idx="717">
                  <c:v>4.6928104575163401</c:v>
                </c:pt>
                <c:pt idx="718">
                  <c:v>4.6932114882506522</c:v>
                </c:pt>
                <c:pt idx="719">
                  <c:v>4.6936114732724903</c:v>
                </c:pt>
                <c:pt idx="720">
                  <c:v>4.694010416666667</c:v>
                </c:pt>
                <c:pt idx="721">
                  <c:v>4.6944083224967494</c:v>
                </c:pt>
                <c:pt idx="722">
                  <c:v>4.6948051948051948</c:v>
                </c:pt>
                <c:pt idx="723">
                  <c:v>4.6952010376134892</c:v>
                </c:pt>
                <c:pt idx="724">
                  <c:v>4.6955958549222796</c:v>
                </c:pt>
                <c:pt idx="725">
                  <c:v>4.6959896507115131</c:v>
                </c:pt>
                <c:pt idx="726">
                  <c:v>4.6963824289405682</c:v>
                </c:pt>
                <c:pt idx="727">
                  <c:v>4.6967741935483867</c:v>
                </c:pt>
                <c:pt idx="728">
                  <c:v>4.697164948453608</c:v>
                </c:pt>
                <c:pt idx="729">
                  <c:v>4.6975546975546978</c:v>
                </c:pt>
                <c:pt idx="730">
                  <c:v>4.6979434447300772</c:v>
                </c:pt>
                <c:pt idx="731">
                  <c:v>4.6983311938382544</c:v>
                </c:pt>
                <c:pt idx="732">
                  <c:v>4.6987179487179489</c:v>
                </c:pt>
                <c:pt idx="733">
                  <c:v>4.6991037131882205</c:v>
                </c:pt>
                <c:pt idx="734">
                  <c:v>4.6994884910485935</c:v>
                </c:pt>
                <c:pt idx="735">
                  <c:v>4.6998722860791826</c:v>
                </c:pt>
                <c:pt idx="736">
                  <c:v>4.7002551020408161</c:v>
                </c:pt>
                <c:pt idx="737">
                  <c:v>4.7006369426751595</c:v>
                </c:pt>
                <c:pt idx="738">
                  <c:v>4.7010178117048342</c:v>
                </c:pt>
                <c:pt idx="739">
                  <c:v>4.7013977128335451</c:v>
                </c:pt>
                <c:pt idx="740">
                  <c:v>4.7017766497461926</c:v>
                </c:pt>
                <c:pt idx="741">
                  <c:v>4.7021546261089986</c:v>
                </c:pt>
                <c:pt idx="742">
                  <c:v>4.7025316455696204</c:v>
                </c:pt>
                <c:pt idx="743">
                  <c:v>4.7029077117572697</c:v>
                </c:pt>
                <c:pt idx="744">
                  <c:v>4.7032828282828278</c:v>
                </c:pt>
                <c:pt idx="745">
                  <c:v>4.7036569987389658</c:v>
                </c:pt>
                <c:pt idx="746">
                  <c:v>4.7040302267002518</c:v>
                </c:pt>
                <c:pt idx="747">
                  <c:v>4.7044025157232703</c:v>
                </c:pt>
                <c:pt idx="748">
                  <c:v>4.7047738693467336</c:v>
                </c:pt>
                <c:pt idx="749">
                  <c:v>4.7051442910915933</c:v>
                </c:pt>
                <c:pt idx="750">
                  <c:v>4.7055137844611528</c:v>
                </c:pt>
                <c:pt idx="751">
                  <c:v>4.7058823529411766</c:v>
                </c:pt>
                <c:pt idx="752">
                  <c:v>4.7062499999999998</c:v>
                </c:pt>
                <c:pt idx="753">
                  <c:v>4.7066167290886387</c:v>
                </c:pt>
                <c:pt idx="754">
                  <c:v>4.7069825436408976</c:v>
                </c:pt>
                <c:pt idx="755">
                  <c:v>4.7073474470734746</c:v>
                </c:pt>
                <c:pt idx="756">
                  <c:v>4.7077114427860698</c:v>
                </c:pt>
                <c:pt idx="757">
                  <c:v>4.70807453416149</c:v>
                </c:pt>
                <c:pt idx="758">
                  <c:v>4.7084367245657566</c:v>
                </c:pt>
                <c:pt idx="759">
                  <c:v>4.7087980173482027</c:v>
                </c:pt>
                <c:pt idx="760">
                  <c:v>4.7091584158415838</c:v>
                </c:pt>
                <c:pt idx="761">
                  <c:v>4.7095179233621751</c:v>
                </c:pt>
                <c:pt idx="762">
                  <c:v>4.7098765432098766</c:v>
                </c:pt>
                <c:pt idx="763">
                  <c:v>4.7102342786683105</c:v>
                </c:pt>
                <c:pt idx="764">
                  <c:v>4.7105911330049262</c:v>
                </c:pt>
                <c:pt idx="765">
                  <c:v>4.7109471094710944</c:v>
                </c:pt>
                <c:pt idx="766">
                  <c:v>4.7113022113022112</c:v>
                </c:pt>
                <c:pt idx="767">
                  <c:v>4.7116564417177917</c:v>
                </c:pt>
                <c:pt idx="768">
                  <c:v>4.7120098039215685</c:v>
                </c:pt>
                <c:pt idx="769">
                  <c:v>4.7123623011015914</c:v>
                </c:pt>
                <c:pt idx="770">
                  <c:v>4.7127139364303181</c:v>
                </c:pt>
                <c:pt idx="771">
                  <c:v>4.7130647130647132</c:v>
                </c:pt>
                <c:pt idx="772">
                  <c:v>4.713414634146341</c:v>
                </c:pt>
                <c:pt idx="773">
                  <c:v>4.7137637028014616</c:v>
                </c:pt>
                <c:pt idx="774">
                  <c:v>4.714111922141119</c:v>
                </c:pt>
                <c:pt idx="775">
                  <c:v>4.7144592952612392</c:v>
                </c:pt>
                <c:pt idx="776">
                  <c:v>4.7148058252427187</c:v>
                </c:pt>
                <c:pt idx="777">
                  <c:v>4.7151515151515149</c:v>
                </c:pt>
                <c:pt idx="778">
                  <c:v>4.7154963680387407</c:v>
                </c:pt>
                <c:pt idx="779">
                  <c:v>4.7158403869407497</c:v>
                </c:pt>
                <c:pt idx="780">
                  <c:v>4.7161835748792269</c:v>
                </c:pt>
                <c:pt idx="781">
                  <c:v>4.7165259348612789</c:v>
                </c:pt>
                <c:pt idx="782">
                  <c:v>4.7168674698795181</c:v>
                </c:pt>
                <c:pt idx="783">
                  <c:v>4.7172081829121542</c:v>
                </c:pt>
                <c:pt idx="784">
                  <c:v>4.7175480769230766</c:v>
                </c:pt>
                <c:pt idx="785">
                  <c:v>4.7178871548619448</c:v>
                </c:pt>
                <c:pt idx="786">
                  <c:v>4.718225419664269</c:v>
                </c:pt>
                <c:pt idx="787">
                  <c:v>4.7185628742514965</c:v>
                </c:pt>
                <c:pt idx="788">
                  <c:v>4.7188995215311005</c:v>
                </c:pt>
                <c:pt idx="789">
                  <c:v>4.7192353643966545</c:v>
                </c:pt>
                <c:pt idx="790">
                  <c:v>4.7195704057279233</c:v>
                </c:pt>
                <c:pt idx="791">
                  <c:v>4.7199046483909415</c:v>
                </c:pt>
                <c:pt idx="792">
                  <c:v>4.7202380952380949</c:v>
                </c:pt>
                <c:pt idx="793">
                  <c:v>4.7205707491082043</c:v>
                </c:pt>
                <c:pt idx="794">
                  <c:v>4.7209026128266034</c:v>
                </c:pt>
                <c:pt idx="795">
                  <c:v>4.7212336892052189</c:v>
                </c:pt>
                <c:pt idx="796">
                  <c:v>4.721563981042654</c:v>
                </c:pt>
                <c:pt idx="797">
                  <c:v>4.7218934911242609</c:v>
                </c:pt>
                <c:pt idx="798">
                  <c:v>4.7222222222222223</c:v>
                </c:pt>
                <c:pt idx="799">
                  <c:v>4.7225501770956315</c:v>
                </c:pt>
                <c:pt idx="800">
                  <c:v>4.7228773584905657</c:v>
                </c:pt>
                <c:pt idx="801">
                  <c:v>4.7232037691401647</c:v>
                </c:pt>
                <c:pt idx="802">
                  <c:v>4.723529411764706</c:v>
                </c:pt>
                <c:pt idx="803">
                  <c:v>4.7238542890716806</c:v>
                </c:pt>
                <c:pt idx="804">
                  <c:v>4.7241784037558689</c:v>
                </c:pt>
                <c:pt idx="805">
                  <c:v>4.7245017584994136</c:v>
                </c:pt>
                <c:pt idx="806">
                  <c:v>4.7248243559718972</c:v>
                </c:pt>
                <c:pt idx="807">
                  <c:v>4.7251461988304095</c:v>
                </c:pt>
                <c:pt idx="808">
                  <c:v>4.7254672897196262</c:v>
                </c:pt>
                <c:pt idx="809">
                  <c:v>4.7257876312718787</c:v>
                </c:pt>
                <c:pt idx="810">
                  <c:v>4.7261072261072261</c:v>
                </c:pt>
                <c:pt idx="811">
                  <c:v>4.726426076833528</c:v>
                </c:pt>
                <c:pt idx="812">
                  <c:v>4.7267441860465116</c:v>
                </c:pt>
                <c:pt idx="813">
                  <c:v>4.7270615563298488</c:v>
                </c:pt>
                <c:pt idx="814">
                  <c:v>4.7273781902552203</c:v>
                </c:pt>
                <c:pt idx="815">
                  <c:v>4.7276940903823874</c:v>
                </c:pt>
                <c:pt idx="816">
                  <c:v>4.7280092592592595</c:v>
                </c:pt>
                <c:pt idx="817">
                  <c:v>4.7283236994219653</c:v>
                </c:pt>
                <c:pt idx="818">
                  <c:v>4.7286374133949192</c:v>
                </c:pt>
                <c:pt idx="819">
                  <c:v>4.728950403690888</c:v>
                </c:pt>
                <c:pt idx="820">
                  <c:v>4.7292626728110596</c:v>
                </c:pt>
                <c:pt idx="821">
                  <c:v>4.729574223245109</c:v>
                </c:pt>
                <c:pt idx="822">
                  <c:v>4.7298850574712645</c:v>
                </c:pt>
                <c:pt idx="823">
                  <c:v>4.7301951779563725</c:v>
                </c:pt>
                <c:pt idx="824">
                  <c:v>4.7305045871559628</c:v>
                </c:pt>
                <c:pt idx="825">
                  <c:v>4.7308132875143185</c:v>
                </c:pt>
                <c:pt idx="826">
                  <c:v>4.7311212814645307</c:v>
                </c:pt>
                <c:pt idx="827">
                  <c:v>4.7314285714285713</c:v>
                </c:pt>
                <c:pt idx="828">
                  <c:v>4.7317351598173518</c:v>
                </c:pt>
                <c:pt idx="829">
                  <c:v>4.7320410490307871</c:v>
                </c:pt>
                <c:pt idx="830">
                  <c:v>4.7323462414578588</c:v>
                </c:pt>
                <c:pt idx="831">
                  <c:v>4.7326507394766786</c:v>
                </c:pt>
                <c:pt idx="832">
                  <c:v>4.732954545454545</c:v>
                </c:pt>
                <c:pt idx="833">
                  <c:v>4.7332576617480138</c:v>
                </c:pt>
                <c:pt idx="834">
                  <c:v>4.733560090702948</c:v>
                </c:pt>
                <c:pt idx="835">
                  <c:v>4.7338618346545864</c:v>
                </c:pt>
                <c:pt idx="836">
                  <c:v>4.7341628959276019</c:v>
                </c:pt>
                <c:pt idx="837">
                  <c:v>4.7344632768361583</c:v>
                </c:pt>
                <c:pt idx="838">
                  <c:v>4.734762979683973</c:v>
                </c:pt>
                <c:pt idx="839">
                  <c:v>4.7350620067643749</c:v>
                </c:pt>
                <c:pt idx="840">
                  <c:v>4.7353603603603602</c:v>
                </c:pt>
                <c:pt idx="841">
                  <c:v>4.7356580427446566</c:v>
                </c:pt>
                <c:pt idx="842">
                  <c:v>4.7359550561797752</c:v>
                </c:pt>
                <c:pt idx="843">
                  <c:v>4.7362514029180698</c:v>
                </c:pt>
                <c:pt idx="844">
                  <c:v>4.7365470852017939</c:v>
                </c:pt>
                <c:pt idx="845">
                  <c:v>4.7368421052631575</c:v>
                </c:pt>
                <c:pt idx="846">
                  <c:v>4.7371364653243848</c:v>
                </c:pt>
                <c:pt idx="847">
                  <c:v>4.7374301675977657</c:v>
                </c:pt>
                <c:pt idx="848">
                  <c:v>4.7377232142857144</c:v>
                </c:pt>
                <c:pt idx="849">
                  <c:v>4.7380156075808246</c:v>
                </c:pt>
                <c:pt idx="850">
                  <c:v>4.7383073496659245</c:v>
                </c:pt>
                <c:pt idx="851">
                  <c:v>4.7385984427141272</c:v>
                </c:pt>
                <c:pt idx="852">
                  <c:v>4.7388888888888889</c:v>
                </c:pt>
                <c:pt idx="853">
                  <c:v>4.7391786903440618</c:v>
                </c:pt>
                <c:pt idx="854">
                  <c:v>4.7394678492239466</c:v>
                </c:pt>
                <c:pt idx="855">
                  <c:v>4.7397563676633441</c:v>
                </c:pt>
                <c:pt idx="856">
                  <c:v>4.7400442477876101</c:v>
                </c:pt>
                <c:pt idx="857">
                  <c:v>4.7403314917127073</c:v>
                </c:pt>
                <c:pt idx="858">
                  <c:v>4.7406181015452535</c:v>
                </c:pt>
                <c:pt idx="859">
                  <c:v>4.7409040793825801</c:v>
                </c:pt>
                <c:pt idx="860">
                  <c:v>4.7411894273127757</c:v>
                </c:pt>
                <c:pt idx="861">
                  <c:v>4.7414741474147419</c:v>
                </c:pt>
                <c:pt idx="862">
                  <c:v>4.7417582417582418</c:v>
                </c:pt>
                <c:pt idx="863">
                  <c:v>4.7420417124039513</c:v>
                </c:pt>
                <c:pt idx="864">
                  <c:v>4.7423245614035086</c:v>
                </c:pt>
                <c:pt idx="865">
                  <c:v>4.7426067907995613</c:v>
                </c:pt>
                <c:pt idx="866">
                  <c:v>4.7428884026258205</c:v>
                </c:pt>
                <c:pt idx="867">
                  <c:v>4.7431693989071038</c:v>
                </c:pt>
                <c:pt idx="868">
                  <c:v>4.7434497816593888</c:v>
                </c:pt>
                <c:pt idx="869">
                  <c:v>4.7437295528898584</c:v>
                </c:pt>
                <c:pt idx="870">
                  <c:v>4.7440087145969496</c:v>
                </c:pt>
                <c:pt idx="871">
                  <c:v>4.7442872687704023</c:v>
                </c:pt>
                <c:pt idx="872">
                  <c:v>4.7445652173913047</c:v>
                </c:pt>
                <c:pt idx="873">
                  <c:v>4.7448425624321384</c:v>
                </c:pt>
                <c:pt idx="874">
                  <c:v>4.7451193058568331</c:v>
                </c:pt>
                <c:pt idx="875">
                  <c:v>4.7453954496208013</c:v>
                </c:pt>
                <c:pt idx="876">
                  <c:v>4.7456709956709959</c:v>
                </c:pt>
                <c:pt idx="877">
                  <c:v>4.7459459459459454</c:v>
                </c:pt>
                <c:pt idx="878">
                  <c:v>4.7462203023758098</c:v>
                </c:pt>
                <c:pt idx="879">
                  <c:v>4.7464940668824163</c:v>
                </c:pt>
                <c:pt idx="880">
                  <c:v>4.7467672413793105</c:v>
                </c:pt>
                <c:pt idx="881">
                  <c:v>4.7470398277717978</c:v>
                </c:pt>
                <c:pt idx="882">
                  <c:v>4.747311827956989</c:v>
                </c:pt>
                <c:pt idx="883">
                  <c:v>4.7475832438238452</c:v>
                </c:pt>
                <c:pt idx="884">
                  <c:v>4.7478540772532192</c:v>
                </c:pt>
                <c:pt idx="885">
                  <c:v>4.748124330117899</c:v>
                </c:pt>
                <c:pt idx="886">
                  <c:v>4.7483940042826553</c:v>
                </c:pt>
                <c:pt idx="887">
                  <c:v>4.7486631016042775</c:v>
                </c:pt>
                <c:pt idx="888">
                  <c:v>4.7489316239316235</c:v>
                </c:pt>
                <c:pt idx="889">
                  <c:v>4.7491995731056562</c:v>
                </c:pt>
                <c:pt idx="890">
                  <c:v>4.749466950959488</c:v>
                </c:pt>
                <c:pt idx="891">
                  <c:v>4.7497337593184241</c:v>
                </c:pt>
                <c:pt idx="892">
                  <c:v>4.75</c:v>
                </c:pt>
                <c:pt idx="893">
                  <c:v>4.7502656748140275</c:v>
                </c:pt>
                <c:pt idx="894">
                  <c:v>4.7505307855626331</c:v>
                </c:pt>
                <c:pt idx="895">
                  <c:v>4.7507953340402969</c:v>
                </c:pt>
                <c:pt idx="896">
                  <c:v>4.7510593220338979</c:v>
                </c:pt>
                <c:pt idx="897">
                  <c:v>4.7513227513227516</c:v>
                </c:pt>
                <c:pt idx="898">
                  <c:v>4.7515856236786469</c:v>
                </c:pt>
                <c:pt idx="899">
                  <c:v>4.7518479408658916</c:v>
                </c:pt>
                <c:pt idx="900">
                  <c:v>4.7521097046413505</c:v>
                </c:pt>
                <c:pt idx="901">
                  <c:v>4.7523709167544785</c:v>
                </c:pt>
                <c:pt idx="902">
                  <c:v>4.7526315789473683</c:v>
                </c:pt>
                <c:pt idx="903">
                  <c:v>4.7528916929547842</c:v>
                </c:pt>
                <c:pt idx="904">
                  <c:v>4.7531512605042012</c:v>
                </c:pt>
                <c:pt idx="905">
                  <c:v>4.7534102833158451</c:v>
                </c:pt>
                <c:pt idx="906">
                  <c:v>4.7536687631027252</c:v>
                </c:pt>
                <c:pt idx="907">
                  <c:v>4.7539267015706805</c:v>
                </c:pt>
                <c:pt idx="908">
                  <c:v>4.75418410041841</c:v>
                </c:pt>
                <c:pt idx="909">
                  <c:v>4.7544409613375134</c:v>
                </c:pt>
                <c:pt idx="910">
                  <c:v>4.7546972860125258</c:v>
                </c:pt>
                <c:pt idx="911">
                  <c:v>4.7549530761209589</c:v>
                </c:pt>
                <c:pt idx="912">
                  <c:v>4.755208333333333</c:v>
                </c:pt>
                <c:pt idx="913">
                  <c:v>4.7554630593132154</c:v>
                </c:pt>
                <c:pt idx="914">
                  <c:v>4.755717255717256</c:v>
                </c:pt>
                <c:pt idx="915">
                  <c:v>4.755970924195223</c:v>
                </c:pt>
                <c:pt idx="916">
                  <c:v>4.7562240663900415</c:v>
                </c:pt>
                <c:pt idx="917">
                  <c:v>4.7564766839378239</c:v>
                </c:pt>
                <c:pt idx="918">
                  <c:v>4.7567287784679095</c:v>
                </c:pt>
                <c:pt idx="919">
                  <c:v>4.7569803516028957</c:v>
                </c:pt>
                <c:pt idx="920">
                  <c:v>4.7572314049586781</c:v>
                </c:pt>
                <c:pt idx="921">
                  <c:v>4.757481940144479</c:v>
                </c:pt>
                <c:pt idx="922">
                  <c:v>4.7577319587628866</c:v>
                </c:pt>
                <c:pt idx="923">
                  <c:v>4.7579814624098864</c:v>
                </c:pt>
                <c:pt idx="924">
                  <c:v>4.7582304526748969</c:v>
                </c:pt>
                <c:pt idx="925">
                  <c:v>4.758478931140802</c:v>
                </c:pt>
                <c:pt idx="926">
                  <c:v>4.7587268993839835</c:v>
                </c:pt>
                <c:pt idx="927">
                  <c:v>4.7589743589743589</c:v>
                </c:pt>
                <c:pt idx="928">
                  <c:v>4.7592213114754101</c:v>
                </c:pt>
                <c:pt idx="929">
                  <c:v>4.7594677584442167</c:v>
                </c:pt>
                <c:pt idx="930">
                  <c:v>4.759713701431493</c:v>
                </c:pt>
                <c:pt idx="931">
                  <c:v>4.7599591419816143</c:v>
                </c:pt>
                <c:pt idx="932">
                  <c:v>4.7602040816326525</c:v>
                </c:pt>
                <c:pt idx="933">
                  <c:v>4.7604485219164117</c:v>
                </c:pt>
                <c:pt idx="934">
                  <c:v>4.7606924643584518</c:v>
                </c:pt>
                <c:pt idx="935">
                  <c:v>4.7609359104781284</c:v>
                </c:pt>
                <c:pt idx="936">
                  <c:v>4.7611788617886184</c:v>
                </c:pt>
                <c:pt idx="937">
                  <c:v>4.7614213197969537</c:v>
                </c:pt>
                <c:pt idx="938">
                  <c:v>4.7616632860040573</c:v>
                </c:pt>
                <c:pt idx="939">
                  <c:v>4.7619047619047619</c:v>
                </c:pt>
                <c:pt idx="940">
                  <c:v>4.7621457489878543</c:v>
                </c:pt>
                <c:pt idx="941">
                  <c:v>4.7623862487360968</c:v>
                </c:pt>
                <c:pt idx="942">
                  <c:v>4.762626262626263</c:v>
                </c:pt>
                <c:pt idx="943">
                  <c:v>4.7628657921291619</c:v>
                </c:pt>
                <c:pt idx="944">
                  <c:v>4.7631048387096779</c:v>
                </c:pt>
                <c:pt idx="945">
                  <c:v>4.7633434038267879</c:v>
                </c:pt>
                <c:pt idx="946">
                  <c:v>4.7635814889336014</c:v>
                </c:pt>
                <c:pt idx="947">
                  <c:v>4.7638190954773867</c:v>
                </c:pt>
                <c:pt idx="948">
                  <c:v>4.7640562248995986</c:v>
                </c:pt>
                <c:pt idx="949">
                  <c:v>4.7642928786359082</c:v>
                </c:pt>
                <c:pt idx="950">
                  <c:v>4.7645290581162323</c:v>
                </c:pt>
                <c:pt idx="951">
                  <c:v>4.7647647647647648</c:v>
                </c:pt>
                <c:pt idx="952">
                  <c:v>4.7649999999999997</c:v>
                </c:pt>
                <c:pt idx="953">
                  <c:v>4.7652347652347657</c:v>
                </c:pt>
                <c:pt idx="954">
                  <c:v>4.7654690618762476</c:v>
                </c:pt>
                <c:pt idx="955">
                  <c:v>4.765702891326022</c:v>
                </c:pt>
                <c:pt idx="956">
                  <c:v>4.7659362549800797</c:v>
                </c:pt>
                <c:pt idx="957">
                  <c:v>4.766169154228856</c:v>
                </c:pt>
                <c:pt idx="958">
                  <c:v>4.7664015904572565</c:v>
                </c:pt>
                <c:pt idx="959">
                  <c:v>4.7666335650446872</c:v>
                </c:pt>
                <c:pt idx="960">
                  <c:v>4.76686507936508</c:v>
                </c:pt>
                <c:pt idx="961">
                  <c:v>4.7670961347869181</c:v>
                </c:pt>
                <c:pt idx="962">
                  <c:v>4.7673267326732667</c:v>
                </c:pt>
                <c:pt idx="963">
                  <c:v>4.7675568743818006</c:v>
                </c:pt>
                <c:pt idx="964">
                  <c:v>4.7677865612648223</c:v>
                </c:pt>
                <c:pt idx="965">
                  <c:v>4.7680157946692994</c:v>
                </c:pt>
                <c:pt idx="966">
                  <c:v>4.7682445759368832</c:v>
                </c:pt>
                <c:pt idx="967">
                  <c:v>4.7684729064039413</c:v>
                </c:pt>
                <c:pt idx="968">
                  <c:v>4.768700787401575</c:v>
                </c:pt>
                <c:pt idx="969">
                  <c:v>4.7689282202556535</c:v>
                </c:pt>
                <c:pt idx="970">
                  <c:v>4.769155206286837</c:v>
                </c:pt>
                <c:pt idx="971">
                  <c:v>4.7693817468105983</c:v>
                </c:pt>
                <c:pt idx="972">
                  <c:v>4.7696078431372548</c:v>
                </c:pt>
                <c:pt idx="973">
                  <c:v>4.7698334965719882</c:v>
                </c:pt>
                <c:pt idx="974">
                  <c:v>4.7700587084148722</c:v>
                </c:pt>
                <c:pt idx="975">
                  <c:v>4.7702834799608995</c:v>
                </c:pt>
                <c:pt idx="976">
                  <c:v>4.7705078125</c:v>
                </c:pt>
                <c:pt idx="977">
                  <c:v>4.770731707317073</c:v>
                </c:pt>
                <c:pt idx="978">
                  <c:v>4.7709551656920084</c:v>
                </c:pt>
                <c:pt idx="979">
                  <c:v>4.7711781888997082</c:v>
                </c:pt>
                <c:pt idx="980">
                  <c:v>4.7714007782101167</c:v>
                </c:pt>
                <c:pt idx="981">
                  <c:v>4.7716229348882413</c:v>
                </c:pt>
                <c:pt idx="982">
                  <c:v>4.7718446601941746</c:v>
                </c:pt>
                <c:pt idx="983">
                  <c:v>4.7720659553831233</c:v>
                </c:pt>
                <c:pt idx="984">
                  <c:v>4.7722868217054266</c:v>
                </c:pt>
                <c:pt idx="985">
                  <c:v>4.7725072604065826</c:v>
                </c:pt>
                <c:pt idx="986">
                  <c:v>4.7727272727272734</c:v>
                </c:pt>
                <c:pt idx="987">
                  <c:v>4.7729468599033815</c:v>
                </c:pt>
                <c:pt idx="988">
                  <c:v>4.7731660231660236</c:v>
                </c:pt>
                <c:pt idx="989">
                  <c:v>4.7733847637415625</c:v>
                </c:pt>
                <c:pt idx="990">
                  <c:v>4.773603082851638</c:v>
                </c:pt>
                <c:pt idx="991">
                  <c:v>4.773820981713186</c:v>
                </c:pt>
                <c:pt idx="992">
                  <c:v>4.7740384615384617</c:v>
                </c:pt>
                <c:pt idx="993">
                  <c:v>4.7742555235350626</c:v>
                </c:pt>
                <c:pt idx="994">
                  <c:v>4.7744721689059499</c:v>
                </c:pt>
                <c:pt idx="995">
                  <c:v>4.7746883988494728</c:v>
                </c:pt>
                <c:pt idx="996">
                  <c:v>4.7749042145593865</c:v>
                </c:pt>
                <c:pt idx="997">
                  <c:v>4.7751196172248802</c:v>
                </c:pt>
                <c:pt idx="998">
                  <c:v>4.7753346080305921</c:v>
                </c:pt>
                <c:pt idx="999">
                  <c:v>4.7755491881566385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AA-47B5-80DF-96C46B80F6F6}"/>
            </c:ext>
          </c:extLst>
        </c:ser>
        <c:ser>
          <c:idx val="4"/>
          <c:order val="4"/>
          <c:tx>
            <c:strRef>
              <c:f>Sheet1!$N$1</c:f>
              <c:strCache>
                <c:ptCount val="1"/>
                <c:pt idx="0">
                  <c:v>Vout (R1=50kΩ)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Sheet1!$N$2:$N$1119</c:f>
              <c:numCache>
                <c:formatCode>General</c:formatCode>
                <c:ptCount val="1118"/>
                <c:pt idx="0">
                  <c:v>4.9504950495049507E-2</c:v>
                </c:pt>
                <c:pt idx="1">
                  <c:v>9.8039215686274508E-2</c:v>
                </c:pt>
                <c:pt idx="2">
                  <c:v>0.14563106796116504</c:v>
                </c:pt>
                <c:pt idx="3">
                  <c:v>0.19230769230769232</c:v>
                </c:pt>
                <c:pt idx="4">
                  <c:v>0.23809523809523808</c:v>
                </c:pt>
                <c:pt idx="5">
                  <c:v>0.28301886792452829</c:v>
                </c:pt>
                <c:pt idx="6">
                  <c:v>0.32710280373831774</c:v>
                </c:pt>
                <c:pt idx="7">
                  <c:v>0.37037037037037035</c:v>
                </c:pt>
                <c:pt idx="8">
                  <c:v>0.41284403669724773</c:v>
                </c:pt>
                <c:pt idx="9">
                  <c:v>0.45454545454545459</c:v>
                </c:pt>
                <c:pt idx="10">
                  <c:v>0.49549549549549549</c:v>
                </c:pt>
                <c:pt idx="11">
                  <c:v>0.5357142857142857</c:v>
                </c:pt>
                <c:pt idx="12">
                  <c:v>0.5752212389380531</c:v>
                </c:pt>
                <c:pt idx="13">
                  <c:v>0.61403508771929816</c:v>
                </c:pt>
                <c:pt idx="14">
                  <c:v>0.65217391304347827</c:v>
                </c:pt>
                <c:pt idx="15">
                  <c:v>0.68965517241379315</c:v>
                </c:pt>
                <c:pt idx="16">
                  <c:v>0.72649572649572658</c:v>
                </c:pt>
                <c:pt idx="17">
                  <c:v>0.76271186440677974</c:v>
                </c:pt>
                <c:pt idx="18">
                  <c:v>0.79831932773109238</c:v>
                </c:pt>
                <c:pt idx="19">
                  <c:v>0.83333333333333326</c:v>
                </c:pt>
                <c:pt idx="20">
                  <c:v>0.86776859504132231</c:v>
                </c:pt>
                <c:pt idx="21">
                  <c:v>0.90163934426229508</c:v>
                </c:pt>
                <c:pt idx="22">
                  <c:v>0.93495934959349591</c:v>
                </c:pt>
                <c:pt idx="23">
                  <c:v>0.967741935483871</c:v>
                </c:pt>
                <c:pt idx="24">
                  <c:v>1</c:v>
                </c:pt>
                <c:pt idx="25">
                  <c:v>1.0317460317460316</c:v>
                </c:pt>
                <c:pt idx="26">
                  <c:v>1.0629921259842521</c:v>
                </c:pt>
                <c:pt idx="27">
                  <c:v>1.09375</c:v>
                </c:pt>
                <c:pt idx="28">
                  <c:v>1.124031007751938</c:v>
                </c:pt>
                <c:pt idx="29">
                  <c:v>1.153846153846154</c:v>
                </c:pt>
                <c:pt idx="30">
                  <c:v>1.1832061068702291</c:v>
                </c:pt>
                <c:pt idx="31">
                  <c:v>1.2121212121212122</c:v>
                </c:pt>
                <c:pt idx="32">
                  <c:v>1.2406015037593985</c:v>
                </c:pt>
                <c:pt idx="33">
                  <c:v>1.2686567164179106</c:v>
                </c:pt>
                <c:pt idx="34">
                  <c:v>1.2962962962962963</c:v>
                </c:pt>
                <c:pt idx="35">
                  <c:v>1.3235294117647058</c:v>
                </c:pt>
                <c:pt idx="36">
                  <c:v>1.3503649635036497</c:v>
                </c:pt>
                <c:pt idx="37">
                  <c:v>1.3768115942028984</c:v>
                </c:pt>
                <c:pt idx="38">
                  <c:v>1.4028776978417266</c:v>
                </c:pt>
                <c:pt idx="39">
                  <c:v>1.4285714285714284</c:v>
                </c:pt>
                <c:pt idx="40">
                  <c:v>1.4539007092198579</c:v>
                </c:pt>
                <c:pt idx="41">
                  <c:v>1.4788732394366197</c:v>
                </c:pt>
                <c:pt idx="42">
                  <c:v>1.5034965034965033</c:v>
                </c:pt>
                <c:pt idx="43">
                  <c:v>1.5277777777777779</c:v>
                </c:pt>
                <c:pt idx="44">
                  <c:v>1.5517241379310345</c:v>
                </c:pt>
                <c:pt idx="45">
                  <c:v>1.5753424657534245</c:v>
                </c:pt>
                <c:pt idx="46">
                  <c:v>1.5986394557823131</c:v>
                </c:pt>
                <c:pt idx="47">
                  <c:v>1.6216216216216217</c:v>
                </c:pt>
                <c:pt idx="48">
                  <c:v>1.644295302013423</c:v>
                </c:pt>
                <c:pt idx="49">
                  <c:v>1.6666666666666665</c:v>
                </c:pt>
                <c:pt idx="50">
                  <c:v>1.6887417218543046</c:v>
                </c:pt>
                <c:pt idx="51">
                  <c:v>1.7105263157894737</c:v>
                </c:pt>
                <c:pt idx="52">
                  <c:v>1.7320261437908497</c:v>
                </c:pt>
                <c:pt idx="53">
                  <c:v>1.7532467532467533</c:v>
                </c:pt>
                <c:pt idx="54">
                  <c:v>1.774193548387097</c:v>
                </c:pt>
                <c:pt idx="55">
                  <c:v>1.7948717948717949</c:v>
                </c:pt>
                <c:pt idx="56">
                  <c:v>1.8152866242038215</c:v>
                </c:pt>
                <c:pt idx="57">
                  <c:v>1.8354430379746836</c:v>
                </c:pt>
                <c:pt idx="58">
                  <c:v>1.8553459119496853</c:v>
                </c:pt>
                <c:pt idx="59">
                  <c:v>1.875</c:v>
                </c:pt>
                <c:pt idx="60">
                  <c:v>1.8944099378881987</c:v>
                </c:pt>
                <c:pt idx="61">
                  <c:v>1.9135802469135801</c:v>
                </c:pt>
                <c:pt idx="62">
                  <c:v>1.9325153374233128</c:v>
                </c:pt>
                <c:pt idx="63">
                  <c:v>1.9512195121951219</c:v>
                </c:pt>
                <c:pt idx="64">
                  <c:v>1.9696969696969697</c:v>
                </c:pt>
                <c:pt idx="65">
                  <c:v>1.9879518072289157</c:v>
                </c:pt>
                <c:pt idx="66">
                  <c:v>2.0059880239520957</c:v>
                </c:pt>
                <c:pt idx="67">
                  <c:v>2.0238095238095237</c:v>
                </c:pt>
                <c:pt idx="68">
                  <c:v>2.0414201183431953</c:v>
                </c:pt>
                <c:pt idx="69">
                  <c:v>2.0588235294117645</c:v>
                </c:pt>
                <c:pt idx="70">
                  <c:v>2.0760233918128654</c:v>
                </c:pt>
                <c:pt idx="71">
                  <c:v>2.0930232558139537</c:v>
                </c:pt>
                <c:pt idx="72">
                  <c:v>2.1098265895953756</c:v>
                </c:pt>
                <c:pt idx="73">
                  <c:v>2.1264367816091951</c:v>
                </c:pt>
                <c:pt idx="74">
                  <c:v>2.1428571428571428</c:v>
                </c:pt>
                <c:pt idx="75">
                  <c:v>2.1590909090909092</c:v>
                </c:pt>
                <c:pt idx="76">
                  <c:v>2.1751412429378529</c:v>
                </c:pt>
                <c:pt idx="77">
                  <c:v>2.1910112359550564</c:v>
                </c:pt>
                <c:pt idx="78">
                  <c:v>2.2067039106145252</c:v>
                </c:pt>
                <c:pt idx="79">
                  <c:v>2.2222222222222223</c:v>
                </c:pt>
                <c:pt idx="80">
                  <c:v>2.2375690607734806</c:v>
                </c:pt>
                <c:pt idx="81">
                  <c:v>2.2527472527472527</c:v>
                </c:pt>
                <c:pt idx="82">
                  <c:v>2.2677595628415301</c:v>
                </c:pt>
                <c:pt idx="83">
                  <c:v>2.2826086956521738</c:v>
                </c:pt>
                <c:pt idx="84">
                  <c:v>2.2972972972972974</c:v>
                </c:pt>
                <c:pt idx="85">
                  <c:v>2.311827956989247</c:v>
                </c:pt>
                <c:pt idx="86">
                  <c:v>2.3262032085561497</c:v>
                </c:pt>
                <c:pt idx="87">
                  <c:v>2.3404255319148937</c:v>
                </c:pt>
                <c:pt idx="88">
                  <c:v>2.3544973544973544</c:v>
                </c:pt>
                <c:pt idx="89">
                  <c:v>2.3684210526315788</c:v>
                </c:pt>
                <c:pt idx="90">
                  <c:v>2.3821989528795813</c:v>
                </c:pt>
                <c:pt idx="91">
                  <c:v>2.3958333333333335</c:v>
                </c:pt>
                <c:pt idx="92">
                  <c:v>2.4093264248704664</c:v>
                </c:pt>
                <c:pt idx="93">
                  <c:v>2.4226804123711339</c:v>
                </c:pt>
                <c:pt idx="94">
                  <c:v>2.4358974358974357</c:v>
                </c:pt>
                <c:pt idx="95">
                  <c:v>2.4489795918367347</c:v>
                </c:pt>
                <c:pt idx="96">
                  <c:v>2.4619289340101522</c:v>
                </c:pt>
                <c:pt idx="97">
                  <c:v>2.4747474747474749</c:v>
                </c:pt>
                <c:pt idx="98">
                  <c:v>2.487437185929648</c:v>
                </c:pt>
                <c:pt idx="99">
                  <c:v>2.5</c:v>
                </c:pt>
                <c:pt idx="100">
                  <c:v>2.5124378109452739</c:v>
                </c:pt>
                <c:pt idx="101">
                  <c:v>2.5247524752475248</c:v>
                </c:pt>
                <c:pt idx="102">
                  <c:v>2.5369458128078821</c:v>
                </c:pt>
                <c:pt idx="103">
                  <c:v>2.5490196078431371</c:v>
                </c:pt>
                <c:pt idx="104">
                  <c:v>2.5609756097560976</c:v>
                </c:pt>
                <c:pt idx="105">
                  <c:v>2.5728155339805827</c:v>
                </c:pt>
                <c:pt idx="106">
                  <c:v>2.5845410628019323</c:v>
                </c:pt>
                <c:pt idx="107">
                  <c:v>2.5961538461538463</c:v>
                </c:pt>
                <c:pt idx="108">
                  <c:v>2.607655502392344</c:v>
                </c:pt>
                <c:pt idx="109">
                  <c:v>2.6190476190476191</c:v>
                </c:pt>
                <c:pt idx="110">
                  <c:v>2.6303317535545023</c:v>
                </c:pt>
                <c:pt idx="111">
                  <c:v>2.641509433962264</c:v>
                </c:pt>
                <c:pt idx="112">
                  <c:v>2.652582159624413</c:v>
                </c:pt>
                <c:pt idx="113">
                  <c:v>2.6635514018691584</c:v>
                </c:pt>
                <c:pt idx="114">
                  <c:v>2.6744186046511627</c:v>
                </c:pt>
                <c:pt idx="115">
                  <c:v>2.6851851851851856</c:v>
                </c:pt>
                <c:pt idx="116">
                  <c:v>2.6958525345622117</c:v>
                </c:pt>
                <c:pt idx="117">
                  <c:v>2.7064220183486238</c:v>
                </c:pt>
                <c:pt idx="118">
                  <c:v>2.7168949771689501</c:v>
                </c:pt>
                <c:pt idx="119">
                  <c:v>2.7272727272727271</c:v>
                </c:pt>
                <c:pt idx="120">
                  <c:v>2.7375565610859729</c:v>
                </c:pt>
                <c:pt idx="121">
                  <c:v>2.7477477477477481</c:v>
                </c:pt>
                <c:pt idx="122">
                  <c:v>2.7578475336322872</c:v>
                </c:pt>
                <c:pt idx="123">
                  <c:v>2.7678571428571432</c:v>
                </c:pt>
                <c:pt idx="124">
                  <c:v>2.7777777777777777</c:v>
                </c:pt>
                <c:pt idx="125">
                  <c:v>2.7876106194690262</c:v>
                </c:pt>
                <c:pt idx="126">
                  <c:v>2.7973568281938328</c:v>
                </c:pt>
                <c:pt idx="127">
                  <c:v>2.807017543859649</c:v>
                </c:pt>
                <c:pt idx="128">
                  <c:v>2.8165938864628819</c:v>
                </c:pt>
                <c:pt idx="129">
                  <c:v>2.8260869565217388</c:v>
                </c:pt>
                <c:pt idx="130">
                  <c:v>2.8354978354978355</c:v>
                </c:pt>
                <c:pt idx="131">
                  <c:v>2.8448275862068968</c:v>
                </c:pt>
                <c:pt idx="132">
                  <c:v>2.8540772532188843</c:v>
                </c:pt>
                <c:pt idx="133">
                  <c:v>2.8632478632478628</c:v>
                </c:pt>
                <c:pt idx="134">
                  <c:v>2.8723404255319149</c:v>
                </c:pt>
                <c:pt idx="135">
                  <c:v>2.8813559322033901</c:v>
                </c:pt>
                <c:pt idx="136">
                  <c:v>2.890295358649789</c:v>
                </c:pt>
                <c:pt idx="137">
                  <c:v>2.8991596638655466</c:v>
                </c:pt>
                <c:pt idx="138">
                  <c:v>2.9079497907949792</c:v>
                </c:pt>
                <c:pt idx="139">
                  <c:v>2.916666666666667</c:v>
                </c:pt>
                <c:pt idx="140">
                  <c:v>2.9253112033195023</c:v>
                </c:pt>
                <c:pt idx="141">
                  <c:v>2.9338842975206614</c:v>
                </c:pt>
                <c:pt idx="142">
                  <c:v>2.9423868312757202</c:v>
                </c:pt>
                <c:pt idx="143">
                  <c:v>2.9508196721311473</c:v>
                </c:pt>
                <c:pt idx="144">
                  <c:v>2.9591836734693877</c:v>
                </c:pt>
                <c:pt idx="145">
                  <c:v>2.9674796747967482</c:v>
                </c:pt>
                <c:pt idx="146">
                  <c:v>2.9757085020242915</c:v>
                </c:pt>
                <c:pt idx="147">
                  <c:v>2.9838709677419355</c:v>
                </c:pt>
                <c:pt idx="148">
                  <c:v>2.9919678714859437</c:v>
                </c:pt>
                <c:pt idx="149">
                  <c:v>3</c:v>
                </c:pt>
                <c:pt idx="150">
                  <c:v>3.0079681274900398</c:v>
                </c:pt>
                <c:pt idx="151">
                  <c:v>3.0158730158730158</c:v>
                </c:pt>
                <c:pt idx="152">
                  <c:v>3.0237154150197627</c:v>
                </c:pt>
                <c:pt idx="153">
                  <c:v>3.0314960629921259</c:v>
                </c:pt>
                <c:pt idx="154">
                  <c:v>3.0392156862745097</c:v>
                </c:pt>
                <c:pt idx="155">
                  <c:v>3.046875</c:v>
                </c:pt>
                <c:pt idx="156">
                  <c:v>3.0544747081712065</c:v>
                </c:pt>
                <c:pt idx="157">
                  <c:v>3.0620155038759691</c:v>
                </c:pt>
                <c:pt idx="158">
                  <c:v>3.0694980694980694</c:v>
                </c:pt>
                <c:pt idx="159">
                  <c:v>3.0769230769230771</c:v>
                </c:pt>
                <c:pt idx="160">
                  <c:v>3.0842911877394634</c:v>
                </c:pt>
                <c:pt idx="161">
                  <c:v>3.0916030534351147</c:v>
                </c:pt>
                <c:pt idx="162">
                  <c:v>3.0988593155893533</c:v>
                </c:pt>
                <c:pt idx="163">
                  <c:v>3.106060606060606</c:v>
                </c:pt>
                <c:pt idx="164">
                  <c:v>3.1132075471698113</c:v>
                </c:pt>
                <c:pt idx="165">
                  <c:v>3.1203007518796992</c:v>
                </c:pt>
                <c:pt idx="166">
                  <c:v>3.1273408239700373</c:v>
                </c:pt>
                <c:pt idx="167">
                  <c:v>3.1343283582089554</c:v>
                </c:pt>
                <c:pt idx="168">
                  <c:v>3.1412639405204463</c:v>
                </c:pt>
                <c:pt idx="169">
                  <c:v>3.1481481481481484</c:v>
                </c:pt>
                <c:pt idx="170">
                  <c:v>3.1549815498154983</c:v>
                </c:pt>
                <c:pt idx="171">
                  <c:v>3.1617647058823528</c:v>
                </c:pt>
                <c:pt idx="172">
                  <c:v>3.1684981684981683</c:v>
                </c:pt>
                <c:pt idx="173">
                  <c:v>3.1751824817518246</c:v>
                </c:pt>
                <c:pt idx="174">
                  <c:v>3.1818181818181817</c:v>
                </c:pt>
                <c:pt idx="175">
                  <c:v>3.1884057971014492</c:v>
                </c:pt>
                <c:pt idx="176">
                  <c:v>3.1949458483754514</c:v>
                </c:pt>
                <c:pt idx="177">
                  <c:v>3.2014388489208634</c:v>
                </c:pt>
                <c:pt idx="178">
                  <c:v>3.2078853046594977</c:v>
                </c:pt>
                <c:pt idx="179">
                  <c:v>3.2142857142857144</c:v>
                </c:pt>
                <c:pt idx="180">
                  <c:v>3.2206405693950177</c:v>
                </c:pt>
                <c:pt idx="181">
                  <c:v>3.2269503546099294</c:v>
                </c:pt>
                <c:pt idx="182">
                  <c:v>3.2332155477031805</c:v>
                </c:pt>
                <c:pt idx="183">
                  <c:v>3.23943661971831</c:v>
                </c:pt>
                <c:pt idx="184">
                  <c:v>3.2456140350877192</c:v>
                </c:pt>
                <c:pt idx="185">
                  <c:v>3.2517482517482517</c:v>
                </c:pt>
                <c:pt idx="186">
                  <c:v>3.2578397212543555</c:v>
                </c:pt>
                <c:pt idx="187">
                  <c:v>3.2638888888888888</c:v>
                </c:pt>
                <c:pt idx="188">
                  <c:v>3.2698961937716264</c:v>
                </c:pt>
                <c:pt idx="189">
                  <c:v>3.2758620689655169</c:v>
                </c:pt>
                <c:pt idx="190">
                  <c:v>3.2817869415807559</c:v>
                </c:pt>
                <c:pt idx="191">
                  <c:v>3.2876712328767121</c:v>
                </c:pt>
                <c:pt idx="192">
                  <c:v>3.2935153583617751</c:v>
                </c:pt>
                <c:pt idx="193">
                  <c:v>3.2993197278911564</c:v>
                </c:pt>
                <c:pt idx="194">
                  <c:v>3.3050847457627119</c:v>
                </c:pt>
                <c:pt idx="195">
                  <c:v>3.310810810810811</c:v>
                </c:pt>
                <c:pt idx="196">
                  <c:v>3.3164983164983166</c:v>
                </c:pt>
                <c:pt idx="197">
                  <c:v>3.3221476510067118</c:v>
                </c:pt>
                <c:pt idx="198">
                  <c:v>3.3277591973244149</c:v>
                </c:pt>
                <c:pt idx="199">
                  <c:v>3.333333333333333</c:v>
                </c:pt>
                <c:pt idx="200">
                  <c:v>3.3388704318936879</c:v>
                </c:pt>
                <c:pt idx="201">
                  <c:v>3.3443708609271523</c:v>
                </c:pt>
                <c:pt idx="202">
                  <c:v>3.3498349834983498</c:v>
                </c:pt>
                <c:pt idx="203">
                  <c:v>3.3552631578947367</c:v>
                </c:pt>
                <c:pt idx="204">
                  <c:v>3.360655737704918</c:v>
                </c:pt>
                <c:pt idx="205">
                  <c:v>3.3660130718954253</c:v>
                </c:pt>
                <c:pt idx="206">
                  <c:v>3.3713355048859932</c:v>
                </c:pt>
                <c:pt idx="207">
                  <c:v>3.3766233766233764</c:v>
                </c:pt>
                <c:pt idx="208">
                  <c:v>3.3818770226537214</c:v>
                </c:pt>
                <c:pt idx="209">
                  <c:v>3.387096774193548</c:v>
                </c:pt>
                <c:pt idx="210">
                  <c:v>3.392282958199357</c:v>
                </c:pt>
                <c:pt idx="211">
                  <c:v>3.3974358974358978</c:v>
                </c:pt>
                <c:pt idx="212">
                  <c:v>3.4025559105431307</c:v>
                </c:pt>
                <c:pt idx="213">
                  <c:v>3.4076433121019107</c:v>
                </c:pt>
                <c:pt idx="214">
                  <c:v>3.412698412698413</c:v>
                </c:pt>
                <c:pt idx="215">
                  <c:v>3.4177215189873418</c:v>
                </c:pt>
                <c:pt idx="216">
                  <c:v>3.4227129337539433</c:v>
                </c:pt>
                <c:pt idx="217">
                  <c:v>3.4276729559748427</c:v>
                </c:pt>
                <c:pt idx="218">
                  <c:v>3.4326018808777432</c:v>
                </c:pt>
                <c:pt idx="219">
                  <c:v>3.4375</c:v>
                </c:pt>
                <c:pt idx="220">
                  <c:v>3.4423676012461057</c:v>
                </c:pt>
                <c:pt idx="221">
                  <c:v>3.4472049689440993</c:v>
                </c:pt>
                <c:pt idx="222">
                  <c:v>3.4520123839009287</c:v>
                </c:pt>
                <c:pt idx="223">
                  <c:v>3.4567901234567899</c:v>
                </c:pt>
                <c:pt idx="224">
                  <c:v>3.4615384615384617</c:v>
                </c:pt>
                <c:pt idx="225">
                  <c:v>3.4662576687116564</c:v>
                </c:pt>
                <c:pt idx="226">
                  <c:v>3.4709480122324159</c:v>
                </c:pt>
                <c:pt idx="227">
                  <c:v>3.475609756097561</c:v>
                </c:pt>
                <c:pt idx="228">
                  <c:v>3.4802431610942248</c:v>
                </c:pt>
                <c:pt idx="229">
                  <c:v>3.4848484848484853</c:v>
                </c:pt>
                <c:pt idx="230">
                  <c:v>3.4894259818731115</c:v>
                </c:pt>
                <c:pt idx="231">
                  <c:v>3.4939759036144578</c:v>
                </c:pt>
                <c:pt idx="232">
                  <c:v>3.4984984984984986</c:v>
                </c:pt>
                <c:pt idx="233">
                  <c:v>3.5029940119760479</c:v>
                </c:pt>
                <c:pt idx="234">
                  <c:v>3.5074626865671643</c:v>
                </c:pt>
                <c:pt idx="235">
                  <c:v>3.5119047619047619</c:v>
                </c:pt>
                <c:pt idx="236">
                  <c:v>3.5163204747774479</c:v>
                </c:pt>
                <c:pt idx="237">
                  <c:v>3.5207100591715976</c:v>
                </c:pt>
                <c:pt idx="238">
                  <c:v>3.525073746312684</c:v>
                </c:pt>
                <c:pt idx="239">
                  <c:v>3.5294117647058827</c:v>
                </c:pt>
                <c:pt idx="240">
                  <c:v>3.5337243401759535</c:v>
                </c:pt>
                <c:pt idx="241">
                  <c:v>3.5380116959064329</c:v>
                </c:pt>
                <c:pt idx="242">
                  <c:v>3.5422740524781342</c:v>
                </c:pt>
                <c:pt idx="243">
                  <c:v>3.5465116279069768</c:v>
                </c:pt>
                <c:pt idx="244">
                  <c:v>3.5507246376811596</c:v>
                </c:pt>
                <c:pt idx="245">
                  <c:v>3.554913294797688</c:v>
                </c:pt>
                <c:pt idx="246">
                  <c:v>3.5590778097982714</c:v>
                </c:pt>
                <c:pt idx="247">
                  <c:v>3.5632183908045976</c:v>
                </c:pt>
                <c:pt idx="248">
                  <c:v>3.5673352435530088</c:v>
                </c:pt>
                <c:pt idx="249">
                  <c:v>3.5714285714285716</c:v>
                </c:pt>
                <c:pt idx="250">
                  <c:v>3.5754985754985755</c:v>
                </c:pt>
                <c:pt idx="251">
                  <c:v>3.5795454545454546</c:v>
                </c:pt>
                <c:pt idx="252">
                  <c:v>3.58356940509915</c:v>
                </c:pt>
                <c:pt idx="253">
                  <c:v>3.5875706214689269</c:v>
                </c:pt>
                <c:pt idx="254">
                  <c:v>3.591549295774648</c:v>
                </c:pt>
                <c:pt idx="255">
                  <c:v>3.595505617977528</c:v>
                </c:pt>
                <c:pt idx="256">
                  <c:v>3.5994397759103642</c:v>
                </c:pt>
                <c:pt idx="257">
                  <c:v>3.6033519553072626</c:v>
                </c:pt>
                <c:pt idx="258">
                  <c:v>3.6072423398328688</c:v>
                </c:pt>
                <c:pt idx="259">
                  <c:v>3.6111111111111112</c:v>
                </c:pt>
                <c:pt idx="260">
                  <c:v>3.6149584487534625</c:v>
                </c:pt>
                <c:pt idx="261">
                  <c:v>3.6187845303867405</c:v>
                </c:pt>
                <c:pt idx="262">
                  <c:v>3.6225895316804406</c:v>
                </c:pt>
                <c:pt idx="263">
                  <c:v>3.6263736263736264</c:v>
                </c:pt>
                <c:pt idx="264">
                  <c:v>3.6301369863013697</c:v>
                </c:pt>
                <c:pt idx="265">
                  <c:v>3.6338797814207653</c:v>
                </c:pt>
                <c:pt idx="266">
                  <c:v>3.6376021798365121</c:v>
                </c:pt>
                <c:pt idx="267">
                  <c:v>3.6413043478260869</c:v>
                </c:pt>
                <c:pt idx="268">
                  <c:v>3.6449864498644984</c:v>
                </c:pt>
                <c:pt idx="269">
                  <c:v>3.6486486486486487</c:v>
                </c:pt>
                <c:pt idx="270">
                  <c:v>3.6522911051212938</c:v>
                </c:pt>
                <c:pt idx="271">
                  <c:v>3.655913978494624</c:v>
                </c:pt>
                <c:pt idx="272">
                  <c:v>3.6595174262734584</c:v>
                </c:pt>
                <c:pt idx="273">
                  <c:v>3.6631016042780749</c:v>
                </c:pt>
                <c:pt idx="274">
                  <c:v>3.6666666666666665</c:v>
                </c:pt>
                <c:pt idx="275">
                  <c:v>3.6702127659574471</c:v>
                </c:pt>
                <c:pt idx="276">
                  <c:v>3.6737400530503979</c:v>
                </c:pt>
                <c:pt idx="277">
                  <c:v>3.6772486772486772</c:v>
                </c:pt>
                <c:pt idx="278">
                  <c:v>3.6807387862796839</c:v>
                </c:pt>
                <c:pt idx="279">
                  <c:v>3.6842105263157894</c:v>
                </c:pt>
                <c:pt idx="280">
                  <c:v>3.6876640419947506</c:v>
                </c:pt>
                <c:pt idx="281">
                  <c:v>3.6910994764397902</c:v>
                </c:pt>
                <c:pt idx="282">
                  <c:v>3.6945169712793735</c:v>
                </c:pt>
                <c:pt idx="283">
                  <c:v>3.697916666666667</c:v>
                </c:pt>
                <c:pt idx="284">
                  <c:v>3.7012987012987013</c:v>
                </c:pt>
                <c:pt idx="285">
                  <c:v>3.704663212435233</c:v>
                </c:pt>
                <c:pt idx="286">
                  <c:v>3.7080103359173129</c:v>
                </c:pt>
                <c:pt idx="287">
                  <c:v>3.7113402061855671</c:v>
                </c:pt>
                <c:pt idx="288">
                  <c:v>3.7146529562982007</c:v>
                </c:pt>
                <c:pt idx="289">
                  <c:v>3.7179487179487181</c:v>
                </c:pt>
                <c:pt idx="290">
                  <c:v>3.7212276214833762</c:v>
                </c:pt>
                <c:pt idx="291">
                  <c:v>3.7244897959183678</c:v>
                </c:pt>
                <c:pt idx="292">
                  <c:v>3.7277353689567425</c:v>
                </c:pt>
                <c:pt idx="293">
                  <c:v>3.7309644670050761</c:v>
                </c:pt>
                <c:pt idx="294">
                  <c:v>3.7341772151898733</c:v>
                </c:pt>
                <c:pt idx="295">
                  <c:v>3.7373737373737375</c:v>
                </c:pt>
                <c:pt idx="296">
                  <c:v>3.7405541561712847</c:v>
                </c:pt>
                <c:pt idx="297">
                  <c:v>3.7437185929648242</c:v>
                </c:pt>
                <c:pt idx="298">
                  <c:v>3.7468671679197998</c:v>
                </c:pt>
                <c:pt idx="299">
                  <c:v>3.75</c:v>
                </c:pt>
                <c:pt idx="300">
                  <c:v>3.7531172069825436</c:v>
                </c:pt>
                <c:pt idx="301">
                  <c:v>3.7562189054726369</c:v>
                </c:pt>
                <c:pt idx="302">
                  <c:v>3.759305210918114</c:v>
                </c:pt>
                <c:pt idx="303">
                  <c:v>3.7623762376237622</c:v>
                </c:pt>
                <c:pt idx="304">
                  <c:v>3.7654320987654319</c:v>
                </c:pt>
                <c:pt idx="305">
                  <c:v>3.7684729064039408</c:v>
                </c:pt>
                <c:pt idx="306">
                  <c:v>3.7714987714987713</c:v>
                </c:pt>
                <c:pt idx="307">
                  <c:v>3.7745098039215685</c:v>
                </c:pt>
                <c:pt idx="308">
                  <c:v>3.7775061124694376</c:v>
                </c:pt>
                <c:pt idx="309">
                  <c:v>3.7804878048780486</c:v>
                </c:pt>
                <c:pt idx="310">
                  <c:v>3.7834549878345496</c:v>
                </c:pt>
                <c:pt idx="311">
                  <c:v>3.7864077669902914</c:v>
                </c:pt>
                <c:pt idx="312">
                  <c:v>3.7893462469733659</c:v>
                </c:pt>
                <c:pt idx="313">
                  <c:v>3.7922705314009661</c:v>
                </c:pt>
                <c:pt idx="314">
                  <c:v>3.7951807228915664</c:v>
                </c:pt>
                <c:pt idx="315">
                  <c:v>3.7980769230769229</c:v>
                </c:pt>
                <c:pt idx="316">
                  <c:v>3.8009592326139092</c:v>
                </c:pt>
                <c:pt idx="317">
                  <c:v>3.803827751196172</c:v>
                </c:pt>
                <c:pt idx="318">
                  <c:v>3.8066825775656326</c:v>
                </c:pt>
                <c:pt idx="319">
                  <c:v>3.8095238095238093</c:v>
                </c:pt>
                <c:pt idx="320">
                  <c:v>3.8123515439429929</c:v>
                </c:pt>
                <c:pt idx="321">
                  <c:v>3.8151658767772512</c:v>
                </c:pt>
                <c:pt idx="322">
                  <c:v>3.8179669030732861</c:v>
                </c:pt>
                <c:pt idx="323">
                  <c:v>3.8207547169811322</c:v>
                </c:pt>
                <c:pt idx="324">
                  <c:v>3.8235294117647056</c:v>
                </c:pt>
                <c:pt idx="325">
                  <c:v>3.826291079812207</c:v>
                </c:pt>
                <c:pt idx="326">
                  <c:v>3.8290398126463696</c:v>
                </c:pt>
                <c:pt idx="327">
                  <c:v>3.8317757009345792</c:v>
                </c:pt>
                <c:pt idx="328">
                  <c:v>3.8344988344988344</c:v>
                </c:pt>
                <c:pt idx="329">
                  <c:v>3.8372093023255816</c:v>
                </c:pt>
                <c:pt idx="330">
                  <c:v>3.8399071925754056</c:v>
                </c:pt>
                <c:pt idx="331">
                  <c:v>3.8425925925925926</c:v>
                </c:pt>
                <c:pt idx="332">
                  <c:v>3.8452655889145499</c:v>
                </c:pt>
                <c:pt idx="333">
                  <c:v>3.8479262672811059</c:v>
                </c:pt>
                <c:pt idx="334">
                  <c:v>3.8505747126436778</c:v>
                </c:pt>
                <c:pt idx="335">
                  <c:v>3.8532110091743119</c:v>
                </c:pt>
                <c:pt idx="336">
                  <c:v>3.8558352402745992</c:v>
                </c:pt>
                <c:pt idx="337">
                  <c:v>3.8584474885844751</c:v>
                </c:pt>
                <c:pt idx="338">
                  <c:v>3.8610478359908882</c:v>
                </c:pt>
                <c:pt idx="339">
                  <c:v>3.8636363636363633</c:v>
                </c:pt>
                <c:pt idx="340">
                  <c:v>3.8662131519274379</c:v>
                </c:pt>
                <c:pt idx="341">
                  <c:v>3.8687782805429864</c:v>
                </c:pt>
                <c:pt idx="342">
                  <c:v>3.8713318284424378</c:v>
                </c:pt>
                <c:pt idx="343">
                  <c:v>3.8738738738738738</c:v>
                </c:pt>
                <c:pt idx="344">
                  <c:v>3.8764044943820224</c:v>
                </c:pt>
                <c:pt idx="345">
                  <c:v>3.8789237668161434</c:v>
                </c:pt>
                <c:pt idx="346">
                  <c:v>3.8814317673378076</c:v>
                </c:pt>
                <c:pt idx="347">
                  <c:v>3.8839285714285716</c:v>
                </c:pt>
                <c:pt idx="348">
                  <c:v>3.8864142538975499</c:v>
                </c:pt>
                <c:pt idx="349">
                  <c:v>3.8888888888888888</c:v>
                </c:pt>
                <c:pt idx="350">
                  <c:v>3.8913525498891355</c:v>
                </c:pt>
                <c:pt idx="351">
                  <c:v>3.8938053097345131</c:v>
                </c:pt>
                <c:pt idx="352">
                  <c:v>3.8962472406181012</c:v>
                </c:pt>
                <c:pt idx="353">
                  <c:v>3.8986784140969162</c:v>
                </c:pt>
                <c:pt idx="354">
                  <c:v>3.901098901098901</c:v>
                </c:pt>
                <c:pt idx="355">
                  <c:v>3.9035087719298245</c:v>
                </c:pt>
                <c:pt idx="356">
                  <c:v>3.9059080962800872</c:v>
                </c:pt>
                <c:pt idx="357">
                  <c:v>3.9082969432314414</c:v>
                </c:pt>
                <c:pt idx="358">
                  <c:v>3.9106753812636166</c:v>
                </c:pt>
                <c:pt idx="359">
                  <c:v>3.9130434782608696</c:v>
                </c:pt>
                <c:pt idx="360">
                  <c:v>3.9154013015184379</c:v>
                </c:pt>
                <c:pt idx="361">
                  <c:v>3.9177489177489178</c:v>
                </c:pt>
                <c:pt idx="362">
                  <c:v>3.9200863930885528</c:v>
                </c:pt>
                <c:pt idx="363">
                  <c:v>3.922413793103448</c:v>
                </c:pt>
                <c:pt idx="364">
                  <c:v>3.924731182795699</c:v>
                </c:pt>
                <c:pt idx="365">
                  <c:v>3.9270386266094421</c:v>
                </c:pt>
                <c:pt idx="366">
                  <c:v>3.9293361884368312</c:v>
                </c:pt>
                <c:pt idx="367">
                  <c:v>3.9316239316239314</c:v>
                </c:pt>
                <c:pt idx="368">
                  <c:v>3.9339019189765456</c:v>
                </c:pt>
                <c:pt idx="369">
                  <c:v>3.9361702127659575</c:v>
                </c:pt>
                <c:pt idx="370">
                  <c:v>3.9384288747346075</c:v>
                </c:pt>
                <c:pt idx="371">
                  <c:v>3.9406779661016951</c:v>
                </c:pt>
                <c:pt idx="372">
                  <c:v>3.9429175475687108</c:v>
                </c:pt>
                <c:pt idx="373">
                  <c:v>3.9451476793248945</c:v>
                </c:pt>
                <c:pt idx="374">
                  <c:v>3.9473684210526319</c:v>
                </c:pt>
                <c:pt idx="375">
                  <c:v>3.9495798319327728</c:v>
                </c:pt>
                <c:pt idx="376">
                  <c:v>3.9517819706498951</c:v>
                </c:pt>
                <c:pt idx="377">
                  <c:v>3.9539748953974896</c:v>
                </c:pt>
                <c:pt idx="378">
                  <c:v>3.9561586638830897</c:v>
                </c:pt>
                <c:pt idx="379">
                  <c:v>3.958333333333333</c:v>
                </c:pt>
                <c:pt idx="380">
                  <c:v>3.9604989604989607</c:v>
                </c:pt>
                <c:pt idx="381">
                  <c:v>3.9626556016597507</c:v>
                </c:pt>
                <c:pt idx="382">
                  <c:v>3.9648033126293996</c:v>
                </c:pt>
                <c:pt idx="383">
                  <c:v>3.9669421487603307</c:v>
                </c:pt>
                <c:pt idx="384">
                  <c:v>3.9690721649484533</c:v>
                </c:pt>
                <c:pt idx="385">
                  <c:v>3.9711934156378605</c:v>
                </c:pt>
                <c:pt idx="386">
                  <c:v>3.9733059548254617</c:v>
                </c:pt>
                <c:pt idx="387">
                  <c:v>3.9754098360655736</c:v>
                </c:pt>
                <c:pt idx="388">
                  <c:v>3.9775051124744376</c:v>
                </c:pt>
                <c:pt idx="389">
                  <c:v>3.9795918367346941</c:v>
                </c:pt>
                <c:pt idx="390">
                  <c:v>3.9816700610997962</c:v>
                </c:pt>
                <c:pt idx="391">
                  <c:v>3.9837398373983741</c:v>
                </c:pt>
                <c:pt idx="392">
                  <c:v>3.9858012170385395</c:v>
                </c:pt>
                <c:pt idx="393">
                  <c:v>3.9878542510121457</c:v>
                </c:pt>
                <c:pt idx="394">
                  <c:v>3.9898989898989901</c:v>
                </c:pt>
                <c:pt idx="395">
                  <c:v>3.9919354838709675</c:v>
                </c:pt>
                <c:pt idx="396">
                  <c:v>3.9939637826961771</c:v>
                </c:pt>
                <c:pt idx="397">
                  <c:v>3.9959839357429718</c:v>
                </c:pt>
                <c:pt idx="398">
                  <c:v>3.9979959919839683</c:v>
                </c:pt>
                <c:pt idx="399">
                  <c:v>4</c:v>
                </c:pt>
                <c:pt idx="400">
                  <c:v>4.0019960079840322</c:v>
                </c:pt>
                <c:pt idx="401">
                  <c:v>4.0039840637450199</c:v>
                </c:pt>
                <c:pt idx="402">
                  <c:v>4.0059642147117298</c:v>
                </c:pt>
                <c:pt idx="403">
                  <c:v>4.0079365079365079</c:v>
                </c:pt>
                <c:pt idx="404">
                  <c:v>4.0099009900990099</c:v>
                </c:pt>
                <c:pt idx="405">
                  <c:v>4.0118577075098818</c:v>
                </c:pt>
                <c:pt idx="406">
                  <c:v>4.0138067061143987</c:v>
                </c:pt>
                <c:pt idx="407">
                  <c:v>4.015748031496063</c:v>
                </c:pt>
                <c:pt idx="408">
                  <c:v>4.0176817288801567</c:v>
                </c:pt>
                <c:pt idx="409">
                  <c:v>4.0196078431372548</c:v>
                </c:pt>
                <c:pt idx="410">
                  <c:v>4.021526418786693</c:v>
                </c:pt>
                <c:pt idx="411">
                  <c:v>4.0234375</c:v>
                </c:pt>
                <c:pt idx="412">
                  <c:v>4.0253411306042883</c:v>
                </c:pt>
                <c:pt idx="413">
                  <c:v>4.027237354085603</c:v>
                </c:pt>
                <c:pt idx="414">
                  <c:v>4.0291262135922326</c:v>
                </c:pt>
                <c:pt idx="415">
                  <c:v>4.0310077519379846</c:v>
                </c:pt>
                <c:pt idx="416">
                  <c:v>4.032882011605416</c:v>
                </c:pt>
                <c:pt idx="417">
                  <c:v>4.0347490347490353</c:v>
                </c:pt>
                <c:pt idx="418">
                  <c:v>4.0366088631984587</c:v>
                </c:pt>
                <c:pt idx="419">
                  <c:v>4.0384615384615383</c:v>
                </c:pt>
                <c:pt idx="420">
                  <c:v>4.0403071017274472</c:v>
                </c:pt>
                <c:pt idx="421">
                  <c:v>4.0421455938697317</c:v>
                </c:pt>
                <c:pt idx="422">
                  <c:v>4.0439770554493313</c:v>
                </c:pt>
                <c:pt idx="423">
                  <c:v>4.0458015267175576</c:v>
                </c:pt>
                <c:pt idx="424">
                  <c:v>4.0476190476190474</c:v>
                </c:pt>
                <c:pt idx="425">
                  <c:v>4.0494296577946773</c:v>
                </c:pt>
                <c:pt idx="426">
                  <c:v>4.0512333965844407</c:v>
                </c:pt>
                <c:pt idx="427">
                  <c:v>4.0530303030303028</c:v>
                </c:pt>
                <c:pt idx="428">
                  <c:v>4.0548204158790169</c:v>
                </c:pt>
                <c:pt idx="429">
                  <c:v>4.0566037735849054</c:v>
                </c:pt>
                <c:pt idx="430">
                  <c:v>4.0583804143126176</c:v>
                </c:pt>
                <c:pt idx="431">
                  <c:v>4.0601503759398492</c:v>
                </c:pt>
                <c:pt idx="432">
                  <c:v>4.0619136960600377</c:v>
                </c:pt>
                <c:pt idx="433">
                  <c:v>4.0636704119850187</c:v>
                </c:pt>
                <c:pt idx="434">
                  <c:v>4.065420560747663</c:v>
                </c:pt>
                <c:pt idx="435">
                  <c:v>4.0671641791044779</c:v>
                </c:pt>
                <c:pt idx="436">
                  <c:v>4.0689013035381745</c:v>
                </c:pt>
                <c:pt idx="437">
                  <c:v>4.0706319702602229</c:v>
                </c:pt>
                <c:pt idx="438">
                  <c:v>4.0723562152133583</c:v>
                </c:pt>
                <c:pt idx="439">
                  <c:v>4.0740740740740735</c:v>
                </c:pt>
                <c:pt idx="440">
                  <c:v>4.075785582255083</c:v>
                </c:pt>
                <c:pt idx="441">
                  <c:v>4.0774907749077487</c:v>
                </c:pt>
                <c:pt idx="442">
                  <c:v>4.0791896869244937</c:v>
                </c:pt>
                <c:pt idx="443">
                  <c:v>4.0808823529411766</c:v>
                </c:pt>
                <c:pt idx="444">
                  <c:v>4.0825688073394497</c:v>
                </c:pt>
                <c:pt idx="445">
                  <c:v>4.0842490842490839</c:v>
                </c:pt>
                <c:pt idx="446">
                  <c:v>4.085923217550274</c:v>
                </c:pt>
                <c:pt idx="447">
                  <c:v>4.0875912408759127</c:v>
                </c:pt>
                <c:pt idx="448">
                  <c:v>4.0892531876138429</c:v>
                </c:pt>
                <c:pt idx="449">
                  <c:v>4.0909090909090908</c:v>
                </c:pt>
                <c:pt idx="450">
                  <c:v>4.0925589836660619</c:v>
                </c:pt>
                <c:pt idx="451">
                  <c:v>4.0942028985507246</c:v>
                </c:pt>
                <c:pt idx="452">
                  <c:v>4.0958408679927665</c:v>
                </c:pt>
                <c:pt idx="453">
                  <c:v>4.0974729241877252</c:v>
                </c:pt>
                <c:pt idx="454">
                  <c:v>4.0990990990990985</c:v>
                </c:pt>
                <c:pt idx="455">
                  <c:v>4.1007194244604319</c:v>
                </c:pt>
                <c:pt idx="456">
                  <c:v>4.1023339317773786</c:v>
                </c:pt>
                <c:pt idx="457">
                  <c:v>4.1039426523297493</c:v>
                </c:pt>
                <c:pt idx="458">
                  <c:v>4.1055456171735241</c:v>
                </c:pt>
                <c:pt idx="459">
                  <c:v>4.1071428571428568</c:v>
                </c:pt>
                <c:pt idx="460">
                  <c:v>4.1087344028520505</c:v>
                </c:pt>
                <c:pt idx="461">
                  <c:v>4.1103202846975089</c:v>
                </c:pt>
                <c:pt idx="462">
                  <c:v>4.1119005328596803</c:v>
                </c:pt>
                <c:pt idx="463">
                  <c:v>4.1134751773049647</c:v>
                </c:pt>
                <c:pt idx="464">
                  <c:v>4.1150442477876101</c:v>
                </c:pt>
                <c:pt idx="465">
                  <c:v>4.11660777385159</c:v>
                </c:pt>
                <c:pt idx="466">
                  <c:v>4.1181657848324518</c:v>
                </c:pt>
                <c:pt idx="467">
                  <c:v>4.119718309859155</c:v>
                </c:pt>
                <c:pt idx="468">
                  <c:v>4.1212653778558881</c:v>
                </c:pt>
                <c:pt idx="469">
                  <c:v>4.1228070175438596</c:v>
                </c:pt>
                <c:pt idx="470">
                  <c:v>4.1243432574430825</c:v>
                </c:pt>
                <c:pt idx="471">
                  <c:v>4.1258741258741258</c:v>
                </c:pt>
                <c:pt idx="472">
                  <c:v>4.1273996509598607</c:v>
                </c:pt>
                <c:pt idx="473">
                  <c:v>4.1289198606271773</c:v>
                </c:pt>
                <c:pt idx="474">
                  <c:v>4.1304347826086953</c:v>
                </c:pt>
                <c:pt idx="475">
                  <c:v>4.1319444444444446</c:v>
                </c:pt>
                <c:pt idx="476">
                  <c:v>4.1334488734835357</c:v>
                </c:pt>
                <c:pt idx="477">
                  <c:v>4.1349480968858128</c:v>
                </c:pt>
                <c:pt idx="478">
                  <c:v>4.1364421416234887</c:v>
                </c:pt>
                <c:pt idx="479">
                  <c:v>4.1379310344827589</c:v>
                </c:pt>
                <c:pt idx="480">
                  <c:v>4.1394148020654047</c:v>
                </c:pt>
                <c:pt idx="481">
                  <c:v>4.1408934707903784</c:v>
                </c:pt>
                <c:pt idx="482">
                  <c:v>4.1423670668953685</c:v>
                </c:pt>
                <c:pt idx="483">
                  <c:v>4.1438356164383556</c:v>
                </c:pt>
                <c:pt idx="484">
                  <c:v>4.1452991452991457</c:v>
                </c:pt>
                <c:pt idx="485">
                  <c:v>4.1467576791808876</c:v>
                </c:pt>
                <c:pt idx="486">
                  <c:v>4.1482112436115841</c:v>
                </c:pt>
                <c:pt idx="487">
                  <c:v>4.149659863945578</c:v>
                </c:pt>
                <c:pt idx="488">
                  <c:v>4.151103565365025</c:v>
                </c:pt>
                <c:pt idx="489">
                  <c:v>4.1525423728813564</c:v>
                </c:pt>
                <c:pt idx="490">
                  <c:v>4.1539763113367174</c:v>
                </c:pt>
                <c:pt idx="491">
                  <c:v>4.1554054054054053</c:v>
                </c:pt>
                <c:pt idx="492">
                  <c:v>4.1568296795952779</c:v>
                </c:pt>
                <c:pt idx="493">
                  <c:v>4.1582491582491583</c:v>
                </c:pt>
                <c:pt idx="494">
                  <c:v>4.1596638655462188</c:v>
                </c:pt>
                <c:pt idx="495">
                  <c:v>4.1610738255033555</c:v>
                </c:pt>
                <c:pt idx="496">
                  <c:v>4.1624790619765495</c:v>
                </c:pt>
                <c:pt idx="497">
                  <c:v>4.1638795986622075</c:v>
                </c:pt>
                <c:pt idx="498">
                  <c:v>4.1652754590984973</c:v>
                </c:pt>
                <c:pt idx="499">
                  <c:v>4.166666666666667</c:v>
                </c:pt>
                <c:pt idx="500">
                  <c:v>4.1680532445923459</c:v>
                </c:pt>
                <c:pt idx="501">
                  <c:v>4.1694352159468444</c:v>
                </c:pt>
                <c:pt idx="502">
                  <c:v>4.1708126036484243</c:v>
                </c:pt>
                <c:pt idx="503">
                  <c:v>4.1721854304635766</c:v>
                </c:pt>
                <c:pt idx="504">
                  <c:v>4.1735537190082646</c:v>
                </c:pt>
                <c:pt idx="505">
                  <c:v>4.1749174917491754</c:v>
                </c:pt>
                <c:pt idx="506">
                  <c:v>4.1762767710049422</c:v>
                </c:pt>
                <c:pt idx="507">
                  <c:v>4.1776315789473681</c:v>
                </c:pt>
                <c:pt idx="508">
                  <c:v>4.1789819376026269</c:v>
                </c:pt>
                <c:pt idx="509">
                  <c:v>4.1803278688524594</c:v>
                </c:pt>
                <c:pt idx="510">
                  <c:v>4.1816693944353514</c:v>
                </c:pt>
                <c:pt idx="511">
                  <c:v>4.1830065359477127</c:v>
                </c:pt>
                <c:pt idx="512">
                  <c:v>4.1843393148450243</c:v>
                </c:pt>
                <c:pt idx="513">
                  <c:v>4.1856677524429973</c:v>
                </c:pt>
                <c:pt idx="514">
                  <c:v>4.1869918699186996</c:v>
                </c:pt>
                <c:pt idx="515">
                  <c:v>4.1883116883116882</c:v>
                </c:pt>
                <c:pt idx="516">
                  <c:v>4.1896272285251221</c:v>
                </c:pt>
                <c:pt idx="517">
                  <c:v>4.1909385113268609</c:v>
                </c:pt>
                <c:pt idx="518">
                  <c:v>4.1922455573505655</c:v>
                </c:pt>
                <c:pt idx="519">
                  <c:v>4.193548387096774</c:v>
                </c:pt>
                <c:pt idx="520">
                  <c:v>4.1948470209339774</c:v>
                </c:pt>
                <c:pt idx="521">
                  <c:v>4.1961414790996789</c:v>
                </c:pt>
                <c:pt idx="522">
                  <c:v>4.1974317817014448</c:v>
                </c:pt>
                <c:pt idx="523">
                  <c:v>4.1987179487179489</c:v>
                </c:pt>
                <c:pt idx="524">
                  <c:v>4.2</c:v>
                </c:pt>
                <c:pt idx="525">
                  <c:v>4.201277955271566</c:v>
                </c:pt>
                <c:pt idx="526">
                  <c:v>4.2025518341307819</c:v>
                </c:pt>
                <c:pt idx="527">
                  <c:v>4.2038216560509554</c:v>
                </c:pt>
                <c:pt idx="528">
                  <c:v>4.2050874403815577</c:v>
                </c:pt>
                <c:pt idx="529">
                  <c:v>4.2063492063492065</c:v>
                </c:pt>
                <c:pt idx="530">
                  <c:v>4.2076069730586365</c:v>
                </c:pt>
                <c:pt idx="531">
                  <c:v>4.2088607594936711</c:v>
                </c:pt>
                <c:pt idx="532">
                  <c:v>4.2101105845181674</c:v>
                </c:pt>
                <c:pt idx="533">
                  <c:v>4.2113564668769712</c:v>
                </c:pt>
                <c:pt idx="534">
                  <c:v>4.21259842519685</c:v>
                </c:pt>
                <c:pt idx="535">
                  <c:v>4.2138364779874218</c:v>
                </c:pt>
                <c:pt idx="536">
                  <c:v>4.215070643642072</c:v>
                </c:pt>
                <c:pt idx="537">
                  <c:v>4.2163009404388712</c:v>
                </c:pt>
                <c:pt idx="538">
                  <c:v>4.2175273865414713</c:v>
                </c:pt>
                <c:pt idx="539">
                  <c:v>4.21875</c:v>
                </c:pt>
                <c:pt idx="540">
                  <c:v>4.2199687987519505</c:v>
                </c:pt>
                <c:pt idx="541">
                  <c:v>4.2211838006230531</c:v>
                </c:pt>
                <c:pt idx="542">
                  <c:v>4.2223950233281489</c:v>
                </c:pt>
                <c:pt idx="543">
                  <c:v>4.2236024844720497</c:v>
                </c:pt>
                <c:pt idx="544">
                  <c:v>4.2248062015503871</c:v>
                </c:pt>
                <c:pt idx="545">
                  <c:v>4.2260061919504643</c:v>
                </c:pt>
                <c:pt idx="546">
                  <c:v>4.2272024729520865</c:v>
                </c:pt>
                <c:pt idx="547">
                  <c:v>4.2283950617283947</c:v>
                </c:pt>
                <c:pt idx="548">
                  <c:v>4.2295839753466877</c:v>
                </c:pt>
                <c:pt idx="549">
                  <c:v>4.2307692307692308</c:v>
                </c:pt>
                <c:pt idx="550">
                  <c:v>4.2319508448540706</c:v>
                </c:pt>
                <c:pt idx="551">
                  <c:v>4.2331288343558278</c:v>
                </c:pt>
                <c:pt idx="552">
                  <c:v>4.2343032159264933</c:v>
                </c:pt>
                <c:pt idx="553">
                  <c:v>4.2354740061162079</c:v>
                </c:pt>
                <c:pt idx="554">
                  <c:v>4.2366412213740459</c:v>
                </c:pt>
                <c:pt idx="555">
                  <c:v>4.23780487804878</c:v>
                </c:pt>
                <c:pt idx="556">
                  <c:v>4.2389649923896497</c:v>
                </c:pt>
                <c:pt idx="557">
                  <c:v>4.2401215805471129</c:v>
                </c:pt>
                <c:pt idx="558">
                  <c:v>4.2412746585735963</c:v>
                </c:pt>
                <c:pt idx="559">
                  <c:v>4.2424242424242422</c:v>
                </c:pt>
                <c:pt idx="560">
                  <c:v>4.2435703479576397</c:v>
                </c:pt>
                <c:pt idx="561">
                  <c:v>4.2447129909365557</c:v>
                </c:pt>
                <c:pt idx="562">
                  <c:v>4.2458521870286576</c:v>
                </c:pt>
                <c:pt idx="563">
                  <c:v>4.2469879518072293</c:v>
                </c:pt>
                <c:pt idx="564">
                  <c:v>4.2481203007518795</c:v>
                </c:pt>
                <c:pt idx="565">
                  <c:v>4.2492492492492495</c:v>
                </c:pt>
                <c:pt idx="566">
                  <c:v>4.2503748125937033</c:v>
                </c:pt>
                <c:pt idx="567">
                  <c:v>4.2514970059880239</c:v>
                </c:pt>
                <c:pt idx="568">
                  <c:v>4.2526158445440956</c:v>
                </c:pt>
                <c:pt idx="569">
                  <c:v>4.2537313432835822</c:v>
                </c:pt>
                <c:pt idx="570">
                  <c:v>4.2548435171385988</c:v>
                </c:pt>
                <c:pt idx="571">
                  <c:v>4.2559523809523805</c:v>
                </c:pt>
                <c:pt idx="572">
                  <c:v>4.2570579494799405</c:v>
                </c:pt>
                <c:pt idx="573">
                  <c:v>4.258160237388724</c:v>
                </c:pt>
                <c:pt idx="574">
                  <c:v>4.2592592592592595</c:v>
                </c:pt>
                <c:pt idx="575">
                  <c:v>4.2603550295857993</c:v>
                </c:pt>
                <c:pt idx="576">
                  <c:v>4.261447562776957</c:v>
                </c:pt>
                <c:pt idx="577">
                  <c:v>4.2625368731563427</c:v>
                </c:pt>
                <c:pt idx="578">
                  <c:v>4.2636229749631811</c:v>
                </c:pt>
                <c:pt idx="579">
                  <c:v>4.2647058823529411</c:v>
                </c:pt>
                <c:pt idx="580">
                  <c:v>4.2657856093979438</c:v>
                </c:pt>
                <c:pt idx="581">
                  <c:v>4.2668621700879763</c:v>
                </c:pt>
                <c:pt idx="582">
                  <c:v>4.267935578330893</c:v>
                </c:pt>
                <c:pt idx="583">
                  <c:v>4.269005847953216</c:v>
                </c:pt>
                <c:pt idx="584">
                  <c:v>4.2700729927007295</c:v>
                </c:pt>
                <c:pt idx="585">
                  <c:v>4.2711370262390673</c:v>
                </c:pt>
                <c:pt idx="586">
                  <c:v>4.2721979621542943</c:v>
                </c:pt>
                <c:pt idx="587">
                  <c:v>4.2732558139534884</c:v>
                </c:pt>
                <c:pt idx="588">
                  <c:v>4.2743105950653124</c:v>
                </c:pt>
                <c:pt idx="589">
                  <c:v>4.27536231884058</c:v>
                </c:pt>
                <c:pt idx="590">
                  <c:v>4.276410998552822</c:v>
                </c:pt>
                <c:pt idx="591">
                  <c:v>4.2774566473988438</c:v>
                </c:pt>
                <c:pt idx="592">
                  <c:v>4.2784992784992788</c:v>
                </c:pt>
                <c:pt idx="593">
                  <c:v>4.2795389048991357</c:v>
                </c:pt>
                <c:pt idx="594">
                  <c:v>4.2805755395683454</c:v>
                </c:pt>
                <c:pt idx="595">
                  <c:v>4.2816091954022992</c:v>
                </c:pt>
                <c:pt idx="596">
                  <c:v>4.2826398852223821</c:v>
                </c:pt>
                <c:pt idx="597">
                  <c:v>4.2836676217765044</c:v>
                </c:pt>
                <c:pt idx="598">
                  <c:v>4.2846924177396275</c:v>
                </c:pt>
                <c:pt idx="599">
                  <c:v>4.2857142857142856</c:v>
                </c:pt>
                <c:pt idx="600">
                  <c:v>4.2867332382310988</c:v>
                </c:pt>
                <c:pt idx="601">
                  <c:v>4.2877492877492882</c:v>
                </c:pt>
                <c:pt idx="602">
                  <c:v>4.2887624466571834</c:v>
                </c:pt>
                <c:pt idx="603">
                  <c:v>4.2897727272727266</c:v>
                </c:pt>
                <c:pt idx="604">
                  <c:v>4.2907801418439719</c:v>
                </c:pt>
                <c:pt idx="605">
                  <c:v>4.2917847025495757</c:v>
                </c:pt>
                <c:pt idx="606">
                  <c:v>4.2927864214992928</c:v>
                </c:pt>
                <c:pt idx="607">
                  <c:v>4.2937853107344628</c:v>
                </c:pt>
                <c:pt idx="608">
                  <c:v>4.294781382228491</c:v>
                </c:pt>
                <c:pt idx="609">
                  <c:v>4.295774647887324</c:v>
                </c:pt>
                <c:pt idx="610">
                  <c:v>4.2967651195499297</c:v>
                </c:pt>
                <c:pt idx="611">
                  <c:v>4.297752808988764</c:v>
                </c:pt>
                <c:pt idx="612">
                  <c:v>4.2987377279102388</c:v>
                </c:pt>
                <c:pt idx="613">
                  <c:v>4.2997198879551828</c:v>
                </c:pt>
                <c:pt idx="614">
                  <c:v>4.3006993006993008</c:v>
                </c:pt>
                <c:pt idx="615">
                  <c:v>4.3016759776536313</c:v>
                </c:pt>
                <c:pt idx="616">
                  <c:v>4.3026499302649928</c:v>
                </c:pt>
                <c:pt idx="617">
                  <c:v>4.3036211699164344</c:v>
                </c:pt>
                <c:pt idx="618">
                  <c:v>4.3045897079276774</c:v>
                </c:pt>
                <c:pt idx="619">
                  <c:v>4.3055555555555554</c:v>
                </c:pt>
                <c:pt idx="620">
                  <c:v>4.3065187239944516</c:v>
                </c:pt>
                <c:pt idx="621">
                  <c:v>4.3074792243767313</c:v>
                </c:pt>
                <c:pt idx="622">
                  <c:v>4.308437067773168</c:v>
                </c:pt>
                <c:pt idx="623">
                  <c:v>4.3093922651933703</c:v>
                </c:pt>
                <c:pt idx="624">
                  <c:v>4.3103448275862064</c:v>
                </c:pt>
                <c:pt idx="625">
                  <c:v>4.3112947658402208</c:v>
                </c:pt>
                <c:pt idx="626">
                  <c:v>4.3122420907840446</c:v>
                </c:pt>
                <c:pt idx="627">
                  <c:v>4.3131868131868139</c:v>
                </c:pt>
                <c:pt idx="628">
                  <c:v>4.3141289437585737</c:v>
                </c:pt>
                <c:pt idx="629">
                  <c:v>4.3150684931506849</c:v>
                </c:pt>
                <c:pt idx="630">
                  <c:v>4.316005471956224</c:v>
                </c:pt>
                <c:pt idx="631">
                  <c:v>4.3169398907103824</c:v>
                </c:pt>
                <c:pt idx="632">
                  <c:v>4.3178717598908598</c:v>
                </c:pt>
                <c:pt idx="633">
                  <c:v>4.3188010899182565</c:v>
                </c:pt>
                <c:pt idx="634">
                  <c:v>4.3197278911564627</c:v>
                </c:pt>
                <c:pt idx="635">
                  <c:v>4.320652173913043</c:v>
                </c:pt>
                <c:pt idx="636">
                  <c:v>4.3215739484396201</c:v>
                </c:pt>
                <c:pt idx="637">
                  <c:v>4.3224932249322494</c:v>
                </c:pt>
                <c:pt idx="638">
                  <c:v>4.3234100135317997</c:v>
                </c:pt>
                <c:pt idx="639">
                  <c:v>4.3243243243243246</c:v>
                </c:pt>
                <c:pt idx="640">
                  <c:v>4.3252361673414299</c:v>
                </c:pt>
                <c:pt idx="641">
                  <c:v>4.3261455525606465</c:v>
                </c:pt>
                <c:pt idx="642">
                  <c:v>4.3270524899057872</c:v>
                </c:pt>
                <c:pt idx="643">
                  <c:v>4.327956989247312</c:v>
                </c:pt>
                <c:pt idx="644">
                  <c:v>4.3288590604026842</c:v>
                </c:pt>
                <c:pt idx="645">
                  <c:v>4.3297587131367292</c:v>
                </c:pt>
                <c:pt idx="646">
                  <c:v>4.3306559571619809</c:v>
                </c:pt>
                <c:pt idx="647">
                  <c:v>4.3315508021390379</c:v>
                </c:pt>
                <c:pt idx="648">
                  <c:v>4.3324432576769025</c:v>
                </c:pt>
                <c:pt idx="649">
                  <c:v>4.3333333333333339</c:v>
                </c:pt>
                <c:pt idx="650">
                  <c:v>4.3342210386151798</c:v>
                </c:pt>
                <c:pt idx="651">
                  <c:v>4.3351063829787231</c:v>
                </c:pt>
                <c:pt idx="652">
                  <c:v>4.335989375830013</c:v>
                </c:pt>
                <c:pt idx="653">
                  <c:v>4.3368700265251992</c:v>
                </c:pt>
                <c:pt idx="654">
                  <c:v>4.3377483443708611</c:v>
                </c:pt>
                <c:pt idx="655">
                  <c:v>4.3386243386243386</c:v>
                </c:pt>
                <c:pt idx="656">
                  <c:v>4.3394980184940559</c:v>
                </c:pt>
                <c:pt idx="657">
                  <c:v>4.3403693931398415</c:v>
                </c:pt>
                <c:pt idx="658">
                  <c:v>4.3412384716732539</c:v>
                </c:pt>
                <c:pt idx="659">
                  <c:v>4.3421052631578947</c:v>
                </c:pt>
                <c:pt idx="660">
                  <c:v>4.3429697766097242</c:v>
                </c:pt>
                <c:pt idx="661">
                  <c:v>4.3438320209973753</c:v>
                </c:pt>
                <c:pt idx="662">
                  <c:v>4.3446920052424636</c:v>
                </c:pt>
                <c:pt idx="663">
                  <c:v>4.3455497382198951</c:v>
                </c:pt>
                <c:pt idx="664">
                  <c:v>4.3464052287581705</c:v>
                </c:pt>
                <c:pt idx="665">
                  <c:v>4.3472584856396868</c:v>
                </c:pt>
                <c:pt idx="666">
                  <c:v>4.3481095176010429</c:v>
                </c:pt>
                <c:pt idx="667">
                  <c:v>4.348958333333333</c:v>
                </c:pt>
                <c:pt idx="668">
                  <c:v>4.3498049414824447</c:v>
                </c:pt>
                <c:pt idx="669">
                  <c:v>4.3506493506493502</c:v>
                </c:pt>
                <c:pt idx="670">
                  <c:v>4.3514915693904026</c:v>
                </c:pt>
                <c:pt idx="671">
                  <c:v>4.3523316062176161</c:v>
                </c:pt>
                <c:pt idx="672">
                  <c:v>4.3531694695989653</c:v>
                </c:pt>
                <c:pt idx="673">
                  <c:v>4.3540051679586558</c:v>
                </c:pt>
                <c:pt idx="674">
                  <c:v>4.354838709677419</c:v>
                </c:pt>
                <c:pt idx="675">
                  <c:v>4.355670103092784</c:v>
                </c:pt>
                <c:pt idx="676">
                  <c:v>4.3564993564993566</c:v>
                </c:pt>
                <c:pt idx="677">
                  <c:v>4.3573264781491003</c:v>
                </c:pt>
                <c:pt idx="678">
                  <c:v>4.3581514762516047</c:v>
                </c:pt>
                <c:pt idx="679">
                  <c:v>4.3589743589743595</c:v>
                </c:pt>
                <c:pt idx="680">
                  <c:v>4.3597951344430221</c:v>
                </c:pt>
                <c:pt idx="681">
                  <c:v>4.3606138107416879</c:v>
                </c:pt>
                <c:pt idx="682">
                  <c:v>4.3614303959131542</c:v>
                </c:pt>
                <c:pt idx="683">
                  <c:v>4.3622448979591839</c:v>
                </c:pt>
                <c:pt idx="684">
                  <c:v>4.3630573248407645</c:v>
                </c:pt>
                <c:pt idx="685">
                  <c:v>4.3638676844783717</c:v>
                </c:pt>
                <c:pt idx="686">
                  <c:v>4.3646759847522238</c:v>
                </c:pt>
                <c:pt idx="687">
                  <c:v>4.3654822335025383</c:v>
                </c:pt>
                <c:pt idx="688">
                  <c:v>4.3662864385297846</c:v>
                </c:pt>
                <c:pt idx="689">
                  <c:v>4.3670886075949369</c:v>
                </c:pt>
                <c:pt idx="690">
                  <c:v>4.3678887484197224</c:v>
                </c:pt>
                <c:pt idx="691">
                  <c:v>4.3686868686868685</c:v>
                </c:pt>
                <c:pt idx="692">
                  <c:v>4.3694829760403531</c:v>
                </c:pt>
                <c:pt idx="693">
                  <c:v>4.3702770780856426</c:v>
                </c:pt>
                <c:pt idx="694">
                  <c:v>4.3710691823899372</c:v>
                </c:pt>
                <c:pt idx="695">
                  <c:v>4.3718592964824126</c:v>
                </c:pt>
                <c:pt idx="696">
                  <c:v>4.3726474278544538</c:v>
                </c:pt>
                <c:pt idx="697">
                  <c:v>4.3734335839598995</c:v>
                </c:pt>
                <c:pt idx="698">
                  <c:v>4.3742177722152693</c:v>
                </c:pt>
                <c:pt idx="699">
                  <c:v>4.375</c:v>
                </c:pt>
                <c:pt idx="700">
                  <c:v>4.3757802746566794</c:v>
                </c:pt>
                <c:pt idx="701">
                  <c:v>4.3765586034912722</c:v>
                </c:pt>
                <c:pt idx="702">
                  <c:v>4.3773349937733492</c:v>
                </c:pt>
                <c:pt idx="703">
                  <c:v>4.378109452736318</c:v>
                </c:pt>
                <c:pt idx="704">
                  <c:v>4.3788819875776399</c:v>
                </c:pt>
                <c:pt idx="705">
                  <c:v>4.3796526054590572</c:v>
                </c:pt>
                <c:pt idx="706">
                  <c:v>4.3804213135068153</c:v>
                </c:pt>
                <c:pt idx="707">
                  <c:v>4.3811881188118811</c:v>
                </c:pt>
                <c:pt idx="708">
                  <c:v>4.3819530284301607</c:v>
                </c:pt>
                <c:pt idx="709">
                  <c:v>4.382716049382716</c:v>
                </c:pt>
                <c:pt idx="710">
                  <c:v>4.3834771886559807</c:v>
                </c:pt>
                <c:pt idx="711">
                  <c:v>4.3842364532019706</c:v>
                </c:pt>
                <c:pt idx="712">
                  <c:v>4.3849938499384997</c:v>
                </c:pt>
                <c:pt idx="713">
                  <c:v>4.3857493857493859</c:v>
                </c:pt>
                <c:pt idx="714">
                  <c:v>4.3865030674846626</c:v>
                </c:pt>
                <c:pt idx="715">
                  <c:v>4.3872549019607838</c:v>
                </c:pt>
                <c:pt idx="716">
                  <c:v>4.3880048959608322</c:v>
                </c:pt>
                <c:pt idx="717">
                  <c:v>4.3887530562347186</c:v>
                </c:pt>
                <c:pt idx="718">
                  <c:v>4.3894993894993899</c:v>
                </c:pt>
                <c:pt idx="719">
                  <c:v>4.3902439024390247</c:v>
                </c:pt>
                <c:pt idx="720">
                  <c:v>4.3909866017052375</c:v>
                </c:pt>
                <c:pt idx="721">
                  <c:v>4.3917274939172755</c:v>
                </c:pt>
                <c:pt idx="722">
                  <c:v>4.3924665856622109</c:v>
                </c:pt>
                <c:pt idx="723">
                  <c:v>4.3932038834951461</c:v>
                </c:pt>
                <c:pt idx="724">
                  <c:v>4.3939393939393936</c:v>
                </c:pt>
                <c:pt idx="725">
                  <c:v>4.3946731234866823</c:v>
                </c:pt>
                <c:pt idx="726">
                  <c:v>4.3954050785973395</c:v>
                </c:pt>
                <c:pt idx="727">
                  <c:v>4.3961352657004831</c:v>
                </c:pt>
                <c:pt idx="728">
                  <c:v>4.3968636911942101</c:v>
                </c:pt>
                <c:pt idx="729">
                  <c:v>4.3975903614457827</c:v>
                </c:pt>
                <c:pt idx="730">
                  <c:v>4.3983152827918168</c:v>
                </c:pt>
                <c:pt idx="731">
                  <c:v>4.3990384615384617</c:v>
                </c:pt>
                <c:pt idx="732">
                  <c:v>4.3997599039615851</c:v>
                </c:pt>
                <c:pt idx="733">
                  <c:v>4.4004796163069546</c:v>
                </c:pt>
                <c:pt idx="734">
                  <c:v>4.4011976047904193</c:v>
                </c:pt>
                <c:pt idx="735">
                  <c:v>4.401913875598086</c:v>
                </c:pt>
                <c:pt idx="736">
                  <c:v>4.4026284348864992</c:v>
                </c:pt>
                <c:pt idx="737">
                  <c:v>4.4033412887828156</c:v>
                </c:pt>
                <c:pt idx="738">
                  <c:v>4.4040524433849821</c:v>
                </c:pt>
                <c:pt idx="739">
                  <c:v>4.4047619047619051</c:v>
                </c:pt>
                <c:pt idx="740">
                  <c:v>4.4054696789536267</c:v>
                </c:pt>
                <c:pt idx="741">
                  <c:v>4.4061757719714967</c:v>
                </c:pt>
                <c:pt idx="742">
                  <c:v>4.4068801897983398</c:v>
                </c:pt>
                <c:pt idx="743">
                  <c:v>4.4075829383886251</c:v>
                </c:pt>
                <c:pt idx="744">
                  <c:v>4.4082840236686387</c:v>
                </c:pt>
                <c:pt idx="745">
                  <c:v>4.4089834515366437</c:v>
                </c:pt>
                <c:pt idx="746">
                  <c:v>4.4096812278630457</c:v>
                </c:pt>
                <c:pt idx="747">
                  <c:v>4.4103773584905657</c:v>
                </c:pt>
                <c:pt idx="748">
                  <c:v>4.4110718492343937</c:v>
                </c:pt>
                <c:pt idx="749">
                  <c:v>4.4117647058823533</c:v>
                </c:pt>
                <c:pt idx="750">
                  <c:v>4.4124559341950649</c:v>
                </c:pt>
                <c:pt idx="751">
                  <c:v>4.413145539906103</c:v>
                </c:pt>
                <c:pt idx="752">
                  <c:v>4.4138335287221571</c:v>
                </c:pt>
                <c:pt idx="753">
                  <c:v>4.4145199063231848</c:v>
                </c:pt>
                <c:pt idx="754">
                  <c:v>4.4152046783625734</c:v>
                </c:pt>
                <c:pt idx="755">
                  <c:v>4.41588785046729</c:v>
                </c:pt>
                <c:pt idx="756">
                  <c:v>4.4165694282380397</c:v>
                </c:pt>
                <c:pt idx="757">
                  <c:v>4.4172494172494172</c:v>
                </c:pt>
                <c:pt idx="758">
                  <c:v>4.417927823050058</c:v>
                </c:pt>
                <c:pt idx="759">
                  <c:v>4.4186046511627906</c:v>
                </c:pt>
                <c:pt idx="760">
                  <c:v>4.4192799070847846</c:v>
                </c:pt>
                <c:pt idx="761">
                  <c:v>4.4199535962877032</c:v>
                </c:pt>
                <c:pt idx="762">
                  <c:v>4.4206257242178451</c:v>
                </c:pt>
                <c:pt idx="763">
                  <c:v>4.4212962962962967</c:v>
                </c:pt>
                <c:pt idx="764">
                  <c:v>4.4219653179190752</c:v>
                </c:pt>
                <c:pt idx="765">
                  <c:v>4.4226327944572743</c:v>
                </c:pt>
                <c:pt idx="766">
                  <c:v>4.4232987312572085</c:v>
                </c:pt>
                <c:pt idx="767">
                  <c:v>4.4239631336405534</c:v>
                </c:pt>
                <c:pt idx="768">
                  <c:v>4.4246260069044876</c:v>
                </c:pt>
                <c:pt idx="769">
                  <c:v>4.4252873563218396</c:v>
                </c:pt>
                <c:pt idx="770">
                  <c:v>4.425947187141217</c:v>
                </c:pt>
                <c:pt idx="771">
                  <c:v>4.4266055045871564</c:v>
                </c:pt>
                <c:pt idx="772">
                  <c:v>4.4272623138602523</c:v>
                </c:pt>
                <c:pt idx="773">
                  <c:v>4.4279176201372996</c:v>
                </c:pt>
                <c:pt idx="774">
                  <c:v>4.4285714285714288</c:v>
                </c:pt>
                <c:pt idx="775">
                  <c:v>4.4292237442922371</c:v>
                </c:pt>
                <c:pt idx="776">
                  <c:v>4.4298745724059287</c:v>
                </c:pt>
                <c:pt idx="777">
                  <c:v>4.4305239179954441</c:v>
                </c:pt>
                <c:pt idx="778">
                  <c:v>4.4311717861205917</c:v>
                </c:pt>
                <c:pt idx="779">
                  <c:v>4.4318181818181817</c:v>
                </c:pt>
                <c:pt idx="780">
                  <c:v>4.432463110102157</c:v>
                </c:pt>
                <c:pt idx="781">
                  <c:v>4.4331065759637189</c:v>
                </c:pt>
                <c:pt idx="782">
                  <c:v>4.433748584371461</c:v>
                </c:pt>
                <c:pt idx="783">
                  <c:v>4.4343891402714934</c:v>
                </c:pt>
                <c:pt idx="784">
                  <c:v>4.4350282485875709</c:v>
                </c:pt>
                <c:pt idx="785">
                  <c:v>4.4356659142212189</c:v>
                </c:pt>
                <c:pt idx="786">
                  <c:v>4.4363021420518596</c:v>
                </c:pt>
                <c:pt idx="787">
                  <c:v>4.4369369369369371</c:v>
                </c:pt>
                <c:pt idx="788">
                  <c:v>4.437570303712036</c:v>
                </c:pt>
                <c:pt idx="789">
                  <c:v>4.4382022471910112</c:v>
                </c:pt>
                <c:pt idx="790">
                  <c:v>4.4388327721661049</c:v>
                </c:pt>
                <c:pt idx="791">
                  <c:v>4.4394618834080717</c:v>
                </c:pt>
                <c:pt idx="792">
                  <c:v>4.4400895856662936</c:v>
                </c:pt>
                <c:pt idx="793">
                  <c:v>4.4407158836689034</c:v>
                </c:pt>
                <c:pt idx="794">
                  <c:v>4.4413407821229054</c:v>
                </c:pt>
                <c:pt idx="795">
                  <c:v>4.4419642857142856</c:v>
                </c:pt>
                <c:pt idx="796">
                  <c:v>4.442586399108138</c:v>
                </c:pt>
                <c:pt idx="797">
                  <c:v>4.4432071269487752</c:v>
                </c:pt>
                <c:pt idx="798">
                  <c:v>4.4438264738598443</c:v>
                </c:pt>
                <c:pt idx="799">
                  <c:v>4.4444444444444446</c:v>
                </c:pt>
                <c:pt idx="800">
                  <c:v>4.4450610432852393</c:v>
                </c:pt>
                <c:pt idx="801">
                  <c:v>4.4456762749445673</c:v>
                </c:pt>
                <c:pt idx="802">
                  <c:v>4.4462901439645623</c:v>
                </c:pt>
                <c:pt idx="803">
                  <c:v>4.446902654867257</c:v>
                </c:pt>
                <c:pt idx="804">
                  <c:v>4.4475138121546962</c:v>
                </c:pt>
                <c:pt idx="805">
                  <c:v>4.4481236203090511</c:v>
                </c:pt>
                <c:pt idx="806">
                  <c:v>4.4487320837927227</c:v>
                </c:pt>
                <c:pt idx="807">
                  <c:v>4.4493392070484585</c:v>
                </c:pt>
                <c:pt idx="808">
                  <c:v>4.4499449944994502</c:v>
                </c:pt>
                <c:pt idx="809">
                  <c:v>4.4505494505494507</c:v>
                </c:pt>
                <c:pt idx="810">
                  <c:v>4.4511525795828764</c:v>
                </c:pt>
                <c:pt idx="811">
                  <c:v>4.4517543859649127</c:v>
                </c:pt>
                <c:pt idx="812">
                  <c:v>4.452354874041621</c:v>
                </c:pt>
                <c:pt idx="813">
                  <c:v>4.452954048140044</c:v>
                </c:pt>
                <c:pt idx="814">
                  <c:v>4.4535519125683063</c:v>
                </c:pt>
                <c:pt idx="815">
                  <c:v>4.4541484716157207</c:v>
                </c:pt>
                <c:pt idx="816">
                  <c:v>4.4547437295528898</c:v>
                </c:pt>
                <c:pt idx="817">
                  <c:v>4.4553376906318078</c:v>
                </c:pt>
                <c:pt idx="818">
                  <c:v>4.4559303590859631</c:v>
                </c:pt>
                <c:pt idx="819">
                  <c:v>4.4565217391304346</c:v>
                </c:pt>
                <c:pt idx="820">
                  <c:v>4.4571118349619976</c:v>
                </c:pt>
                <c:pt idx="821">
                  <c:v>4.457700650759219</c:v>
                </c:pt>
                <c:pt idx="822">
                  <c:v>4.4582881906825564</c:v>
                </c:pt>
                <c:pt idx="823">
                  <c:v>4.4588744588744591</c:v>
                </c:pt>
                <c:pt idx="824">
                  <c:v>4.4594594594594597</c:v>
                </c:pt>
                <c:pt idx="825">
                  <c:v>4.4600431965442766</c:v>
                </c:pt>
                <c:pt idx="826">
                  <c:v>4.4606256742179076</c:v>
                </c:pt>
                <c:pt idx="827">
                  <c:v>4.4612068965517242</c:v>
                </c:pt>
                <c:pt idx="828">
                  <c:v>4.4617868675995691</c:v>
                </c:pt>
                <c:pt idx="829">
                  <c:v>4.4623655913978491</c:v>
                </c:pt>
                <c:pt idx="830">
                  <c:v>4.4629430719656282</c:v>
                </c:pt>
                <c:pt idx="831">
                  <c:v>4.4635193133047215</c:v>
                </c:pt>
                <c:pt idx="832">
                  <c:v>4.464094319399786</c:v>
                </c:pt>
                <c:pt idx="833">
                  <c:v>4.4646680942184149</c:v>
                </c:pt>
                <c:pt idx="834">
                  <c:v>4.4652406417112296</c:v>
                </c:pt>
                <c:pt idx="835">
                  <c:v>4.4658119658119659</c:v>
                </c:pt>
                <c:pt idx="836">
                  <c:v>4.4663820704375663</c:v>
                </c:pt>
                <c:pt idx="837">
                  <c:v>4.4669509594882726</c:v>
                </c:pt>
                <c:pt idx="838">
                  <c:v>4.4675186368477107</c:v>
                </c:pt>
                <c:pt idx="839">
                  <c:v>4.4680851063829783</c:v>
                </c:pt>
                <c:pt idx="840">
                  <c:v>4.4686503719447392</c:v>
                </c:pt>
                <c:pt idx="841">
                  <c:v>4.4692144373673042</c:v>
                </c:pt>
                <c:pt idx="842">
                  <c:v>4.4697773064687167</c:v>
                </c:pt>
                <c:pt idx="843">
                  <c:v>4.4703389830508469</c:v>
                </c:pt>
                <c:pt idx="844">
                  <c:v>4.4708994708994707</c:v>
                </c:pt>
                <c:pt idx="845">
                  <c:v>4.471458773784355</c:v>
                </c:pt>
                <c:pt idx="846">
                  <c:v>4.4720168954593458</c:v>
                </c:pt>
                <c:pt idx="847">
                  <c:v>4.4725738396624468</c:v>
                </c:pt>
                <c:pt idx="848">
                  <c:v>4.4731296101159117</c:v>
                </c:pt>
                <c:pt idx="849">
                  <c:v>4.4736842105263159</c:v>
                </c:pt>
                <c:pt idx="850">
                  <c:v>4.4742376445846475</c:v>
                </c:pt>
                <c:pt idx="851">
                  <c:v>4.4747899159663866</c:v>
                </c:pt>
                <c:pt idx="852">
                  <c:v>4.4753410283315844</c:v>
                </c:pt>
                <c:pt idx="853">
                  <c:v>4.4758909853249476</c:v>
                </c:pt>
                <c:pt idx="854">
                  <c:v>4.4764397905759159</c:v>
                </c:pt>
                <c:pt idx="855">
                  <c:v>4.476987447698745</c:v>
                </c:pt>
                <c:pt idx="856">
                  <c:v>4.4775339602925808</c:v>
                </c:pt>
                <c:pt idx="857">
                  <c:v>4.4780793319415446</c:v>
                </c:pt>
                <c:pt idx="858">
                  <c:v>4.4786235662148073</c:v>
                </c:pt>
                <c:pt idx="859">
                  <c:v>4.479166666666667</c:v>
                </c:pt>
                <c:pt idx="860">
                  <c:v>4.4797086368366283</c:v>
                </c:pt>
                <c:pt idx="861">
                  <c:v>4.4802494802494799</c:v>
                </c:pt>
                <c:pt idx="862">
                  <c:v>4.4807892004153684</c:v>
                </c:pt>
                <c:pt idx="863">
                  <c:v>4.4813278008298756</c:v>
                </c:pt>
                <c:pt idx="864">
                  <c:v>4.4818652849740932</c:v>
                </c:pt>
                <c:pt idx="865">
                  <c:v>4.4824016563146998</c:v>
                </c:pt>
                <c:pt idx="866">
                  <c:v>4.4829369183040333</c:v>
                </c:pt>
                <c:pt idx="867">
                  <c:v>4.4834710743801658</c:v>
                </c:pt>
                <c:pt idx="868">
                  <c:v>4.4840041279669762</c:v>
                </c:pt>
                <c:pt idx="869">
                  <c:v>4.4845360824742269</c:v>
                </c:pt>
                <c:pt idx="870">
                  <c:v>4.4850669412976316</c:v>
                </c:pt>
                <c:pt idx="871">
                  <c:v>4.4855967078189298</c:v>
                </c:pt>
                <c:pt idx="872">
                  <c:v>4.4861253854059608</c:v>
                </c:pt>
                <c:pt idx="873">
                  <c:v>4.4866529774127315</c:v>
                </c:pt>
                <c:pt idx="874">
                  <c:v>4.4871794871794872</c:v>
                </c:pt>
                <c:pt idx="875">
                  <c:v>4.4877049180327875</c:v>
                </c:pt>
                <c:pt idx="876">
                  <c:v>4.488229273285568</c:v>
                </c:pt>
                <c:pt idx="877">
                  <c:v>4.4887525562372188</c:v>
                </c:pt>
                <c:pt idx="878">
                  <c:v>4.4892747701736466</c:v>
                </c:pt>
                <c:pt idx="879">
                  <c:v>4.4897959183673466</c:v>
                </c:pt>
                <c:pt idx="880">
                  <c:v>4.4903160040774717</c:v>
                </c:pt>
                <c:pt idx="881">
                  <c:v>4.4908350305498983</c:v>
                </c:pt>
                <c:pt idx="882">
                  <c:v>4.491353001017294</c:v>
                </c:pt>
                <c:pt idx="883">
                  <c:v>4.4918699186991864</c:v>
                </c:pt>
                <c:pt idx="884">
                  <c:v>4.4923857868020303</c:v>
                </c:pt>
                <c:pt idx="885">
                  <c:v>4.4929006085192693</c:v>
                </c:pt>
                <c:pt idx="886">
                  <c:v>4.4934143870314083</c:v>
                </c:pt>
                <c:pt idx="887">
                  <c:v>4.4939271255060733</c:v>
                </c:pt>
                <c:pt idx="888">
                  <c:v>4.4944388270980786</c:v>
                </c:pt>
                <c:pt idx="889">
                  <c:v>4.4949494949494948</c:v>
                </c:pt>
                <c:pt idx="890">
                  <c:v>4.4954591321897075</c:v>
                </c:pt>
                <c:pt idx="891">
                  <c:v>4.495967741935484</c:v>
                </c:pt>
                <c:pt idx="892">
                  <c:v>4.4964753272910372</c:v>
                </c:pt>
                <c:pt idx="893">
                  <c:v>4.4969818913480886</c:v>
                </c:pt>
                <c:pt idx="894">
                  <c:v>4.4974874371859297</c:v>
                </c:pt>
                <c:pt idx="895">
                  <c:v>4.4979919678714859</c:v>
                </c:pt>
                <c:pt idx="896">
                  <c:v>4.4984954864593778</c:v>
                </c:pt>
                <c:pt idx="897">
                  <c:v>4.4989979959919841</c:v>
                </c:pt>
                <c:pt idx="898">
                  <c:v>4.4994994994994997</c:v>
                </c:pt>
                <c:pt idx="899">
                  <c:v>4.5</c:v>
                </c:pt>
                <c:pt idx="900">
                  <c:v>4.500499500499501</c:v>
                </c:pt>
                <c:pt idx="901">
                  <c:v>4.5009980039920165</c:v>
                </c:pt>
                <c:pt idx="902">
                  <c:v>4.5014955134596217</c:v>
                </c:pt>
                <c:pt idx="903">
                  <c:v>4.5019920318725095</c:v>
                </c:pt>
                <c:pt idx="904">
                  <c:v>4.5024875621890548</c:v>
                </c:pt>
                <c:pt idx="905">
                  <c:v>4.5029821073558649</c:v>
                </c:pt>
                <c:pt idx="906">
                  <c:v>4.5034756703078447</c:v>
                </c:pt>
                <c:pt idx="907">
                  <c:v>4.503968253968254</c:v>
                </c:pt>
                <c:pt idx="908">
                  <c:v>4.504459861248761</c:v>
                </c:pt>
                <c:pt idx="909">
                  <c:v>4.5049504950495054</c:v>
                </c:pt>
                <c:pt idx="910">
                  <c:v>4.505440158259149</c:v>
                </c:pt>
                <c:pt idx="911">
                  <c:v>4.5059288537549405</c:v>
                </c:pt>
                <c:pt idx="912">
                  <c:v>4.5064165844027642</c:v>
                </c:pt>
                <c:pt idx="913">
                  <c:v>4.5069033530571998</c:v>
                </c:pt>
                <c:pt idx="914">
                  <c:v>4.5073891625615765</c:v>
                </c:pt>
                <c:pt idx="915">
                  <c:v>4.5078740157480315</c:v>
                </c:pt>
                <c:pt idx="916">
                  <c:v>4.5083579154375615</c:v>
                </c:pt>
                <c:pt idx="917">
                  <c:v>4.5088408644400788</c:v>
                </c:pt>
                <c:pt idx="918">
                  <c:v>4.5093228655544655</c:v>
                </c:pt>
                <c:pt idx="919">
                  <c:v>4.5098039215686274</c:v>
                </c:pt>
                <c:pt idx="920">
                  <c:v>4.5102840352595495</c:v>
                </c:pt>
                <c:pt idx="921">
                  <c:v>4.5107632093933461</c:v>
                </c:pt>
                <c:pt idx="922">
                  <c:v>4.5112414467253172</c:v>
                </c:pt>
                <c:pt idx="923">
                  <c:v>4.51171875</c:v>
                </c:pt>
                <c:pt idx="924">
                  <c:v>4.51219512195122</c:v>
                </c:pt>
                <c:pt idx="925">
                  <c:v>4.5126705653021446</c:v>
                </c:pt>
                <c:pt idx="926">
                  <c:v>4.5131450827653357</c:v>
                </c:pt>
                <c:pt idx="927">
                  <c:v>4.5136186770428015</c:v>
                </c:pt>
                <c:pt idx="928">
                  <c:v>4.5140913508260452</c:v>
                </c:pt>
                <c:pt idx="929">
                  <c:v>4.5145631067961167</c:v>
                </c:pt>
                <c:pt idx="930">
                  <c:v>4.5150339476236665</c:v>
                </c:pt>
                <c:pt idx="931">
                  <c:v>4.5155038759689923</c:v>
                </c:pt>
                <c:pt idx="932">
                  <c:v>4.5159728944820907</c:v>
                </c:pt>
                <c:pt idx="933">
                  <c:v>4.516441005802708</c:v>
                </c:pt>
                <c:pt idx="934">
                  <c:v>4.5169082125603861</c:v>
                </c:pt>
                <c:pt idx="935">
                  <c:v>4.5173745173745168</c:v>
                </c:pt>
                <c:pt idx="936">
                  <c:v>4.5178399228543871</c:v>
                </c:pt>
                <c:pt idx="937">
                  <c:v>4.5183044315992298</c:v>
                </c:pt>
                <c:pt idx="938">
                  <c:v>4.518768046198268</c:v>
                </c:pt>
                <c:pt idx="939">
                  <c:v>4.5192307692307692</c:v>
                </c:pt>
                <c:pt idx="940">
                  <c:v>4.5196926032660905</c:v>
                </c:pt>
                <c:pt idx="941">
                  <c:v>4.5201535508637232</c:v>
                </c:pt>
                <c:pt idx="942">
                  <c:v>4.520613614573346</c:v>
                </c:pt>
                <c:pt idx="943">
                  <c:v>4.5210727969348659</c:v>
                </c:pt>
                <c:pt idx="944">
                  <c:v>4.5215311004784686</c:v>
                </c:pt>
                <c:pt idx="945">
                  <c:v>4.5219885277246652</c:v>
                </c:pt>
                <c:pt idx="946">
                  <c:v>4.5224450811843369</c:v>
                </c:pt>
                <c:pt idx="947">
                  <c:v>4.5229007633587788</c:v>
                </c:pt>
                <c:pt idx="948">
                  <c:v>4.5233555767397524</c:v>
                </c:pt>
                <c:pt idx="949">
                  <c:v>4.5238095238095237</c:v>
                </c:pt>
                <c:pt idx="950">
                  <c:v>4.5242626070409138</c:v>
                </c:pt>
                <c:pt idx="951">
                  <c:v>4.5247148288973378</c:v>
                </c:pt>
                <c:pt idx="952">
                  <c:v>4.5251661918328585</c:v>
                </c:pt>
                <c:pt idx="953">
                  <c:v>4.5256166982922199</c:v>
                </c:pt>
                <c:pt idx="954">
                  <c:v>4.5260663507109005</c:v>
                </c:pt>
                <c:pt idx="955">
                  <c:v>4.5265151515151514</c:v>
                </c:pt>
                <c:pt idx="956">
                  <c:v>4.5269631031220436</c:v>
                </c:pt>
                <c:pt idx="957">
                  <c:v>4.5274102079395089</c:v>
                </c:pt>
                <c:pt idx="958">
                  <c:v>4.5278564683663838</c:v>
                </c:pt>
                <c:pt idx="959">
                  <c:v>4.5283018867924527</c:v>
                </c:pt>
                <c:pt idx="960">
                  <c:v>4.5287464655984921</c:v>
                </c:pt>
                <c:pt idx="961">
                  <c:v>4.5291902071563088</c:v>
                </c:pt>
                <c:pt idx="962">
                  <c:v>4.5296331138287869</c:v>
                </c:pt>
                <c:pt idx="963">
                  <c:v>4.530075187969925</c:v>
                </c:pt>
                <c:pt idx="964">
                  <c:v>4.5305164319248821</c:v>
                </c:pt>
                <c:pt idx="965">
                  <c:v>4.5309568480300193</c:v>
                </c:pt>
                <c:pt idx="966">
                  <c:v>4.5313964386129335</c:v>
                </c:pt>
                <c:pt idx="967">
                  <c:v>4.5318352059925093</c:v>
                </c:pt>
                <c:pt idx="968">
                  <c:v>4.5322731524789521</c:v>
                </c:pt>
                <c:pt idx="969">
                  <c:v>4.5327102803738315</c:v>
                </c:pt>
                <c:pt idx="970">
                  <c:v>4.5331465919701213</c:v>
                </c:pt>
                <c:pt idx="971">
                  <c:v>4.5335820895522385</c:v>
                </c:pt>
                <c:pt idx="972">
                  <c:v>4.5340167753960863</c:v>
                </c:pt>
                <c:pt idx="973">
                  <c:v>4.5344506517690872</c:v>
                </c:pt>
                <c:pt idx="974">
                  <c:v>4.5348837209302326</c:v>
                </c:pt>
                <c:pt idx="975">
                  <c:v>4.5353159851301115</c:v>
                </c:pt>
                <c:pt idx="976">
                  <c:v>4.5357474466109569</c:v>
                </c:pt>
                <c:pt idx="977">
                  <c:v>4.5361781076066796</c:v>
                </c:pt>
                <c:pt idx="978">
                  <c:v>4.5366079703429101</c:v>
                </c:pt>
                <c:pt idx="979">
                  <c:v>4.5370370370370372</c:v>
                </c:pt>
                <c:pt idx="980">
                  <c:v>4.5374653098982423</c:v>
                </c:pt>
                <c:pt idx="981">
                  <c:v>4.5378927911275415</c:v>
                </c:pt>
                <c:pt idx="982">
                  <c:v>4.5383194829178208</c:v>
                </c:pt>
                <c:pt idx="983">
                  <c:v>4.5387453874538748</c:v>
                </c:pt>
                <c:pt idx="984">
                  <c:v>4.5391705069124422</c:v>
                </c:pt>
                <c:pt idx="985">
                  <c:v>4.5395948434622468</c:v>
                </c:pt>
                <c:pt idx="986">
                  <c:v>4.5400183992640288</c:v>
                </c:pt>
                <c:pt idx="987">
                  <c:v>4.5404411764705879</c:v>
                </c:pt>
                <c:pt idx="988">
                  <c:v>4.5408631772268135</c:v>
                </c:pt>
                <c:pt idx="989">
                  <c:v>4.5412844036697244</c:v>
                </c:pt>
                <c:pt idx="990">
                  <c:v>4.5417048579285062</c:v>
                </c:pt>
                <c:pt idx="991">
                  <c:v>4.542124542124542</c:v>
                </c:pt>
                <c:pt idx="992">
                  <c:v>4.5425434583714548</c:v>
                </c:pt>
                <c:pt idx="993">
                  <c:v>4.542961608775137</c:v>
                </c:pt>
                <c:pt idx="994">
                  <c:v>4.5433789954337902</c:v>
                </c:pt>
                <c:pt idx="995">
                  <c:v>4.5437956204379564</c:v>
                </c:pt>
                <c:pt idx="996">
                  <c:v>4.544211485870556</c:v>
                </c:pt>
                <c:pt idx="997">
                  <c:v>4.5446265938069219</c:v>
                </c:pt>
                <c:pt idx="998">
                  <c:v>4.545040946314832</c:v>
                </c:pt>
                <c:pt idx="999">
                  <c:v>4.545454545454545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5AA-47B5-80DF-96C46B80F6F6}"/>
            </c:ext>
          </c:extLst>
        </c:ser>
        <c:ser>
          <c:idx val="5"/>
          <c:order val="5"/>
          <c:tx>
            <c:strRef>
              <c:f>Sheet1!$O$1</c:f>
              <c:strCache>
                <c:ptCount val="1"/>
                <c:pt idx="0">
                  <c:v>Vout (R1=100kΩ)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Sheet1!$O$2:$O$1119</c:f>
              <c:numCache>
                <c:formatCode>General</c:formatCode>
                <c:ptCount val="1118"/>
                <c:pt idx="0">
                  <c:v>9.9800399201596807E-3</c:v>
                </c:pt>
                <c:pt idx="1">
                  <c:v>1.9920318725099601E-2</c:v>
                </c:pt>
                <c:pt idx="2">
                  <c:v>2.982107355864811E-2</c:v>
                </c:pt>
                <c:pt idx="3">
                  <c:v>3.968253968253968E-2</c:v>
                </c:pt>
                <c:pt idx="4">
                  <c:v>4.9504950495049507E-2</c:v>
                </c:pt>
                <c:pt idx="5">
                  <c:v>5.9288537549407112E-2</c:v>
                </c:pt>
                <c:pt idx="6">
                  <c:v>6.9033530571992102E-2</c:v>
                </c:pt>
                <c:pt idx="7">
                  <c:v>7.874015748031496E-2</c:v>
                </c:pt>
                <c:pt idx="8">
                  <c:v>8.8408644400785857E-2</c:v>
                </c:pt>
                <c:pt idx="9">
                  <c:v>9.8039215686274508E-2</c:v>
                </c:pt>
                <c:pt idx="10">
                  <c:v>0.10763209393346379</c:v>
                </c:pt>
                <c:pt idx="11">
                  <c:v>0.1171875</c:v>
                </c:pt>
                <c:pt idx="12">
                  <c:v>0.12670565302144249</c:v>
                </c:pt>
                <c:pt idx="13">
                  <c:v>0.13618677042801558</c:v>
                </c:pt>
                <c:pt idx="14">
                  <c:v>0.14563106796116504</c:v>
                </c:pt>
                <c:pt idx="15">
                  <c:v>0.15503875968992248</c:v>
                </c:pt>
                <c:pt idx="16">
                  <c:v>0.16441005802707931</c:v>
                </c:pt>
                <c:pt idx="17">
                  <c:v>0.17374517374517373</c:v>
                </c:pt>
                <c:pt idx="18">
                  <c:v>0.18304431599229287</c:v>
                </c:pt>
                <c:pt idx="19">
                  <c:v>0.19230769230769232</c:v>
                </c:pt>
                <c:pt idx="20">
                  <c:v>0.2015355086372361</c:v>
                </c:pt>
                <c:pt idx="21">
                  <c:v>0.21072796934865901</c:v>
                </c:pt>
                <c:pt idx="22">
                  <c:v>0.21988527724665391</c:v>
                </c:pt>
                <c:pt idx="23">
                  <c:v>0.22900763358778625</c:v>
                </c:pt>
                <c:pt idx="24">
                  <c:v>0.23809523809523808</c:v>
                </c:pt>
                <c:pt idx="25">
                  <c:v>0.24714828897338403</c:v>
                </c:pt>
                <c:pt idx="26">
                  <c:v>0.25616698292220114</c:v>
                </c:pt>
                <c:pt idx="27">
                  <c:v>0.26515151515151514</c:v>
                </c:pt>
                <c:pt idx="28">
                  <c:v>0.27410207939508507</c:v>
                </c:pt>
                <c:pt idx="29">
                  <c:v>0.28301886792452829</c:v>
                </c:pt>
                <c:pt idx="30">
                  <c:v>0.29190207156308851</c:v>
                </c:pt>
                <c:pt idx="31">
                  <c:v>0.3007518796992481</c:v>
                </c:pt>
                <c:pt idx="32">
                  <c:v>0.30956848030018758</c:v>
                </c:pt>
                <c:pt idx="33">
                  <c:v>0.31835205992509363</c:v>
                </c:pt>
                <c:pt idx="34">
                  <c:v>0.32710280373831774</c:v>
                </c:pt>
                <c:pt idx="35">
                  <c:v>0.33582089552238803</c:v>
                </c:pt>
                <c:pt idx="36">
                  <c:v>0.3445065176908752</c:v>
                </c:pt>
                <c:pt idx="37">
                  <c:v>0.35315985130111527</c:v>
                </c:pt>
                <c:pt idx="38">
                  <c:v>0.36178107606679033</c:v>
                </c:pt>
                <c:pt idx="39">
                  <c:v>0.37037037037037035</c:v>
                </c:pt>
                <c:pt idx="40">
                  <c:v>0.37892791127541592</c:v>
                </c:pt>
                <c:pt idx="41">
                  <c:v>0.38745387453874541</c:v>
                </c:pt>
                <c:pt idx="42">
                  <c:v>0.39594843462246782</c:v>
                </c:pt>
                <c:pt idx="43">
                  <c:v>0.40441176470588236</c:v>
                </c:pt>
                <c:pt idx="44">
                  <c:v>0.41284403669724773</c:v>
                </c:pt>
                <c:pt idx="45">
                  <c:v>0.4212454212454213</c:v>
                </c:pt>
                <c:pt idx="46">
                  <c:v>0.42961608775137111</c:v>
                </c:pt>
                <c:pt idx="47">
                  <c:v>0.43795620437956206</c:v>
                </c:pt>
                <c:pt idx="48">
                  <c:v>0.44626593806921677</c:v>
                </c:pt>
                <c:pt idx="49">
                  <c:v>0.45454545454545459</c:v>
                </c:pt>
                <c:pt idx="50">
                  <c:v>0.4627949183303085</c:v>
                </c:pt>
                <c:pt idx="51">
                  <c:v>0.47101449275362317</c:v>
                </c:pt>
                <c:pt idx="52">
                  <c:v>0.4792043399638336</c:v>
                </c:pt>
                <c:pt idx="53">
                  <c:v>0.48736462093862815</c:v>
                </c:pt>
                <c:pt idx="54">
                  <c:v>0.49549549549549549</c:v>
                </c:pt>
                <c:pt idx="55">
                  <c:v>0.50359712230215825</c:v>
                </c:pt>
                <c:pt idx="56">
                  <c:v>0.51166965888689409</c:v>
                </c:pt>
                <c:pt idx="57">
                  <c:v>0.51971326164874554</c:v>
                </c:pt>
                <c:pt idx="58">
                  <c:v>0.52772808586762077</c:v>
                </c:pt>
                <c:pt idx="59">
                  <c:v>0.5357142857142857</c:v>
                </c:pt>
                <c:pt idx="60">
                  <c:v>0.54367201426024958</c:v>
                </c:pt>
                <c:pt idx="61">
                  <c:v>0.55160142348754448</c:v>
                </c:pt>
                <c:pt idx="62">
                  <c:v>0.55950266429840145</c:v>
                </c:pt>
                <c:pt idx="63">
                  <c:v>0.56737588652482263</c:v>
                </c:pt>
                <c:pt idx="64">
                  <c:v>0.5752212389380531</c:v>
                </c:pt>
                <c:pt idx="65">
                  <c:v>0.58303886925795045</c:v>
                </c:pt>
                <c:pt idx="66">
                  <c:v>0.59082892416225752</c:v>
                </c:pt>
                <c:pt idx="67">
                  <c:v>0.59859154929577463</c:v>
                </c:pt>
                <c:pt idx="68">
                  <c:v>0.60632688927943756</c:v>
                </c:pt>
                <c:pt idx="69">
                  <c:v>0.61403508771929816</c:v>
                </c:pt>
                <c:pt idx="70">
                  <c:v>0.6217162872154115</c:v>
                </c:pt>
                <c:pt idx="71">
                  <c:v>0.62937062937062938</c:v>
                </c:pt>
                <c:pt idx="72">
                  <c:v>0.63699825479930194</c:v>
                </c:pt>
                <c:pt idx="73">
                  <c:v>0.64459930313588854</c:v>
                </c:pt>
                <c:pt idx="74">
                  <c:v>0.65217391304347827</c:v>
                </c:pt>
                <c:pt idx="75">
                  <c:v>0.65972222222222221</c:v>
                </c:pt>
                <c:pt idx="76">
                  <c:v>0.66724436741767768</c:v>
                </c:pt>
                <c:pt idx="77">
                  <c:v>0.67474048442906587</c:v>
                </c:pt>
                <c:pt idx="78">
                  <c:v>0.68221070811744389</c:v>
                </c:pt>
                <c:pt idx="79">
                  <c:v>0.68965517241379315</c:v>
                </c:pt>
                <c:pt idx="80">
                  <c:v>0.69707401032702232</c:v>
                </c:pt>
                <c:pt idx="81">
                  <c:v>0.70446735395188997</c:v>
                </c:pt>
                <c:pt idx="82">
                  <c:v>0.71183533447684399</c:v>
                </c:pt>
                <c:pt idx="83">
                  <c:v>0.71917808219178081</c:v>
                </c:pt>
                <c:pt idx="84">
                  <c:v>0.72649572649572658</c:v>
                </c:pt>
                <c:pt idx="85">
                  <c:v>0.73378839590443679</c:v>
                </c:pt>
                <c:pt idx="86">
                  <c:v>0.74105621805792166</c:v>
                </c:pt>
                <c:pt idx="87">
                  <c:v>0.7482993197278911</c:v>
                </c:pt>
                <c:pt idx="88">
                  <c:v>0.75551782682512736</c:v>
                </c:pt>
                <c:pt idx="89">
                  <c:v>0.76271186440677974</c:v>
                </c:pt>
                <c:pt idx="90">
                  <c:v>0.76988155668358715</c:v>
                </c:pt>
                <c:pt idx="91">
                  <c:v>0.77702702702702697</c:v>
                </c:pt>
                <c:pt idx="92">
                  <c:v>0.78414839797639124</c:v>
                </c:pt>
                <c:pt idx="93">
                  <c:v>0.79124579124579131</c:v>
                </c:pt>
                <c:pt idx="94">
                  <c:v>0.79831932773109238</c:v>
                </c:pt>
                <c:pt idx="95">
                  <c:v>0.80536912751677847</c:v>
                </c:pt>
                <c:pt idx="96">
                  <c:v>0.812395309882747</c:v>
                </c:pt>
                <c:pt idx="97">
                  <c:v>0.8193979933110368</c:v>
                </c:pt>
                <c:pt idx="98">
                  <c:v>0.82637729549248751</c:v>
                </c:pt>
                <c:pt idx="99">
                  <c:v>0.83333333333333326</c:v>
                </c:pt>
                <c:pt idx="100">
                  <c:v>0.84026622296173037</c:v>
                </c:pt>
                <c:pt idx="101">
                  <c:v>0.84717607973421927</c:v>
                </c:pt>
                <c:pt idx="102">
                  <c:v>0.85406301824212272</c:v>
                </c:pt>
                <c:pt idx="103">
                  <c:v>0.86092715231788075</c:v>
                </c:pt>
                <c:pt idx="104">
                  <c:v>0.86776859504132231</c:v>
                </c:pt>
                <c:pt idx="105">
                  <c:v>0.87458745874587462</c:v>
                </c:pt>
                <c:pt idx="106">
                  <c:v>0.88138385502471173</c:v>
                </c:pt>
                <c:pt idx="107">
                  <c:v>0.88815789473684204</c:v>
                </c:pt>
                <c:pt idx="108">
                  <c:v>0.89490968801313631</c:v>
                </c:pt>
                <c:pt idx="109">
                  <c:v>0.90163934426229508</c:v>
                </c:pt>
                <c:pt idx="110">
                  <c:v>0.90834697217675942</c:v>
                </c:pt>
                <c:pt idx="111">
                  <c:v>0.91503267973856206</c:v>
                </c:pt>
                <c:pt idx="112">
                  <c:v>0.92169657422512241</c:v>
                </c:pt>
                <c:pt idx="113">
                  <c:v>0.92833876221498368</c:v>
                </c:pt>
                <c:pt idx="114">
                  <c:v>0.93495934959349591</c:v>
                </c:pt>
                <c:pt idx="115">
                  <c:v>0.94155844155844159</c:v>
                </c:pt>
                <c:pt idx="116">
                  <c:v>0.94813614262560786</c:v>
                </c:pt>
                <c:pt idx="117">
                  <c:v>0.9546925566343043</c:v>
                </c:pt>
                <c:pt idx="118">
                  <c:v>0.96122778675282716</c:v>
                </c:pt>
                <c:pt idx="119">
                  <c:v>0.967741935483871</c:v>
                </c:pt>
                <c:pt idx="120">
                  <c:v>0.97423510466988728</c:v>
                </c:pt>
                <c:pt idx="121">
                  <c:v>0.98070739549839236</c:v>
                </c:pt>
                <c:pt idx="122">
                  <c:v>0.9871589085072231</c:v>
                </c:pt>
                <c:pt idx="123">
                  <c:v>0.9935897435897435</c:v>
                </c:pt>
                <c:pt idx="124">
                  <c:v>1</c:v>
                </c:pt>
                <c:pt idx="125">
                  <c:v>1.0063897763578276</c:v>
                </c:pt>
                <c:pt idx="126">
                  <c:v>1.0127591706539076</c:v>
                </c:pt>
                <c:pt idx="127">
                  <c:v>1.0191082802547771</c:v>
                </c:pt>
                <c:pt idx="128">
                  <c:v>1.0254372019077902</c:v>
                </c:pt>
                <c:pt idx="129">
                  <c:v>1.0317460317460316</c:v>
                </c:pt>
                <c:pt idx="130">
                  <c:v>1.0380348652931854</c:v>
                </c:pt>
                <c:pt idx="131">
                  <c:v>1.0443037974683544</c:v>
                </c:pt>
                <c:pt idx="132">
                  <c:v>1.0505529225908374</c:v>
                </c:pt>
                <c:pt idx="133">
                  <c:v>1.0567823343848579</c:v>
                </c:pt>
                <c:pt idx="134">
                  <c:v>1.0629921259842521</c:v>
                </c:pt>
                <c:pt idx="135">
                  <c:v>1.0691823899371069</c:v>
                </c:pt>
                <c:pt idx="136">
                  <c:v>1.0753532182103611</c:v>
                </c:pt>
                <c:pt idx="137">
                  <c:v>1.0815047021943573</c:v>
                </c:pt>
                <c:pt idx="138">
                  <c:v>1.0876369327073552</c:v>
                </c:pt>
                <c:pt idx="139">
                  <c:v>1.09375</c:v>
                </c:pt>
                <c:pt idx="140">
                  <c:v>1.0998439937597504</c:v>
                </c:pt>
                <c:pt idx="141">
                  <c:v>1.1059190031152648</c:v>
                </c:pt>
                <c:pt idx="142">
                  <c:v>1.1119751166407466</c:v>
                </c:pt>
                <c:pt idx="143">
                  <c:v>1.1180124223602486</c:v>
                </c:pt>
                <c:pt idx="144">
                  <c:v>1.124031007751938</c:v>
                </c:pt>
                <c:pt idx="145">
                  <c:v>1.1300309597523219</c:v>
                </c:pt>
                <c:pt idx="146">
                  <c:v>1.1360123647604328</c:v>
                </c:pt>
                <c:pt idx="147">
                  <c:v>1.1419753086419753</c:v>
                </c:pt>
                <c:pt idx="148">
                  <c:v>1.147919876733436</c:v>
                </c:pt>
                <c:pt idx="149">
                  <c:v>1.153846153846154</c:v>
                </c:pt>
                <c:pt idx="150">
                  <c:v>1.1597542242703534</c:v>
                </c:pt>
                <c:pt idx="151">
                  <c:v>1.165644171779141</c:v>
                </c:pt>
                <c:pt idx="152">
                  <c:v>1.1715160796324655</c:v>
                </c:pt>
                <c:pt idx="153">
                  <c:v>1.1773700305810397</c:v>
                </c:pt>
                <c:pt idx="154">
                  <c:v>1.1832061068702291</c:v>
                </c:pt>
                <c:pt idx="155">
                  <c:v>1.1890243902439024</c:v>
                </c:pt>
                <c:pt idx="156">
                  <c:v>1.1948249619482496</c:v>
                </c:pt>
                <c:pt idx="157">
                  <c:v>1.2006079027355623</c:v>
                </c:pt>
                <c:pt idx="158">
                  <c:v>1.2063732928679818</c:v>
                </c:pt>
                <c:pt idx="159">
                  <c:v>1.2121212121212122</c:v>
                </c:pt>
                <c:pt idx="160">
                  <c:v>1.2178517397881996</c:v>
                </c:pt>
                <c:pt idx="161">
                  <c:v>1.2235649546827794</c:v>
                </c:pt>
                <c:pt idx="162">
                  <c:v>1.2292609351432879</c:v>
                </c:pt>
                <c:pt idx="163">
                  <c:v>1.2349397590361446</c:v>
                </c:pt>
                <c:pt idx="164">
                  <c:v>1.2406015037593985</c:v>
                </c:pt>
                <c:pt idx="165">
                  <c:v>1.2462462462462462</c:v>
                </c:pt>
                <c:pt idx="166">
                  <c:v>1.2518740629685157</c:v>
                </c:pt>
                <c:pt idx="167">
                  <c:v>1.2574850299401197</c:v>
                </c:pt>
                <c:pt idx="168">
                  <c:v>1.2630792227204783</c:v>
                </c:pt>
                <c:pt idx="169">
                  <c:v>1.2686567164179106</c:v>
                </c:pt>
                <c:pt idx="170">
                  <c:v>1.2742175856929956</c:v>
                </c:pt>
                <c:pt idx="171">
                  <c:v>1.2797619047619047</c:v>
                </c:pt>
                <c:pt idx="172">
                  <c:v>1.2852897473997027</c:v>
                </c:pt>
                <c:pt idx="173">
                  <c:v>1.29080118694362</c:v>
                </c:pt>
                <c:pt idx="174">
                  <c:v>1.2962962962962963</c:v>
                </c:pt>
                <c:pt idx="175">
                  <c:v>1.3017751479289941</c:v>
                </c:pt>
                <c:pt idx="176">
                  <c:v>1.307237813884786</c:v>
                </c:pt>
                <c:pt idx="177">
                  <c:v>1.3126843657817109</c:v>
                </c:pt>
                <c:pt idx="178">
                  <c:v>1.3181148748159057</c:v>
                </c:pt>
                <c:pt idx="179">
                  <c:v>1.3235294117647058</c:v>
                </c:pt>
                <c:pt idx="180">
                  <c:v>1.3289280469897211</c:v>
                </c:pt>
                <c:pt idx="181">
                  <c:v>1.3343108504398826</c:v>
                </c:pt>
                <c:pt idx="182">
                  <c:v>1.3396778916544654</c:v>
                </c:pt>
                <c:pt idx="183">
                  <c:v>1.3450292397660819</c:v>
                </c:pt>
                <c:pt idx="184">
                  <c:v>1.3503649635036497</c:v>
                </c:pt>
                <c:pt idx="185">
                  <c:v>1.3556851311953353</c:v>
                </c:pt>
                <c:pt idx="186">
                  <c:v>1.3609898107714702</c:v>
                </c:pt>
                <c:pt idx="187">
                  <c:v>1.3662790697674418</c:v>
                </c:pt>
                <c:pt idx="188">
                  <c:v>1.3715529753265601</c:v>
                </c:pt>
                <c:pt idx="189">
                  <c:v>1.3768115942028984</c:v>
                </c:pt>
                <c:pt idx="190">
                  <c:v>1.3820549927641099</c:v>
                </c:pt>
                <c:pt idx="191">
                  <c:v>1.3872832369942194</c:v>
                </c:pt>
                <c:pt idx="192">
                  <c:v>1.3924963924963927</c:v>
                </c:pt>
                <c:pt idx="193">
                  <c:v>1.3976945244956773</c:v>
                </c:pt>
                <c:pt idx="194">
                  <c:v>1.4028776978417266</c:v>
                </c:pt>
                <c:pt idx="195">
                  <c:v>1.4080459770114941</c:v>
                </c:pt>
                <c:pt idx="196">
                  <c:v>1.4131994261119083</c:v>
                </c:pt>
                <c:pt idx="197">
                  <c:v>1.4183381088825215</c:v>
                </c:pt>
                <c:pt idx="198">
                  <c:v>1.4234620886981402</c:v>
                </c:pt>
                <c:pt idx="199">
                  <c:v>1.4285714285714284</c:v>
                </c:pt>
                <c:pt idx="200">
                  <c:v>1.433666191155492</c:v>
                </c:pt>
                <c:pt idx="201">
                  <c:v>1.4387464387464388</c:v>
                </c:pt>
                <c:pt idx="202">
                  <c:v>1.4438122332859173</c:v>
                </c:pt>
                <c:pt idx="203">
                  <c:v>1.4488636363636365</c:v>
                </c:pt>
                <c:pt idx="204">
                  <c:v>1.4539007092198579</c:v>
                </c:pt>
                <c:pt idx="205">
                  <c:v>1.4589235127478752</c:v>
                </c:pt>
                <c:pt idx="206">
                  <c:v>1.463932107496464</c:v>
                </c:pt>
                <c:pt idx="207">
                  <c:v>1.4689265536723164</c:v>
                </c:pt>
                <c:pt idx="208">
                  <c:v>1.4739069111424541</c:v>
                </c:pt>
                <c:pt idx="209">
                  <c:v>1.4788732394366197</c:v>
                </c:pt>
                <c:pt idx="210">
                  <c:v>1.4838255977496484</c:v>
                </c:pt>
                <c:pt idx="211">
                  <c:v>1.4887640449438202</c:v>
                </c:pt>
                <c:pt idx="212">
                  <c:v>1.4936886395511921</c:v>
                </c:pt>
                <c:pt idx="213">
                  <c:v>1.4985994397759104</c:v>
                </c:pt>
                <c:pt idx="214">
                  <c:v>1.5034965034965033</c:v>
                </c:pt>
                <c:pt idx="215">
                  <c:v>1.5083798882681565</c:v>
                </c:pt>
                <c:pt idx="216">
                  <c:v>1.5132496513249651</c:v>
                </c:pt>
                <c:pt idx="217">
                  <c:v>1.5181058495821729</c:v>
                </c:pt>
                <c:pt idx="218">
                  <c:v>1.5229485396383866</c:v>
                </c:pt>
                <c:pt idx="219">
                  <c:v>1.5277777777777779</c:v>
                </c:pt>
                <c:pt idx="220">
                  <c:v>1.5325936199722605</c:v>
                </c:pt>
                <c:pt idx="221">
                  <c:v>1.5373961218836565</c:v>
                </c:pt>
                <c:pt idx="222">
                  <c:v>1.5421853388658369</c:v>
                </c:pt>
                <c:pt idx="223">
                  <c:v>1.5469613259668509</c:v>
                </c:pt>
                <c:pt idx="224">
                  <c:v>1.5517241379310345</c:v>
                </c:pt>
                <c:pt idx="225">
                  <c:v>1.5564738292011018</c:v>
                </c:pt>
                <c:pt idx="226">
                  <c:v>1.5612104539202201</c:v>
                </c:pt>
                <c:pt idx="227">
                  <c:v>1.5659340659340659</c:v>
                </c:pt>
                <c:pt idx="228">
                  <c:v>1.5706447187928667</c:v>
                </c:pt>
                <c:pt idx="229">
                  <c:v>1.5753424657534245</c:v>
                </c:pt>
                <c:pt idx="230">
                  <c:v>1.5800273597811219</c:v>
                </c:pt>
                <c:pt idx="231">
                  <c:v>1.5846994535519126</c:v>
                </c:pt>
                <c:pt idx="232">
                  <c:v>1.5893587994542973</c:v>
                </c:pt>
                <c:pt idx="233">
                  <c:v>1.5940054495912805</c:v>
                </c:pt>
                <c:pt idx="234">
                  <c:v>1.5986394557823131</c:v>
                </c:pt>
                <c:pt idx="235">
                  <c:v>1.6032608695652173</c:v>
                </c:pt>
                <c:pt idx="236">
                  <c:v>1.6078697421981003</c:v>
                </c:pt>
                <c:pt idx="237">
                  <c:v>1.6124661246612466</c:v>
                </c:pt>
                <c:pt idx="238">
                  <c:v>1.6170500676589985</c:v>
                </c:pt>
                <c:pt idx="239">
                  <c:v>1.6216216216216217</c:v>
                </c:pt>
                <c:pt idx="240">
                  <c:v>1.6261808367071526</c:v>
                </c:pt>
                <c:pt idx="241">
                  <c:v>1.6307277628032346</c:v>
                </c:pt>
                <c:pt idx="242">
                  <c:v>1.6352624495289367</c:v>
                </c:pt>
                <c:pt idx="243">
                  <c:v>1.639784946236559</c:v>
                </c:pt>
                <c:pt idx="244">
                  <c:v>1.644295302013423</c:v>
                </c:pt>
                <c:pt idx="245">
                  <c:v>1.6487935656836461</c:v>
                </c:pt>
                <c:pt idx="246">
                  <c:v>1.6532797858099064</c:v>
                </c:pt>
                <c:pt idx="247">
                  <c:v>1.6577540106951871</c:v>
                </c:pt>
                <c:pt idx="248">
                  <c:v>1.6622162883845126</c:v>
                </c:pt>
                <c:pt idx="249">
                  <c:v>1.6666666666666665</c:v>
                </c:pt>
                <c:pt idx="250">
                  <c:v>1.6711051930758989</c:v>
                </c:pt>
                <c:pt idx="251">
                  <c:v>1.6755319148936172</c:v>
                </c:pt>
                <c:pt idx="252">
                  <c:v>1.6799468791500662</c:v>
                </c:pt>
                <c:pt idx="253">
                  <c:v>1.6843501326259946</c:v>
                </c:pt>
                <c:pt idx="254">
                  <c:v>1.6887417218543046</c:v>
                </c:pt>
                <c:pt idx="255">
                  <c:v>1.693121693121693</c:v>
                </c:pt>
                <c:pt idx="256">
                  <c:v>1.6974900924702774</c:v>
                </c:pt>
                <c:pt idx="257">
                  <c:v>1.7018469656992086</c:v>
                </c:pt>
                <c:pt idx="258">
                  <c:v>1.7061923583662715</c:v>
                </c:pt>
                <c:pt idx="259">
                  <c:v>1.7105263157894737</c:v>
                </c:pt>
                <c:pt idx="260">
                  <c:v>1.7148488830486204</c:v>
                </c:pt>
                <c:pt idx="261">
                  <c:v>1.7191601049868765</c:v>
                </c:pt>
                <c:pt idx="262">
                  <c:v>1.7234600262123199</c:v>
                </c:pt>
                <c:pt idx="263">
                  <c:v>1.7277486910994764</c:v>
                </c:pt>
                <c:pt idx="264">
                  <c:v>1.7320261437908497</c:v>
                </c:pt>
                <c:pt idx="265">
                  <c:v>1.7362924281984335</c:v>
                </c:pt>
                <c:pt idx="266">
                  <c:v>1.740547588005215</c:v>
                </c:pt>
                <c:pt idx="267">
                  <c:v>1.7447916666666665</c:v>
                </c:pt>
                <c:pt idx="268">
                  <c:v>1.7490247074122236</c:v>
                </c:pt>
                <c:pt idx="269">
                  <c:v>1.7532467532467533</c:v>
                </c:pt>
                <c:pt idx="270">
                  <c:v>1.7574578469520103</c:v>
                </c:pt>
                <c:pt idx="271">
                  <c:v>1.7616580310880827</c:v>
                </c:pt>
                <c:pt idx="272">
                  <c:v>1.7658473479948253</c:v>
                </c:pt>
                <c:pt idx="273">
                  <c:v>1.7700258397932815</c:v>
                </c:pt>
                <c:pt idx="274">
                  <c:v>1.774193548387097</c:v>
                </c:pt>
                <c:pt idx="275">
                  <c:v>1.7783505154639176</c:v>
                </c:pt>
                <c:pt idx="276">
                  <c:v>1.7824967824967826</c:v>
                </c:pt>
                <c:pt idx="277">
                  <c:v>1.7866323907455013</c:v>
                </c:pt>
                <c:pt idx="278">
                  <c:v>1.7907573812580231</c:v>
                </c:pt>
                <c:pt idx="279">
                  <c:v>1.7948717948717949</c:v>
                </c:pt>
                <c:pt idx="280">
                  <c:v>1.7989756722151087</c:v>
                </c:pt>
                <c:pt idx="281">
                  <c:v>1.8030690537084397</c:v>
                </c:pt>
                <c:pt idx="282">
                  <c:v>1.8071519795657727</c:v>
                </c:pt>
                <c:pt idx="283">
                  <c:v>1.8112244897959184</c:v>
                </c:pt>
                <c:pt idx="284">
                  <c:v>1.8152866242038215</c:v>
                </c:pt>
                <c:pt idx="285">
                  <c:v>1.8193384223918574</c:v>
                </c:pt>
                <c:pt idx="286">
                  <c:v>1.8233799237611181</c:v>
                </c:pt>
                <c:pt idx="287">
                  <c:v>1.8274111675126903</c:v>
                </c:pt>
                <c:pt idx="288">
                  <c:v>1.8314321926489228</c:v>
                </c:pt>
                <c:pt idx="289">
                  <c:v>1.8354430379746836</c:v>
                </c:pt>
                <c:pt idx="290">
                  <c:v>1.8394437420986094</c:v>
                </c:pt>
                <c:pt idx="291">
                  <c:v>1.8434343434343434</c:v>
                </c:pt>
                <c:pt idx="292">
                  <c:v>1.8474148802017654</c:v>
                </c:pt>
                <c:pt idx="293">
                  <c:v>1.8513853904282116</c:v>
                </c:pt>
                <c:pt idx="294">
                  <c:v>1.8553459119496853</c:v>
                </c:pt>
                <c:pt idx="295">
                  <c:v>1.8592964824120604</c:v>
                </c:pt>
                <c:pt idx="296">
                  <c:v>1.8632371392722711</c:v>
                </c:pt>
                <c:pt idx="297">
                  <c:v>1.8671679197994986</c:v>
                </c:pt>
                <c:pt idx="298">
                  <c:v>1.8710888610763454</c:v>
                </c:pt>
                <c:pt idx="299">
                  <c:v>1.875</c:v>
                </c:pt>
                <c:pt idx="300">
                  <c:v>1.8789013732833957</c:v>
                </c:pt>
                <c:pt idx="301">
                  <c:v>1.882793017456359</c:v>
                </c:pt>
                <c:pt idx="302">
                  <c:v>1.8866749688667497</c:v>
                </c:pt>
                <c:pt idx="303">
                  <c:v>1.8905472636815921</c:v>
                </c:pt>
                <c:pt idx="304">
                  <c:v>1.8944099378881987</c:v>
                </c:pt>
                <c:pt idx="305">
                  <c:v>1.8982630272952852</c:v>
                </c:pt>
                <c:pt idx="306">
                  <c:v>1.9021065675340767</c:v>
                </c:pt>
                <c:pt idx="307">
                  <c:v>1.9059405940594059</c:v>
                </c:pt>
                <c:pt idx="308">
                  <c:v>1.9097651421508035</c:v>
                </c:pt>
                <c:pt idx="309">
                  <c:v>1.9135802469135801</c:v>
                </c:pt>
                <c:pt idx="310">
                  <c:v>1.9173859432799014</c:v>
                </c:pt>
                <c:pt idx="311">
                  <c:v>1.9211822660098521</c:v>
                </c:pt>
                <c:pt idx="312">
                  <c:v>1.9249692496924968</c:v>
                </c:pt>
                <c:pt idx="313">
                  <c:v>1.928746928746929</c:v>
                </c:pt>
                <c:pt idx="314">
                  <c:v>1.9325153374233128</c:v>
                </c:pt>
                <c:pt idx="315">
                  <c:v>1.9362745098039216</c:v>
                </c:pt>
                <c:pt idx="316">
                  <c:v>1.9400244798041615</c:v>
                </c:pt>
                <c:pt idx="317">
                  <c:v>1.9437652811735942</c:v>
                </c:pt>
                <c:pt idx="318">
                  <c:v>1.9474969474969475</c:v>
                </c:pt>
                <c:pt idx="319">
                  <c:v>1.9512195121951219</c:v>
                </c:pt>
                <c:pt idx="320">
                  <c:v>1.9549330085261876</c:v>
                </c:pt>
                <c:pt idx="321">
                  <c:v>1.9586374695863749</c:v>
                </c:pt>
                <c:pt idx="322">
                  <c:v>1.9623329283110571</c:v>
                </c:pt>
                <c:pt idx="323">
                  <c:v>1.9660194174757282</c:v>
                </c:pt>
                <c:pt idx="324">
                  <c:v>1.9696969696969697</c:v>
                </c:pt>
                <c:pt idx="325">
                  <c:v>1.973365617433414</c:v>
                </c:pt>
                <c:pt idx="326">
                  <c:v>1.977025392986699</c:v>
                </c:pt>
                <c:pt idx="327">
                  <c:v>1.9806763285024154</c:v>
                </c:pt>
                <c:pt idx="328">
                  <c:v>1.9843184559710494</c:v>
                </c:pt>
                <c:pt idx="329">
                  <c:v>1.9879518072289157</c:v>
                </c:pt>
                <c:pt idx="330">
                  <c:v>1.9915764139590855</c:v>
                </c:pt>
                <c:pt idx="331">
                  <c:v>1.9951923076923079</c:v>
                </c:pt>
                <c:pt idx="332">
                  <c:v>1.9987995198079231</c:v>
                </c:pt>
                <c:pt idx="333">
                  <c:v>2.0023980815347722</c:v>
                </c:pt>
                <c:pt idx="334">
                  <c:v>2.0059880239520957</c:v>
                </c:pt>
                <c:pt idx="335">
                  <c:v>2.0095693779904304</c:v>
                </c:pt>
                <c:pt idx="336">
                  <c:v>2.0131421744324971</c:v>
                </c:pt>
                <c:pt idx="337">
                  <c:v>2.0167064439140812</c:v>
                </c:pt>
                <c:pt idx="338">
                  <c:v>2.0202622169249107</c:v>
                </c:pt>
                <c:pt idx="339">
                  <c:v>2.0238095238095237</c:v>
                </c:pt>
                <c:pt idx="340">
                  <c:v>2.0273483947681332</c:v>
                </c:pt>
                <c:pt idx="341">
                  <c:v>2.0308788598574825</c:v>
                </c:pt>
                <c:pt idx="342">
                  <c:v>2.0344009489916965</c:v>
                </c:pt>
                <c:pt idx="343">
                  <c:v>2.0379146919431279</c:v>
                </c:pt>
                <c:pt idx="344">
                  <c:v>2.0414201183431953</c:v>
                </c:pt>
                <c:pt idx="345">
                  <c:v>2.0449172576832151</c:v>
                </c:pt>
                <c:pt idx="346">
                  <c:v>2.0484061393152304</c:v>
                </c:pt>
                <c:pt idx="347">
                  <c:v>2.0518867924528301</c:v>
                </c:pt>
                <c:pt idx="348">
                  <c:v>2.055359246171967</c:v>
                </c:pt>
                <c:pt idx="349">
                  <c:v>2.0588235294117645</c:v>
                </c:pt>
                <c:pt idx="350">
                  <c:v>2.0622796709753235</c:v>
                </c:pt>
                <c:pt idx="351">
                  <c:v>2.0657276995305165</c:v>
                </c:pt>
                <c:pt idx="352">
                  <c:v>2.0691676436107858</c:v>
                </c:pt>
                <c:pt idx="353">
                  <c:v>2.0725995316159249</c:v>
                </c:pt>
                <c:pt idx="354">
                  <c:v>2.0760233918128654</c:v>
                </c:pt>
                <c:pt idx="355">
                  <c:v>2.0794392523364484</c:v>
                </c:pt>
                <c:pt idx="356">
                  <c:v>2.0828471411901983</c:v>
                </c:pt>
                <c:pt idx="357">
                  <c:v>2.0862470862470865</c:v>
                </c:pt>
                <c:pt idx="358">
                  <c:v>2.0896391152502911</c:v>
                </c:pt>
                <c:pt idx="359">
                  <c:v>2.0930232558139537</c:v>
                </c:pt>
                <c:pt idx="360">
                  <c:v>2.0963995354239255</c:v>
                </c:pt>
                <c:pt idx="361">
                  <c:v>2.0997679814385153</c:v>
                </c:pt>
                <c:pt idx="362">
                  <c:v>2.1031286210892235</c:v>
                </c:pt>
                <c:pt idx="363">
                  <c:v>2.1064814814814814</c:v>
                </c:pt>
                <c:pt idx="364">
                  <c:v>2.1098265895953756</c:v>
                </c:pt>
                <c:pt idx="365">
                  <c:v>2.1131639722863742</c:v>
                </c:pt>
                <c:pt idx="366">
                  <c:v>2.1164936562860439</c:v>
                </c:pt>
                <c:pt idx="367">
                  <c:v>2.1198156682027651</c:v>
                </c:pt>
                <c:pt idx="368">
                  <c:v>2.1231300345224398</c:v>
                </c:pt>
                <c:pt idx="369">
                  <c:v>2.1264367816091951</c:v>
                </c:pt>
                <c:pt idx="370">
                  <c:v>2.1297359357060848</c:v>
                </c:pt>
                <c:pt idx="371">
                  <c:v>2.1330275229357798</c:v>
                </c:pt>
                <c:pt idx="372">
                  <c:v>2.13631156930126</c:v>
                </c:pt>
                <c:pt idx="373">
                  <c:v>2.139588100686499</c:v>
                </c:pt>
                <c:pt idx="374">
                  <c:v>2.1428571428571428</c:v>
                </c:pt>
                <c:pt idx="375">
                  <c:v>2.1461187214611872</c:v>
                </c:pt>
                <c:pt idx="376">
                  <c:v>2.1493728620296464</c:v>
                </c:pt>
                <c:pt idx="377">
                  <c:v>2.1526195899772209</c:v>
                </c:pt>
                <c:pt idx="378">
                  <c:v>2.1558589306029581</c:v>
                </c:pt>
                <c:pt idx="379">
                  <c:v>2.1590909090909092</c:v>
                </c:pt>
                <c:pt idx="380">
                  <c:v>2.1623155505107832</c:v>
                </c:pt>
                <c:pt idx="381">
                  <c:v>2.1655328798185942</c:v>
                </c:pt>
                <c:pt idx="382">
                  <c:v>2.1687429218573047</c:v>
                </c:pt>
                <c:pt idx="383">
                  <c:v>2.1719457013574663</c:v>
                </c:pt>
                <c:pt idx="384">
                  <c:v>2.1751412429378529</c:v>
                </c:pt>
                <c:pt idx="385">
                  <c:v>2.178329571106095</c:v>
                </c:pt>
                <c:pt idx="386">
                  <c:v>2.181510710259301</c:v>
                </c:pt>
                <c:pt idx="387">
                  <c:v>2.1846846846846848</c:v>
                </c:pt>
                <c:pt idx="388">
                  <c:v>2.1878515185601799</c:v>
                </c:pt>
                <c:pt idx="389">
                  <c:v>2.1910112359550564</c:v>
                </c:pt>
                <c:pt idx="390">
                  <c:v>2.1941638608305274</c:v>
                </c:pt>
                <c:pt idx="391">
                  <c:v>2.1973094170403589</c:v>
                </c:pt>
                <c:pt idx="392">
                  <c:v>2.2004479283314673</c:v>
                </c:pt>
                <c:pt idx="393">
                  <c:v>2.203579418344519</c:v>
                </c:pt>
                <c:pt idx="394">
                  <c:v>2.2067039106145252</c:v>
                </c:pt>
                <c:pt idx="395">
                  <c:v>2.2098214285714284</c:v>
                </c:pt>
                <c:pt idx="396">
                  <c:v>2.212931995540691</c:v>
                </c:pt>
                <c:pt idx="397">
                  <c:v>2.2160356347438754</c:v>
                </c:pt>
                <c:pt idx="398">
                  <c:v>2.2191323692992211</c:v>
                </c:pt>
                <c:pt idx="399">
                  <c:v>2.2222222222222223</c:v>
                </c:pt>
                <c:pt idx="400">
                  <c:v>2.2253052164261931</c:v>
                </c:pt>
                <c:pt idx="401">
                  <c:v>2.2283813747228383</c:v>
                </c:pt>
                <c:pt idx="402">
                  <c:v>2.2314507198228126</c:v>
                </c:pt>
                <c:pt idx="403">
                  <c:v>2.2345132743362832</c:v>
                </c:pt>
                <c:pt idx="404">
                  <c:v>2.2375690607734806</c:v>
                </c:pt>
                <c:pt idx="405">
                  <c:v>2.240618101545254</c:v>
                </c:pt>
                <c:pt idx="406">
                  <c:v>2.2436604189636165</c:v>
                </c:pt>
                <c:pt idx="407">
                  <c:v>2.2466960352422909</c:v>
                </c:pt>
                <c:pt idx="408">
                  <c:v>2.2497249724972499</c:v>
                </c:pt>
                <c:pt idx="409">
                  <c:v>2.2527472527472527</c:v>
                </c:pt>
                <c:pt idx="410">
                  <c:v>2.25576289791438</c:v>
                </c:pt>
                <c:pt idx="411">
                  <c:v>2.2587719298245617</c:v>
                </c:pt>
                <c:pt idx="412">
                  <c:v>2.261774370208105</c:v>
                </c:pt>
                <c:pt idx="413">
                  <c:v>2.2647702407002188</c:v>
                </c:pt>
                <c:pt idx="414">
                  <c:v>2.2677595628415301</c:v>
                </c:pt>
                <c:pt idx="415">
                  <c:v>2.2707423580786026</c:v>
                </c:pt>
                <c:pt idx="416">
                  <c:v>2.2737186477644493</c:v>
                </c:pt>
                <c:pt idx="417">
                  <c:v>2.2766884531590414</c:v>
                </c:pt>
                <c:pt idx="418">
                  <c:v>2.2796517954298152</c:v>
                </c:pt>
                <c:pt idx="419">
                  <c:v>2.2826086956521738</c:v>
                </c:pt>
                <c:pt idx="420">
                  <c:v>2.2855591748099888</c:v>
                </c:pt>
                <c:pt idx="421">
                  <c:v>2.2885032537960952</c:v>
                </c:pt>
                <c:pt idx="422">
                  <c:v>2.2914409534127844</c:v>
                </c:pt>
                <c:pt idx="423">
                  <c:v>2.2943722943722946</c:v>
                </c:pt>
                <c:pt idx="424">
                  <c:v>2.2972972972972974</c:v>
                </c:pt>
                <c:pt idx="425">
                  <c:v>2.3002159827213822</c:v>
                </c:pt>
                <c:pt idx="426">
                  <c:v>2.3031283710895361</c:v>
                </c:pt>
                <c:pt idx="427">
                  <c:v>2.3060344827586206</c:v>
                </c:pt>
                <c:pt idx="428">
                  <c:v>2.3089343379978473</c:v>
                </c:pt>
                <c:pt idx="429">
                  <c:v>2.311827956989247</c:v>
                </c:pt>
                <c:pt idx="430">
                  <c:v>2.3147153598281416</c:v>
                </c:pt>
                <c:pt idx="431">
                  <c:v>2.3175965665236049</c:v>
                </c:pt>
                <c:pt idx="432">
                  <c:v>2.320471596998928</c:v>
                </c:pt>
                <c:pt idx="433">
                  <c:v>2.3233404710920773</c:v>
                </c:pt>
                <c:pt idx="434">
                  <c:v>2.3262032085561497</c:v>
                </c:pt>
                <c:pt idx="435">
                  <c:v>2.3290598290598292</c:v>
                </c:pt>
                <c:pt idx="436">
                  <c:v>2.3319103521878333</c:v>
                </c:pt>
                <c:pt idx="437">
                  <c:v>2.3347547974413647</c:v>
                </c:pt>
                <c:pt idx="438">
                  <c:v>2.3375931842385516</c:v>
                </c:pt>
                <c:pt idx="439">
                  <c:v>2.3404255319148937</c:v>
                </c:pt>
                <c:pt idx="440">
                  <c:v>2.343251859723698</c:v>
                </c:pt>
                <c:pt idx="441">
                  <c:v>2.3460721868365182</c:v>
                </c:pt>
                <c:pt idx="442">
                  <c:v>2.3488865323435841</c:v>
                </c:pt>
                <c:pt idx="443">
                  <c:v>2.3516949152542375</c:v>
                </c:pt>
                <c:pt idx="444">
                  <c:v>2.3544973544973544</c:v>
                </c:pt>
                <c:pt idx="445">
                  <c:v>2.3572938689217757</c:v>
                </c:pt>
                <c:pt idx="446">
                  <c:v>2.3600844772967262</c:v>
                </c:pt>
                <c:pt idx="447">
                  <c:v>2.3628691983122363</c:v>
                </c:pt>
                <c:pt idx="448">
                  <c:v>2.3656480505795576</c:v>
                </c:pt>
                <c:pt idx="449">
                  <c:v>2.3684210526315788</c:v>
                </c:pt>
                <c:pt idx="450">
                  <c:v>2.3711882229232386</c:v>
                </c:pt>
                <c:pt idx="451">
                  <c:v>2.3739495798319328</c:v>
                </c:pt>
                <c:pt idx="452">
                  <c:v>2.3767051416579226</c:v>
                </c:pt>
                <c:pt idx="453">
                  <c:v>2.3794549266247382</c:v>
                </c:pt>
                <c:pt idx="454">
                  <c:v>2.3821989528795813</c:v>
                </c:pt>
                <c:pt idx="455">
                  <c:v>2.3849372384937242</c:v>
                </c:pt>
                <c:pt idx="456">
                  <c:v>2.3876698014629048</c:v>
                </c:pt>
                <c:pt idx="457">
                  <c:v>2.3903966597077244</c:v>
                </c:pt>
                <c:pt idx="458">
                  <c:v>2.3931178310740355</c:v>
                </c:pt>
                <c:pt idx="459">
                  <c:v>2.3958333333333335</c:v>
                </c:pt>
                <c:pt idx="460">
                  <c:v>2.3985431841831426</c:v>
                </c:pt>
                <c:pt idx="461">
                  <c:v>2.4012474012474012</c:v>
                </c:pt>
                <c:pt idx="462">
                  <c:v>2.4039460020768431</c:v>
                </c:pt>
                <c:pt idx="463">
                  <c:v>2.4066390041493775</c:v>
                </c:pt>
                <c:pt idx="464">
                  <c:v>2.4093264248704664</c:v>
                </c:pt>
                <c:pt idx="465">
                  <c:v>2.4120082815734989</c:v>
                </c:pt>
                <c:pt idx="466">
                  <c:v>2.4146845915201656</c:v>
                </c:pt>
                <c:pt idx="467">
                  <c:v>2.4173553719008263</c:v>
                </c:pt>
                <c:pt idx="468">
                  <c:v>2.4200206398348816</c:v>
                </c:pt>
                <c:pt idx="469">
                  <c:v>2.4226804123711339</c:v>
                </c:pt>
                <c:pt idx="470">
                  <c:v>2.4253347064881563</c:v>
                </c:pt>
                <c:pt idx="471">
                  <c:v>2.42798353909465</c:v>
                </c:pt>
                <c:pt idx="472">
                  <c:v>2.4306269270298047</c:v>
                </c:pt>
                <c:pt idx="473">
                  <c:v>2.4332648870636548</c:v>
                </c:pt>
                <c:pt idx="474">
                  <c:v>2.4358974358974357</c:v>
                </c:pt>
                <c:pt idx="475">
                  <c:v>2.4385245901639343</c:v>
                </c:pt>
                <c:pt idx="476">
                  <c:v>2.4411463664278403</c:v>
                </c:pt>
                <c:pt idx="477">
                  <c:v>2.443762781186094</c:v>
                </c:pt>
                <c:pt idx="478">
                  <c:v>2.4463738508682327</c:v>
                </c:pt>
                <c:pt idx="479">
                  <c:v>2.4489795918367347</c:v>
                </c:pt>
                <c:pt idx="480">
                  <c:v>2.4515800203873597</c:v>
                </c:pt>
                <c:pt idx="481">
                  <c:v>2.4541751527494911</c:v>
                </c:pt>
                <c:pt idx="482">
                  <c:v>2.4567650050864702</c:v>
                </c:pt>
                <c:pt idx="483">
                  <c:v>2.4593495934959351</c:v>
                </c:pt>
                <c:pt idx="484">
                  <c:v>2.4619289340101522</c:v>
                </c:pt>
                <c:pt idx="485">
                  <c:v>2.4645030425963488</c:v>
                </c:pt>
                <c:pt idx="486">
                  <c:v>2.4670719351570418</c:v>
                </c:pt>
                <c:pt idx="487">
                  <c:v>2.4696356275303644</c:v>
                </c:pt>
                <c:pt idx="488">
                  <c:v>2.472194135490394</c:v>
                </c:pt>
                <c:pt idx="489">
                  <c:v>2.4747474747474749</c:v>
                </c:pt>
                <c:pt idx="490">
                  <c:v>2.477295660948537</c:v>
                </c:pt>
                <c:pt idx="491">
                  <c:v>2.4798387096774195</c:v>
                </c:pt>
                <c:pt idx="492">
                  <c:v>2.4823766364551862</c:v>
                </c:pt>
                <c:pt idx="493">
                  <c:v>2.4849094567404424</c:v>
                </c:pt>
                <c:pt idx="494">
                  <c:v>2.487437185929648</c:v>
                </c:pt>
                <c:pt idx="495">
                  <c:v>2.4899598393574296</c:v>
                </c:pt>
                <c:pt idx="496">
                  <c:v>2.4924774322968908</c:v>
                </c:pt>
                <c:pt idx="497">
                  <c:v>2.4949899799599198</c:v>
                </c:pt>
                <c:pt idx="498">
                  <c:v>2.4974974974974975</c:v>
                </c:pt>
                <c:pt idx="499">
                  <c:v>2.5</c:v>
                </c:pt>
                <c:pt idx="500">
                  <c:v>2.5024975024975027</c:v>
                </c:pt>
                <c:pt idx="501">
                  <c:v>2.5049900199600801</c:v>
                </c:pt>
                <c:pt idx="502">
                  <c:v>2.507477567298106</c:v>
                </c:pt>
                <c:pt idx="503">
                  <c:v>2.5099601593625498</c:v>
                </c:pt>
                <c:pt idx="504">
                  <c:v>2.5124378109452739</c:v>
                </c:pt>
                <c:pt idx="505">
                  <c:v>2.5149105367793241</c:v>
                </c:pt>
                <c:pt idx="506">
                  <c:v>2.5173783515392256</c:v>
                </c:pt>
                <c:pt idx="507">
                  <c:v>2.5198412698412698</c:v>
                </c:pt>
                <c:pt idx="508">
                  <c:v>2.5222993062438057</c:v>
                </c:pt>
                <c:pt idx="509">
                  <c:v>2.5247524752475248</c:v>
                </c:pt>
                <c:pt idx="510">
                  <c:v>2.5272007912957468</c:v>
                </c:pt>
                <c:pt idx="511">
                  <c:v>2.5296442687747032</c:v>
                </c:pt>
                <c:pt idx="512">
                  <c:v>2.5320829220138203</c:v>
                </c:pt>
                <c:pt idx="513">
                  <c:v>2.5345167652859963</c:v>
                </c:pt>
                <c:pt idx="514">
                  <c:v>2.5369458128078821</c:v>
                </c:pt>
                <c:pt idx="515">
                  <c:v>2.5393700787401574</c:v>
                </c:pt>
                <c:pt idx="516">
                  <c:v>2.5417895771878074</c:v>
                </c:pt>
                <c:pt idx="517">
                  <c:v>2.5442043222003932</c:v>
                </c:pt>
                <c:pt idx="518">
                  <c:v>2.5466143277723257</c:v>
                </c:pt>
                <c:pt idx="519">
                  <c:v>2.5490196078431371</c:v>
                </c:pt>
                <c:pt idx="520">
                  <c:v>2.5514201762977473</c:v>
                </c:pt>
                <c:pt idx="521">
                  <c:v>2.5538160469667321</c:v>
                </c:pt>
                <c:pt idx="522">
                  <c:v>2.5562072336265884</c:v>
                </c:pt>
                <c:pt idx="523">
                  <c:v>2.55859375</c:v>
                </c:pt>
                <c:pt idx="524">
                  <c:v>2.5609756097560976</c:v>
                </c:pt>
                <c:pt idx="525">
                  <c:v>2.5633528265107213</c:v>
                </c:pt>
                <c:pt idx="526">
                  <c:v>2.5657254138266792</c:v>
                </c:pt>
                <c:pt idx="527">
                  <c:v>2.5680933852140075</c:v>
                </c:pt>
                <c:pt idx="528">
                  <c:v>2.5704567541302237</c:v>
                </c:pt>
                <c:pt idx="529">
                  <c:v>2.5728155339805827</c:v>
                </c:pt>
                <c:pt idx="530">
                  <c:v>2.5751697381183321</c:v>
                </c:pt>
                <c:pt idx="531">
                  <c:v>2.5775193798449614</c:v>
                </c:pt>
                <c:pt idx="532">
                  <c:v>2.5798644724104554</c:v>
                </c:pt>
                <c:pt idx="533">
                  <c:v>2.5822050290135397</c:v>
                </c:pt>
                <c:pt idx="534">
                  <c:v>2.5845410628019323</c:v>
                </c:pt>
                <c:pt idx="535">
                  <c:v>2.5868725868725866</c:v>
                </c:pt>
                <c:pt idx="536">
                  <c:v>2.589199614271938</c:v>
                </c:pt>
                <c:pt idx="537">
                  <c:v>2.5915221579961463</c:v>
                </c:pt>
                <c:pt idx="538">
                  <c:v>2.5938402309913378</c:v>
                </c:pt>
                <c:pt idx="539">
                  <c:v>2.5961538461538463</c:v>
                </c:pt>
                <c:pt idx="540">
                  <c:v>2.5984630163304518</c:v>
                </c:pt>
                <c:pt idx="541">
                  <c:v>2.6007677543186181</c:v>
                </c:pt>
                <c:pt idx="542">
                  <c:v>2.6030680728667304</c:v>
                </c:pt>
                <c:pt idx="543">
                  <c:v>2.6053639846743293</c:v>
                </c:pt>
                <c:pt idx="544">
                  <c:v>2.607655502392344</c:v>
                </c:pt>
                <c:pt idx="545">
                  <c:v>2.6099426386233269</c:v>
                </c:pt>
                <c:pt idx="546">
                  <c:v>2.6122254059216807</c:v>
                </c:pt>
                <c:pt idx="547">
                  <c:v>2.6145038167938934</c:v>
                </c:pt>
                <c:pt idx="548">
                  <c:v>2.6167778836987612</c:v>
                </c:pt>
                <c:pt idx="549">
                  <c:v>2.6190476190476191</c:v>
                </c:pt>
                <c:pt idx="550">
                  <c:v>2.621313035204567</c:v>
                </c:pt>
                <c:pt idx="551">
                  <c:v>2.6235741444866925</c:v>
                </c:pt>
                <c:pt idx="552">
                  <c:v>2.6258309591642925</c:v>
                </c:pt>
                <c:pt idx="553">
                  <c:v>2.6280834914611004</c:v>
                </c:pt>
                <c:pt idx="554">
                  <c:v>2.6303317535545023</c:v>
                </c:pt>
                <c:pt idx="555">
                  <c:v>2.6325757575757573</c:v>
                </c:pt>
                <c:pt idx="556">
                  <c:v>2.6348155156102178</c:v>
                </c:pt>
                <c:pt idx="557">
                  <c:v>2.6370510396975426</c:v>
                </c:pt>
                <c:pt idx="558">
                  <c:v>2.6392823418319167</c:v>
                </c:pt>
                <c:pt idx="559">
                  <c:v>2.641509433962264</c:v>
                </c:pt>
                <c:pt idx="560">
                  <c:v>2.6437323279924603</c:v>
                </c:pt>
                <c:pt idx="561">
                  <c:v>2.6459510357815441</c:v>
                </c:pt>
                <c:pt idx="562">
                  <c:v>2.6481655691439321</c:v>
                </c:pt>
                <c:pt idx="563">
                  <c:v>2.6503759398496243</c:v>
                </c:pt>
                <c:pt idx="564">
                  <c:v>2.652582159624413</c:v>
                </c:pt>
                <c:pt idx="565">
                  <c:v>2.6547842401500938</c:v>
                </c:pt>
                <c:pt idx="566">
                  <c:v>2.6569821930646675</c:v>
                </c:pt>
                <c:pt idx="567">
                  <c:v>2.6591760299625467</c:v>
                </c:pt>
                <c:pt idx="568">
                  <c:v>2.6613657623947611</c:v>
                </c:pt>
                <c:pt idx="569">
                  <c:v>2.6635514018691584</c:v>
                </c:pt>
                <c:pt idx="570">
                  <c:v>2.6657329598506068</c:v>
                </c:pt>
                <c:pt idx="571">
                  <c:v>2.6679104477611943</c:v>
                </c:pt>
                <c:pt idx="572">
                  <c:v>2.6700838769804287</c:v>
                </c:pt>
                <c:pt idx="573">
                  <c:v>2.672253258845438</c:v>
                </c:pt>
                <c:pt idx="574">
                  <c:v>2.6744186046511627</c:v>
                </c:pt>
                <c:pt idx="575">
                  <c:v>2.6765799256505574</c:v>
                </c:pt>
                <c:pt idx="576">
                  <c:v>2.6787372330547821</c:v>
                </c:pt>
                <c:pt idx="577">
                  <c:v>2.6808905380333954</c:v>
                </c:pt>
                <c:pt idx="578">
                  <c:v>2.6830398517145504</c:v>
                </c:pt>
                <c:pt idx="579">
                  <c:v>2.6851851851851856</c:v>
                </c:pt>
                <c:pt idx="580">
                  <c:v>2.6873265494912117</c:v>
                </c:pt>
                <c:pt idx="581">
                  <c:v>2.689463955637708</c:v>
                </c:pt>
                <c:pt idx="582">
                  <c:v>2.6915974145891042</c:v>
                </c:pt>
                <c:pt idx="583">
                  <c:v>2.6937269372693731</c:v>
                </c:pt>
                <c:pt idx="584">
                  <c:v>2.6958525345622117</c:v>
                </c:pt>
                <c:pt idx="585">
                  <c:v>2.6979742173112338</c:v>
                </c:pt>
                <c:pt idx="586">
                  <c:v>2.7000919963201468</c:v>
                </c:pt>
                <c:pt idx="587">
                  <c:v>2.7022058823529411</c:v>
                </c:pt>
                <c:pt idx="588">
                  <c:v>2.7043158861340677</c:v>
                </c:pt>
                <c:pt idx="589">
                  <c:v>2.7064220183486238</c:v>
                </c:pt>
                <c:pt idx="590">
                  <c:v>2.7085242896425301</c:v>
                </c:pt>
                <c:pt idx="591">
                  <c:v>2.7106227106227103</c:v>
                </c:pt>
                <c:pt idx="592">
                  <c:v>2.7127172918572735</c:v>
                </c:pt>
                <c:pt idx="593">
                  <c:v>2.7148080438756854</c:v>
                </c:pt>
                <c:pt idx="594">
                  <c:v>2.7168949771689501</c:v>
                </c:pt>
                <c:pt idx="595">
                  <c:v>2.718978102189781</c:v>
                </c:pt>
                <c:pt idx="596">
                  <c:v>2.7210574293527801</c:v>
                </c:pt>
                <c:pt idx="597">
                  <c:v>2.7231329690346087</c:v>
                </c:pt>
                <c:pt idx="598">
                  <c:v>2.7252047315741583</c:v>
                </c:pt>
                <c:pt idx="599">
                  <c:v>2.7272727272727271</c:v>
                </c:pt>
                <c:pt idx="600">
                  <c:v>2.7293369663941869</c:v>
                </c:pt>
                <c:pt idx="601">
                  <c:v>2.7313974591651542</c:v>
                </c:pt>
                <c:pt idx="602">
                  <c:v>2.7334542157751587</c:v>
                </c:pt>
                <c:pt idx="603">
                  <c:v>2.7355072463768115</c:v>
                </c:pt>
                <c:pt idx="604">
                  <c:v>2.7375565610859729</c:v>
                </c:pt>
                <c:pt idx="605">
                  <c:v>2.7396021699819166</c:v>
                </c:pt>
                <c:pt idx="606">
                  <c:v>2.7416440831074977</c:v>
                </c:pt>
                <c:pt idx="607">
                  <c:v>2.743682310469314</c:v>
                </c:pt>
                <c:pt idx="608">
                  <c:v>2.745716862037872</c:v>
                </c:pt>
                <c:pt idx="609">
                  <c:v>2.7477477477477481</c:v>
                </c:pt>
                <c:pt idx="610">
                  <c:v>2.7497749774977498</c:v>
                </c:pt>
                <c:pt idx="611">
                  <c:v>2.7517985611510793</c:v>
                </c:pt>
                <c:pt idx="612">
                  <c:v>2.75381850853549</c:v>
                </c:pt>
                <c:pt idx="613">
                  <c:v>2.7558348294434469</c:v>
                </c:pt>
                <c:pt idx="614">
                  <c:v>2.7578475336322872</c:v>
                </c:pt>
                <c:pt idx="615">
                  <c:v>2.7598566308243728</c:v>
                </c:pt>
                <c:pt idx="616">
                  <c:v>2.7618621307072515</c:v>
                </c:pt>
                <c:pt idx="617">
                  <c:v>2.7638640429338102</c:v>
                </c:pt>
                <c:pt idx="618">
                  <c:v>2.7658623771224304</c:v>
                </c:pt>
                <c:pt idx="619">
                  <c:v>2.7678571428571432</c:v>
                </c:pt>
                <c:pt idx="620">
                  <c:v>2.7698483496877788</c:v>
                </c:pt>
                <c:pt idx="621">
                  <c:v>2.7718360071301245</c:v>
                </c:pt>
                <c:pt idx="622">
                  <c:v>2.7738201246660732</c:v>
                </c:pt>
                <c:pt idx="623">
                  <c:v>2.7758007117437722</c:v>
                </c:pt>
                <c:pt idx="624">
                  <c:v>2.7777777777777777</c:v>
                </c:pt>
                <c:pt idx="625">
                  <c:v>2.7797513321492007</c:v>
                </c:pt>
                <c:pt idx="626">
                  <c:v>2.7817213842058566</c:v>
                </c:pt>
                <c:pt idx="627">
                  <c:v>2.7836879432624113</c:v>
                </c:pt>
                <c:pt idx="628">
                  <c:v>2.7856510186005314</c:v>
                </c:pt>
                <c:pt idx="629">
                  <c:v>2.7876106194690262</c:v>
                </c:pt>
                <c:pt idx="630">
                  <c:v>2.7895667550839964</c:v>
                </c:pt>
                <c:pt idx="631">
                  <c:v>2.7915194346289751</c:v>
                </c:pt>
                <c:pt idx="632">
                  <c:v>2.793468667255075</c:v>
                </c:pt>
                <c:pt idx="633">
                  <c:v>2.795414462081129</c:v>
                </c:pt>
                <c:pt idx="634">
                  <c:v>2.7973568281938328</c:v>
                </c:pt>
                <c:pt idx="635">
                  <c:v>2.7992957746478875</c:v>
                </c:pt>
                <c:pt idx="636">
                  <c:v>2.801231310466139</c:v>
                </c:pt>
                <c:pt idx="637">
                  <c:v>2.8031634446397184</c:v>
                </c:pt>
                <c:pt idx="638">
                  <c:v>2.8050921861281823</c:v>
                </c:pt>
                <c:pt idx="639">
                  <c:v>2.807017543859649</c:v>
                </c:pt>
                <c:pt idx="640">
                  <c:v>2.8089395267309376</c:v>
                </c:pt>
                <c:pt idx="641">
                  <c:v>2.8108581436077058</c:v>
                </c:pt>
                <c:pt idx="642">
                  <c:v>2.8127734033245844</c:v>
                </c:pt>
                <c:pt idx="643">
                  <c:v>2.8146853146853146</c:v>
                </c:pt>
                <c:pt idx="644">
                  <c:v>2.8165938864628819</c:v>
                </c:pt>
                <c:pt idx="645">
                  <c:v>2.8184991273996509</c:v>
                </c:pt>
                <c:pt idx="646">
                  <c:v>2.8204010462074978</c:v>
                </c:pt>
                <c:pt idx="647">
                  <c:v>2.8222996515679446</c:v>
                </c:pt>
                <c:pt idx="648">
                  <c:v>2.8241949521322889</c:v>
                </c:pt>
                <c:pt idx="649">
                  <c:v>2.8260869565217388</c:v>
                </c:pt>
                <c:pt idx="650">
                  <c:v>2.8279756733275412</c:v>
                </c:pt>
                <c:pt idx="651">
                  <c:v>2.8298611111111112</c:v>
                </c:pt>
                <c:pt idx="652">
                  <c:v>2.8317432784041632</c:v>
                </c:pt>
                <c:pt idx="653">
                  <c:v>2.8336221837088389</c:v>
                </c:pt>
                <c:pt idx="654">
                  <c:v>2.8354978354978355</c:v>
                </c:pt>
                <c:pt idx="655">
                  <c:v>2.8373702422145328</c:v>
                </c:pt>
                <c:pt idx="656">
                  <c:v>2.8392394122731202</c:v>
                </c:pt>
                <c:pt idx="657">
                  <c:v>2.8411053540587217</c:v>
                </c:pt>
                <c:pt idx="658">
                  <c:v>2.8429680759275238</c:v>
                </c:pt>
                <c:pt idx="659">
                  <c:v>2.8448275862068968</c:v>
                </c:pt>
                <c:pt idx="660">
                  <c:v>2.8466838931955212</c:v>
                </c:pt>
                <c:pt idx="661">
                  <c:v>2.8485370051635113</c:v>
                </c:pt>
                <c:pt idx="662">
                  <c:v>2.8503869303525367</c:v>
                </c:pt>
                <c:pt idx="663">
                  <c:v>2.8522336769759447</c:v>
                </c:pt>
                <c:pt idx="664">
                  <c:v>2.8540772532188843</c:v>
                </c:pt>
                <c:pt idx="665">
                  <c:v>2.8559176672384217</c:v>
                </c:pt>
                <c:pt idx="666">
                  <c:v>2.8577549271636675</c:v>
                </c:pt>
                <c:pt idx="667">
                  <c:v>2.85958904109589</c:v>
                </c:pt>
                <c:pt idx="668">
                  <c:v>2.8614200171086401</c:v>
                </c:pt>
                <c:pt idx="669">
                  <c:v>2.8632478632478628</c:v>
                </c:pt>
                <c:pt idx="670">
                  <c:v>2.8650725875320235</c:v>
                </c:pt>
                <c:pt idx="671">
                  <c:v>2.8668941979522184</c:v>
                </c:pt>
                <c:pt idx="672">
                  <c:v>2.8687127024722932</c:v>
                </c:pt>
                <c:pt idx="673">
                  <c:v>2.8705281090289607</c:v>
                </c:pt>
                <c:pt idx="674">
                  <c:v>2.8723404255319149</c:v>
                </c:pt>
                <c:pt idx="675">
                  <c:v>2.8741496598639453</c:v>
                </c:pt>
                <c:pt idx="676">
                  <c:v>2.8759558198810535</c:v>
                </c:pt>
                <c:pt idx="677">
                  <c:v>2.8777589134125634</c:v>
                </c:pt>
                <c:pt idx="678">
                  <c:v>2.8795589482612383</c:v>
                </c:pt>
                <c:pt idx="679">
                  <c:v>2.8813559322033901</c:v>
                </c:pt>
                <c:pt idx="680">
                  <c:v>2.8831498729889926</c:v>
                </c:pt>
                <c:pt idx="681">
                  <c:v>2.8849407783417935</c:v>
                </c:pt>
                <c:pt idx="682">
                  <c:v>2.8867286559594252</c:v>
                </c:pt>
                <c:pt idx="683">
                  <c:v>2.8885135135135136</c:v>
                </c:pt>
                <c:pt idx="684">
                  <c:v>2.890295358649789</c:v>
                </c:pt>
                <c:pt idx="685">
                  <c:v>2.8920741989881953</c:v>
                </c:pt>
                <c:pt idx="686">
                  <c:v>2.8938500421229989</c:v>
                </c:pt>
                <c:pt idx="687">
                  <c:v>2.8956228956228958</c:v>
                </c:pt>
                <c:pt idx="688">
                  <c:v>2.8973927670311186</c:v>
                </c:pt>
                <c:pt idx="689">
                  <c:v>2.8991596638655466</c:v>
                </c:pt>
                <c:pt idx="690">
                  <c:v>2.9009235936188076</c:v>
                </c:pt>
                <c:pt idx="691">
                  <c:v>2.9026845637583891</c:v>
                </c:pt>
                <c:pt idx="692">
                  <c:v>2.9044425817267392</c:v>
                </c:pt>
                <c:pt idx="693">
                  <c:v>2.9061976549413737</c:v>
                </c:pt>
                <c:pt idx="694">
                  <c:v>2.9079497907949792</c:v>
                </c:pt>
                <c:pt idx="695">
                  <c:v>2.9096989966555182</c:v>
                </c:pt>
                <c:pt idx="696">
                  <c:v>2.9114452798663324</c:v>
                </c:pt>
                <c:pt idx="697">
                  <c:v>2.9131886477462436</c:v>
                </c:pt>
                <c:pt idx="698">
                  <c:v>2.9149291075896584</c:v>
                </c:pt>
                <c:pt idx="699">
                  <c:v>2.916666666666667</c:v>
                </c:pt>
                <c:pt idx="700">
                  <c:v>2.918401332223147</c:v>
                </c:pt>
                <c:pt idx="701">
                  <c:v>2.9201331114808653</c:v>
                </c:pt>
                <c:pt idx="702">
                  <c:v>2.9218620116375726</c:v>
                </c:pt>
                <c:pt idx="703">
                  <c:v>2.9235880398671101</c:v>
                </c:pt>
                <c:pt idx="704">
                  <c:v>2.9253112033195023</c:v>
                </c:pt>
                <c:pt idx="705">
                  <c:v>2.9270315091210612</c:v>
                </c:pt>
                <c:pt idx="706">
                  <c:v>2.9287489643744822</c:v>
                </c:pt>
                <c:pt idx="707">
                  <c:v>2.9304635761589406</c:v>
                </c:pt>
                <c:pt idx="708">
                  <c:v>2.9321753515301903</c:v>
                </c:pt>
                <c:pt idx="709">
                  <c:v>2.9338842975206614</c:v>
                </c:pt>
                <c:pt idx="710">
                  <c:v>2.9355904211395538</c:v>
                </c:pt>
                <c:pt idx="711">
                  <c:v>2.9372937293729375</c:v>
                </c:pt>
                <c:pt idx="712">
                  <c:v>2.9389942291838418</c:v>
                </c:pt>
                <c:pt idx="713">
                  <c:v>2.940691927512356</c:v>
                </c:pt>
                <c:pt idx="714">
                  <c:v>2.9423868312757202</c:v>
                </c:pt>
                <c:pt idx="715">
                  <c:v>2.9440789473684208</c:v>
                </c:pt>
                <c:pt idx="716">
                  <c:v>2.9457682826622844</c:v>
                </c:pt>
                <c:pt idx="717">
                  <c:v>2.9474548440065678</c:v>
                </c:pt>
                <c:pt idx="718">
                  <c:v>2.9491386382280558</c:v>
                </c:pt>
                <c:pt idx="719">
                  <c:v>2.9508196721311473</c:v>
                </c:pt>
                <c:pt idx="720">
                  <c:v>2.9524979524979527</c:v>
                </c:pt>
                <c:pt idx="721">
                  <c:v>2.9541734860883793</c:v>
                </c:pt>
                <c:pt idx="722">
                  <c:v>2.9558462796402289</c:v>
                </c:pt>
                <c:pt idx="723">
                  <c:v>2.9575163398692812</c:v>
                </c:pt>
                <c:pt idx="724">
                  <c:v>2.9591836734693877</c:v>
                </c:pt>
                <c:pt idx="725">
                  <c:v>2.9608482871125612</c:v>
                </c:pt>
                <c:pt idx="726">
                  <c:v>2.9625101874490629</c:v>
                </c:pt>
                <c:pt idx="727">
                  <c:v>2.9641693811074923</c:v>
                </c:pt>
                <c:pt idx="728">
                  <c:v>2.965825874694874</c:v>
                </c:pt>
                <c:pt idx="729">
                  <c:v>2.9674796747967482</c:v>
                </c:pt>
                <c:pt idx="730">
                  <c:v>2.9691307879772544</c:v>
                </c:pt>
                <c:pt idx="731">
                  <c:v>2.9707792207792205</c:v>
                </c:pt>
                <c:pt idx="732">
                  <c:v>2.9724249797242495</c:v>
                </c:pt>
                <c:pt idx="733">
                  <c:v>2.9740680713128036</c:v>
                </c:pt>
                <c:pt idx="734">
                  <c:v>2.9757085020242915</c:v>
                </c:pt>
                <c:pt idx="735">
                  <c:v>2.9773462783171523</c:v>
                </c:pt>
                <c:pt idx="736">
                  <c:v>2.9789814066289413</c:v>
                </c:pt>
                <c:pt idx="737">
                  <c:v>2.9806138933764137</c:v>
                </c:pt>
                <c:pt idx="738">
                  <c:v>2.9822437449556096</c:v>
                </c:pt>
                <c:pt idx="739">
                  <c:v>2.9838709677419355</c:v>
                </c:pt>
                <c:pt idx="740">
                  <c:v>2.9854955680902502</c:v>
                </c:pt>
                <c:pt idx="741">
                  <c:v>2.9871175523349436</c:v>
                </c:pt>
                <c:pt idx="742">
                  <c:v>2.9887369267900246</c:v>
                </c:pt>
                <c:pt idx="743">
                  <c:v>2.990353697749196</c:v>
                </c:pt>
                <c:pt idx="744">
                  <c:v>2.9919678714859437</c:v>
                </c:pt>
                <c:pt idx="745">
                  <c:v>2.9935794542536116</c:v>
                </c:pt>
                <c:pt idx="746">
                  <c:v>2.9951884522854848</c:v>
                </c:pt>
                <c:pt idx="747">
                  <c:v>2.9967948717948718</c:v>
                </c:pt>
                <c:pt idx="748">
                  <c:v>2.9983987189751806</c:v>
                </c:pt>
                <c:pt idx="749">
                  <c:v>3</c:v>
                </c:pt>
                <c:pt idx="750">
                  <c:v>3.0015987210231816</c:v>
                </c:pt>
                <c:pt idx="751">
                  <c:v>3.0031948881789141</c:v>
                </c:pt>
                <c:pt idx="752">
                  <c:v>3.0047885075818037</c:v>
                </c:pt>
                <c:pt idx="753">
                  <c:v>3.0063795853269539</c:v>
                </c:pt>
                <c:pt idx="754">
                  <c:v>3.0079681274900398</c:v>
                </c:pt>
                <c:pt idx="755">
                  <c:v>3.0095541401273884</c:v>
                </c:pt>
                <c:pt idx="756">
                  <c:v>3.0111376292760541</c:v>
                </c:pt>
                <c:pt idx="757">
                  <c:v>3.0127186009538951</c:v>
                </c:pt>
                <c:pt idx="758">
                  <c:v>3.0142970611596502</c:v>
                </c:pt>
                <c:pt idx="759">
                  <c:v>3.0158730158730158</c:v>
                </c:pt>
                <c:pt idx="760">
                  <c:v>3.0174464710547184</c:v>
                </c:pt>
                <c:pt idx="761">
                  <c:v>3.0190174326465931</c:v>
                </c:pt>
                <c:pt idx="762">
                  <c:v>3.0205859065716552</c:v>
                </c:pt>
                <c:pt idx="763">
                  <c:v>3.0221518987341773</c:v>
                </c:pt>
                <c:pt idx="764">
                  <c:v>3.0237154150197627</c:v>
                </c:pt>
                <c:pt idx="765">
                  <c:v>3.0252764612954186</c:v>
                </c:pt>
                <c:pt idx="766">
                  <c:v>3.0268350434096289</c:v>
                </c:pt>
                <c:pt idx="767">
                  <c:v>3.0283911671924288</c:v>
                </c:pt>
                <c:pt idx="768">
                  <c:v>3.0299448384554766</c:v>
                </c:pt>
                <c:pt idx="769">
                  <c:v>3.0314960629921259</c:v>
                </c:pt>
                <c:pt idx="770">
                  <c:v>3.0330448465774977</c:v>
                </c:pt>
                <c:pt idx="771">
                  <c:v>3.0345911949685531</c:v>
                </c:pt>
                <c:pt idx="772">
                  <c:v>3.0361351139041632</c:v>
                </c:pt>
                <c:pt idx="773">
                  <c:v>3.0376766091051803</c:v>
                </c:pt>
                <c:pt idx="774">
                  <c:v>3.0392156862745097</c:v>
                </c:pt>
                <c:pt idx="775">
                  <c:v>3.0407523510971783</c:v>
                </c:pt>
                <c:pt idx="776">
                  <c:v>3.0422866092404073</c:v>
                </c:pt>
                <c:pt idx="777">
                  <c:v>3.0438184663536778</c:v>
                </c:pt>
                <c:pt idx="778">
                  <c:v>3.0453479280688041</c:v>
                </c:pt>
                <c:pt idx="779">
                  <c:v>3.046875</c:v>
                </c:pt>
                <c:pt idx="780">
                  <c:v>3.0483996877439501</c:v>
                </c:pt>
                <c:pt idx="781">
                  <c:v>3.049921996879875</c:v>
                </c:pt>
                <c:pt idx="782">
                  <c:v>3.0514419329696025</c:v>
                </c:pt>
                <c:pt idx="783">
                  <c:v>3.0529595015576323</c:v>
                </c:pt>
                <c:pt idx="784">
                  <c:v>3.0544747081712065</c:v>
                </c:pt>
                <c:pt idx="785">
                  <c:v>3.0559875583203731</c:v>
                </c:pt>
                <c:pt idx="786">
                  <c:v>3.0574980574980577</c:v>
                </c:pt>
                <c:pt idx="787">
                  <c:v>3.0590062111801242</c:v>
                </c:pt>
                <c:pt idx="788">
                  <c:v>3.0605120248254458</c:v>
                </c:pt>
                <c:pt idx="789">
                  <c:v>3.0620155038759691</c:v>
                </c:pt>
                <c:pt idx="790">
                  <c:v>3.0635166537567775</c:v>
                </c:pt>
                <c:pt idx="791">
                  <c:v>3.0650154798761609</c:v>
                </c:pt>
                <c:pt idx="792">
                  <c:v>3.066511987625677</c:v>
                </c:pt>
                <c:pt idx="793">
                  <c:v>3.0680061823802163</c:v>
                </c:pt>
                <c:pt idx="794">
                  <c:v>3.0694980694980694</c:v>
                </c:pt>
                <c:pt idx="795">
                  <c:v>3.0709876543209873</c:v>
                </c:pt>
                <c:pt idx="796">
                  <c:v>3.0724749421742481</c:v>
                </c:pt>
                <c:pt idx="797">
                  <c:v>3.073959938366718</c:v>
                </c:pt>
                <c:pt idx="798">
                  <c:v>3.0754426481909158</c:v>
                </c:pt>
                <c:pt idx="799">
                  <c:v>3.0769230769230771</c:v>
                </c:pt>
                <c:pt idx="800">
                  <c:v>3.0784012298232128</c:v>
                </c:pt>
                <c:pt idx="801">
                  <c:v>3.0798771121351765</c:v>
                </c:pt>
                <c:pt idx="802">
                  <c:v>3.081350729086723</c:v>
                </c:pt>
                <c:pt idx="803">
                  <c:v>3.0828220858895703</c:v>
                </c:pt>
                <c:pt idx="804">
                  <c:v>3.0842911877394634</c:v>
                </c:pt>
                <c:pt idx="805">
                  <c:v>3.0857580398162328</c:v>
                </c:pt>
                <c:pt idx="806">
                  <c:v>3.087222647283856</c:v>
                </c:pt>
                <c:pt idx="807">
                  <c:v>3.0886850152905199</c:v>
                </c:pt>
                <c:pt idx="808">
                  <c:v>3.090145148968678</c:v>
                </c:pt>
                <c:pt idx="809">
                  <c:v>3.0916030534351147</c:v>
                </c:pt>
                <c:pt idx="810">
                  <c:v>3.0930587337909992</c:v>
                </c:pt>
                <c:pt idx="811">
                  <c:v>3.0945121951219514</c:v>
                </c:pt>
                <c:pt idx="812">
                  <c:v>3.0959634424980957</c:v>
                </c:pt>
                <c:pt idx="813">
                  <c:v>3.0974124809741248</c:v>
                </c:pt>
                <c:pt idx="814">
                  <c:v>3.0988593155893533</c:v>
                </c:pt>
                <c:pt idx="815">
                  <c:v>3.1003039513677813</c:v>
                </c:pt>
                <c:pt idx="816">
                  <c:v>3.1017463933181473</c:v>
                </c:pt>
                <c:pt idx="817">
                  <c:v>3.1031866464339908</c:v>
                </c:pt>
                <c:pt idx="818">
                  <c:v>3.1046247156937072</c:v>
                </c:pt>
                <c:pt idx="819">
                  <c:v>3.106060606060606</c:v>
                </c:pt>
                <c:pt idx="820">
                  <c:v>3.1074943224829674</c:v>
                </c:pt>
                <c:pt idx="821">
                  <c:v>3.1089258698940996</c:v>
                </c:pt>
                <c:pt idx="822">
                  <c:v>3.1103552532123961</c:v>
                </c:pt>
                <c:pt idx="823">
                  <c:v>3.1117824773413898</c:v>
                </c:pt>
                <c:pt idx="824">
                  <c:v>3.1132075471698113</c:v>
                </c:pt>
                <c:pt idx="825">
                  <c:v>3.1146304675716441</c:v>
                </c:pt>
                <c:pt idx="826">
                  <c:v>3.1160512434061793</c:v>
                </c:pt>
                <c:pt idx="827">
                  <c:v>3.1174698795180724</c:v>
                </c:pt>
                <c:pt idx="828">
                  <c:v>3.118886380737397</c:v>
                </c:pt>
                <c:pt idx="829">
                  <c:v>3.1203007518796992</c:v>
                </c:pt>
                <c:pt idx="830">
                  <c:v>3.1217129977460556</c:v>
                </c:pt>
                <c:pt idx="831">
                  <c:v>3.1231231231231233</c:v>
                </c:pt>
                <c:pt idx="832">
                  <c:v>3.1245311327831962</c:v>
                </c:pt>
                <c:pt idx="833">
                  <c:v>3.1259370314842578</c:v>
                </c:pt>
                <c:pt idx="834">
                  <c:v>3.1273408239700373</c:v>
                </c:pt>
                <c:pt idx="835">
                  <c:v>3.1287425149700598</c:v>
                </c:pt>
                <c:pt idx="836">
                  <c:v>3.1301421091997006</c:v>
                </c:pt>
                <c:pt idx="837">
                  <c:v>3.131539611360239</c:v>
                </c:pt>
                <c:pt idx="838">
                  <c:v>3.1329350261389095</c:v>
                </c:pt>
                <c:pt idx="839">
                  <c:v>3.1343283582089554</c:v>
                </c:pt>
                <c:pt idx="840">
                  <c:v>3.1357196122296793</c:v>
                </c:pt>
                <c:pt idx="841">
                  <c:v>3.1371087928464982</c:v>
                </c:pt>
                <c:pt idx="842">
                  <c:v>3.1384959046909904</c:v>
                </c:pt>
                <c:pt idx="843">
                  <c:v>3.1398809523809526</c:v>
                </c:pt>
                <c:pt idx="844">
                  <c:v>3.1412639405204463</c:v>
                </c:pt>
                <c:pt idx="845">
                  <c:v>3.1426448736998513</c:v>
                </c:pt>
                <c:pt idx="846">
                  <c:v>3.1440237564959168</c:v>
                </c:pt>
                <c:pt idx="847">
                  <c:v>3.1454005934718099</c:v>
                </c:pt>
                <c:pt idx="848">
                  <c:v>3.1467753891771681</c:v>
                </c:pt>
                <c:pt idx="849">
                  <c:v>3.1481481481481484</c:v>
                </c:pt>
                <c:pt idx="850">
                  <c:v>3.1495188749074758</c:v>
                </c:pt>
                <c:pt idx="851">
                  <c:v>3.1508875739644973</c:v>
                </c:pt>
                <c:pt idx="852">
                  <c:v>3.1522542498152255</c:v>
                </c:pt>
                <c:pt idx="853">
                  <c:v>3.153618906942393</c:v>
                </c:pt>
                <c:pt idx="854">
                  <c:v>3.1549815498154983</c:v>
                </c:pt>
                <c:pt idx="855">
                  <c:v>3.1563421828908558</c:v>
                </c:pt>
                <c:pt idx="856">
                  <c:v>3.1577008106116433</c:v>
                </c:pt>
                <c:pt idx="857">
                  <c:v>3.1590574374079528</c:v>
                </c:pt>
                <c:pt idx="858">
                  <c:v>3.1604120676968361</c:v>
                </c:pt>
                <c:pt idx="859">
                  <c:v>3.1617647058823528</c:v>
                </c:pt>
                <c:pt idx="860">
                  <c:v>3.1631153563556209</c:v>
                </c:pt>
                <c:pt idx="861">
                  <c:v>3.1644640234948609</c:v>
                </c:pt>
                <c:pt idx="862">
                  <c:v>3.1658107116654439</c:v>
                </c:pt>
                <c:pt idx="863">
                  <c:v>3.1671554252199412</c:v>
                </c:pt>
                <c:pt idx="864">
                  <c:v>3.1684981684981683</c:v>
                </c:pt>
                <c:pt idx="865">
                  <c:v>3.1698389458272329</c:v>
                </c:pt>
                <c:pt idx="866">
                  <c:v>3.1711777615215802</c:v>
                </c:pt>
                <c:pt idx="867">
                  <c:v>3.1725146198830414</c:v>
                </c:pt>
                <c:pt idx="868">
                  <c:v>3.1738495252008763</c:v>
                </c:pt>
                <c:pt idx="869">
                  <c:v>3.1751824817518246</c:v>
                </c:pt>
                <c:pt idx="870">
                  <c:v>3.176513493800146</c:v>
                </c:pt>
                <c:pt idx="871">
                  <c:v>3.1778425655976679</c:v>
                </c:pt>
                <c:pt idx="872">
                  <c:v>3.1791697013838309</c:v>
                </c:pt>
                <c:pt idx="873">
                  <c:v>3.1804949053857352</c:v>
                </c:pt>
                <c:pt idx="874">
                  <c:v>3.1818181818181817</c:v>
                </c:pt>
                <c:pt idx="875">
                  <c:v>3.183139534883721</c:v>
                </c:pt>
                <c:pt idx="876">
                  <c:v>3.1844589687726943</c:v>
                </c:pt>
                <c:pt idx="877">
                  <c:v>3.1857764876632801</c:v>
                </c:pt>
                <c:pt idx="878">
                  <c:v>3.1870920957215376</c:v>
                </c:pt>
                <c:pt idx="879">
                  <c:v>3.1884057971014492</c:v>
                </c:pt>
                <c:pt idx="880">
                  <c:v>3.1897175959449675</c:v>
                </c:pt>
                <c:pt idx="881">
                  <c:v>3.1910274963820551</c:v>
                </c:pt>
                <c:pt idx="882">
                  <c:v>3.1923355025307303</c:v>
                </c:pt>
                <c:pt idx="883">
                  <c:v>3.1936416184971099</c:v>
                </c:pt>
                <c:pt idx="884">
                  <c:v>3.1949458483754514</c:v>
                </c:pt>
                <c:pt idx="885">
                  <c:v>3.1962481962481966</c:v>
                </c:pt>
                <c:pt idx="886">
                  <c:v>3.1975486661860133</c:v>
                </c:pt>
                <c:pt idx="887">
                  <c:v>3.1988472622478388</c:v>
                </c:pt>
                <c:pt idx="888">
                  <c:v>3.2001439884809213</c:v>
                </c:pt>
                <c:pt idx="889">
                  <c:v>3.2014388489208634</c:v>
                </c:pt>
                <c:pt idx="890">
                  <c:v>3.2027318475916604</c:v>
                </c:pt>
                <c:pt idx="891">
                  <c:v>3.2040229885057467</c:v>
                </c:pt>
                <c:pt idx="892">
                  <c:v>3.2053122756640344</c:v>
                </c:pt>
                <c:pt idx="893">
                  <c:v>3.2065997130559545</c:v>
                </c:pt>
                <c:pt idx="894">
                  <c:v>3.2078853046594977</c:v>
                </c:pt>
                <c:pt idx="895">
                  <c:v>3.209169054441261</c:v>
                </c:pt>
                <c:pt idx="896">
                  <c:v>3.2104509663564782</c:v>
                </c:pt>
                <c:pt idx="897">
                  <c:v>3.2117310443490696</c:v>
                </c:pt>
                <c:pt idx="898">
                  <c:v>3.2130092923516793</c:v>
                </c:pt>
                <c:pt idx="899">
                  <c:v>3.2142857142857144</c:v>
                </c:pt>
                <c:pt idx="900">
                  <c:v>3.2155603140613849</c:v>
                </c:pt>
                <c:pt idx="901">
                  <c:v>3.2168330955777464</c:v>
                </c:pt>
                <c:pt idx="902">
                  <c:v>3.2181040627227371</c:v>
                </c:pt>
                <c:pt idx="903">
                  <c:v>3.2193732193732192</c:v>
                </c:pt>
                <c:pt idx="904">
                  <c:v>3.2206405693950177</c:v>
                </c:pt>
                <c:pt idx="905">
                  <c:v>3.2219061166429586</c:v>
                </c:pt>
                <c:pt idx="906">
                  <c:v>3.2231698649609095</c:v>
                </c:pt>
                <c:pt idx="907">
                  <c:v>3.2244318181818183</c:v>
                </c:pt>
                <c:pt idx="908">
                  <c:v>3.2256919801277499</c:v>
                </c:pt>
                <c:pt idx="909">
                  <c:v>3.2269503546099294</c:v>
                </c:pt>
                <c:pt idx="910">
                  <c:v>3.2282069454287736</c:v>
                </c:pt>
                <c:pt idx="911">
                  <c:v>3.2294617563739374</c:v>
                </c:pt>
                <c:pt idx="912">
                  <c:v>3.2307147912243455</c:v>
                </c:pt>
                <c:pt idx="913">
                  <c:v>3.231966053748232</c:v>
                </c:pt>
                <c:pt idx="914">
                  <c:v>3.2332155477031805</c:v>
                </c:pt>
                <c:pt idx="915">
                  <c:v>3.2344632768361583</c:v>
                </c:pt>
                <c:pt idx="916">
                  <c:v>3.2357092448835569</c:v>
                </c:pt>
                <c:pt idx="917">
                  <c:v>3.2369534555712272</c:v>
                </c:pt>
                <c:pt idx="918">
                  <c:v>3.238195912614517</c:v>
                </c:pt>
                <c:pt idx="919">
                  <c:v>3.23943661971831</c:v>
                </c:pt>
                <c:pt idx="920">
                  <c:v>3.240675580577058</c:v>
                </c:pt>
                <c:pt idx="921">
                  <c:v>3.2419127988748242</c:v>
                </c:pt>
                <c:pt idx="922">
                  <c:v>3.2431482782853127</c:v>
                </c:pt>
                <c:pt idx="923">
                  <c:v>3.24438202247191</c:v>
                </c:pt>
                <c:pt idx="924">
                  <c:v>3.2456140350877192</c:v>
                </c:pt>
                <c:pt idx="925">
                  <c:v>3.2468443197755956</c:v>
                </c:pt>
                <c:pt idx="926">
                  <c:v>3.2480728801681851</c:v>
                </c:pt>
                <c:pt idx="927">
                  <c:v>3.2492997198879552</c:v>
                </c:pt>
                <c:pt idx="928">
                  <c:v>3.2505248425472359</c:v>
                </c:pt>
                <c:pt idx="929">
                  <c:v>3.2517482517482517</c:v>
                </c:pt>
                <c:pt idx="930">
                  <c:v>3.2529699510831591</c:v>
                </c:pt>
                <c:pt idx="931">
                  <c:v>3.2541899441340782</c:v>
                </c:pt>
                <c:pt idx="932">
                  <c:v>3.2554082344731334</c:v>
                </c:pt>
                <c:pt idx="933">
                  <c:v>3.2566248256624823</c:v>
                </c:pt>
                <c:pt idx="934">
                  <c:v>3.2578397212543555</c:v>
                </c:pt>
                <c:pt idx="935">
                  <c:v>3.2590529247910864</c:v>
                </c:pt>
                <c:pt idx="936">
                  <c:v>3.2602644398051495</c:v>
                </c:pt>
                <c:pt idx="937">
                  <c:v>3.2614742698191934</c:v>
                </c:pt>
                <c:pt idx="938">
                  <c:v>3.2626824183460732</c:v>
                </c:pt>
                <c:pt idx="939">
                  <c:v>3.2638888888888888</c:v>
                </c:pt>
                <c:pt idx="940">
                  <c:v>3.2650936849410135</c:v>
                </c:pt>
                <c:pt idx="941">
                  <c:v>3.2662968099861307</c:v>
                </c:pt>
                <c:pt idx="942">
                  <c:v>3.2674982674982678</c:v>
                </c:pt>
                <c:pt idx="943">
                  <c:v>3.2686980609418281</c:v>
                </c:pt>
                <c:pt idx="944">
                  <c:v>3.2698961937716264</c:v>
                </c:pt>
                <c:pt idx="945">
                  <c:v>3.2710926694329183</c:v>
                </c:pt>
                <c:pt idx="946">
                  <c:v>3.2722874913614373</c:v>
                </c:pt>
                <c:pt idx="947">
                  <c:v>3.2734806629834257</c:v>
                </c:pt>
                <c:pt idx="948">
                  <c:v>3.2746721877156659</c:v>
                </c:pt>
                <c:pt idx="949">
                  <c:v>3.2758620689655169</c:v>
                </c:pt>
                <c:pt idx="950">
                  <c:v>3.2770503101309441</c:v>
                </c:pt>
                <c:pt idx="951">
                  <c:v>3.2782369146005506</c:v>
                </c:pt>
                <c:pt idx="952">
                  <c:v>3.2794218857536133</c:v>
                </c:pt>
                <c:pt idx="953">
                  <c:v>3.2806052269601098</c:v>
                </c:pt>
                <c:pt idx="954">
                  <c:v>3.2817869415807559</c:v>
                </c:pt>
                <c:pt idx="955">
                  <c:v>3.2829670329670328</c:v>
                </c:pt>
                <c:pt idx="956">
                  <c:v>3.2841455044612218</c:v>
                </c:pt>
                <c:pt idx="957">
                  <c:v>3.2853223593964338</c:v>
                </c:pt>
                <c:pt idx="958">
                  <c:v>3.2864976010966416</c:v>
                </c:pt>
                <c:pt idx="959">
                  <c:v>3.2876712328767121</c:v>
                </c:pt>
                <c:pt idx="960">
                  <c:v>3.2888432580424363</c:v>
                </c:pt>
                <c:pt idx="961">
                  <c:v>3.2900136798905608</c:v>
                </c:pt>
                <c:pt idx="962">
                  <c:v>3.2911825017088177</c:v>
                </c:pt>
                <c:pt idx="963">
                  <c:v>3.2923497267759561</c:v>
                </c:pt>
                <c:pt idx="964">
                  <c:v>3.2935153583617751</c:v>
                </c:pt>
                <c:pt idx="965">
                  <c:v>3.2946793997271491</c:v>
                </c:pt>
                <c:pt idx="966">
                  <c:v>3.2958418541240624</c:v>
                </c:pt>
                <c:pt idx="967">
                  <c:v>3.2970027247956404</c:v>
                </c:pt>
                <c:pt idx="968">
                  <c:v>3.2981620149761741</c:v>
                </c:pt>
                <c:pt idx="969">
                  <c:v>3.2993197278911564</c:v>
                </c:pt>
                <c:pt idx="970">
                  <c:v>3.3004758667573082</c:v>
                </c:pt>
                <c:pt idx="971">
                  <c:v>3.3016304347826084</c:v>
                </c:pt>
                <c:pt idx="972">
                  <c:v>3.3027834351663272</c:v>
                </c:pt>
                <c:pt idx="973">
                  <c:v>3.3039348710990502</c:v>
                </c:pt>
                <c:pt idx="974">
                  <c:v>3.3050847457627119</c:v>
                </c:pt>
                <c:pt idx="975">
                  <c:v>3.3062330623306235</c:v>
                </c:pt>
                <c:pt idx="976">
                  <c:v>3.3073798239675019</c:v>
                </c:pt>
                <c:pt idx="977">
                  <c:v>3.3085250338294991</c:v>
                </c:pt>
                <c:pt idx="978">
                  <c:v>3.3096686950642322</c:v>
                </c:pt>
                <c:pt idx="979">
                  <c:v>3.310810810810811</c:v>
                </c:pt>
                <c:pt idx="980">
                  <c:v>3.3119513841998649</c:v>
                </c:pt>
                <c:pt idx="981">
                  <c:v>3.3130904183535765</c:v>
                </c:pt>
                <c:pt idx="982">
                  <c:v>3.3142279163857049</c:v>
                </c:pt>
                <c:pt idx="983">
                  <c:v>3.3153638814016171</c:v>
                </c:pt>
                <c:pt idx="984">
                  <c:v>3.3164983164983166</c:v>
                </c:pt>
                <c:pt idx="985">
                  <c:v>3.3176312247644684</c:v>
                </c:pt>
                <c:pt idx="986">
                  <c:v>3.3187626092804305</c:v>
                </c:pt>
                <c:pt idx="987">
                  <c:v>3.3198924731182795</c:v>
                </c:pt>
                <c:pt idx="988">
                  <c:v>3.32102081934184</c:v>
                </c:pt>
                <c:pt idx="989">
                  <c:v>3.3221476510067118</c:v>
                </c:pt>
                <c:pt idx="990">
                  <c:v>3.3232729711602946</c:v>
                </c:pt>
                <c:pt idx="991">
                  <c:v>3.3243967828418231</c:v>
                </c:pt>
                <c:pt idx="992">
                  <c:v>3.3255190890823845</c:v>
                </c:pt>
                <c:pt idx="993">
                  <c:v>3.3266398929049528</c:v>
                </c:pt>
                <c:pt idx="994">
                  <c:v>3.3277591973244149</c:v>
                </c:pt>
                <c:pt idx="995">
                  <c:v>3.3288770053475938</c:v>
                </c:pt>
                <c:pt idx="996">
                  <c:v>3.3299933199732799</c:v>
                </c:pt>
                <c:pt idx="997">
                  <c:v>3.3311081441922563</c:v>
                </c:pt>
                <c:pt idx="998">
                  <c:v>3.3322214809873247</c:v>
                </c:pt>
                <c:pt idx="999">
                  <c:v>3.333333333333333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5AA-47B5-80DF-96C46B80F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orientation val="minMax"/>
          <c:max val="10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>
                    <a:latin typeface="Segoe Condensed" panose="020B0606040200020203" pitchFamily="34" charset="0"/>
                  </a:rPr>
                  <a:t>Photoresistor Resistance (</a:t>
                </a:r>
                <a:r>
                  <a:rPr lang="el-GR" b="1" dirty="0">
                    <a:latin typeface="Segoe Condensed" panose="020B0606040200020203" pitchFamily="34" charset="0"/>
                  </a:rPr>
                  <a:t>Ω)</a:t>
                </a:r>
              </a:p>
            </c:rich>
          </c:tx>
          <c:layout>
            <c:manualLayout>
              <c:xMode val="edge"/>
              <c:yMode val="edge"/>
              <c:x val="0.35527069161567176"/>
              <c:y val="0.94791920299146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 err="1">
                    <a:latin typeface="Segoe Condensed" panose="020B0606040200020203" pitchFamily="34" charset="0"/>
                  </a:rPr>
                  <a:t>V</a:t>
                </a:r>
                <a:r>
                  <a:rPr lang="en-US" b="1" baseline="-25000" dirty="0" err="1">
                    <a:latin typeface="Segoe Condensed" panose="020B0606040200020203" pitchFamily="34" charset="0"/>
                  </a:rPr>
                  <a:t>out</a:t>
                </a:r>
                <a:r>
                  <a:rPr lang="en-US" b="1" dirty="0">
                    <a:latin typeface="Segoe Condensed" panose="020B0606040200020203" pitchFamily="34" charset="0"/>
                  </a:rPr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89034920303285"/>
          <c:y val="0.15593479172587971"/>
          <c:w val="0.1393793620244213"/>
          <c:h val="0.28836705275895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Vout (R1=100Ω)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Sheet1!$J$2:$J$1119</c:f>
              <c:numCache>
                <c:formatCode>General</c:formatCode>
                <c:ptCount val="1118"/>
                <c:pt idx="0">
                  <c:v>2.5</c:v>
                </c:pt>
                <c:pt idx="1">
                  <c:v>3.333333333333333</c:v>
                </c:pt>
                <c:pt idx="2">
                  <c:v>3.75</c:v>
                </c:pt>
                <c:pt idx="3">
                  <c:v>4</c:v>
                </c:pt>
                <c:pt idx="4">
                  <c:v>4.166666666666667</c:v>
                </c:pt>
                <c:pt idx="5">
                  <c:v>4.2857142857142856</c:v>
                </c:pt>
                <c:pt idx="6">
                  <c:v>4.375</c:v>
                </c:pt>
                <c:pt idx="7">
                  <c:v>4.4444444444444446</c:v>
                </c:pt>
                <c:pt idx="8">
                  <c:v>4.5</c:v>
                </c:pt>
                <c:pt idx="9">
                  <c:v>4.545454545454545</c:v>
                </c:pt>
                <c:pt idx="10">
                  <c:v>4.583333333333333</c:v>
                </c:pt>
                <c:pt idx="11">
                  <c:v>4.6153846153846159</c:v>
                </c:pt>
                <c:pt idx="12">
                  <c:v>4.6428571428571432</c:v>
                </c:pt>
                <c:pt idx="13">
                  <c:v>4.666666666666667</c:v>
                </c:pt>
                <c:pt idx="14">
                  <c:v>4.6875</c:v>
                </c:pt>
                <c:pt idx="15">
                  <c:v>4.7058823529411766</c:v>
                </c:pt>
                <c:pt idx="16">
                  <c:v>4.7222222222222223</c:v>
                </c:pt>
                <c:pt idx="17">
                  <c:v>4.7368421052631575</c:v>
                </c:pt>
                <c:pt idx="18">
                  <c:v>4.75</c:v>
                </c:pt>
                <c:pt idx="19">
                  <c:v>4.7619047619047619</c:v>
                </c:pt>
                <c:pt idx="20">
                  <c:v>4.7727272727272734</c:v>
                </c:pt>
                <c:pt idx="21">
                  <c:v>4.7826086956521738</c:v>
                </c:pt>
                <c:pt idx="22">
                  <c:v>4.791666666666667</c:v>
                </c:pt>
                <c:pt idx="23">
                  <c:v>4.8</c:v>
                </c:pt>
                <c:pt idx="24">
                  <c:v>4.8076923076923075</c:v>
                </c:pt>
                <c:pt idx="25">
                  <c:v>4.8148148148148149</c:v>
                </c:pt>
                <c:pt idx="26">
                  <c:v>4.8214285714285712</c:v>
                </c:pt>
                <c:pt idx="27">
                  <c:v>4.8275862068965516</c:v>
                </c:pt>
                <c:pt idx="28">
                  <c:v>4.833333333333333</c:v>
                </c:pt>
                <c:pt idx="29">
                  <c:v>4.838709677419355</c:v>
                </c:pt>
                <c:pt idx="30">
                  <c:v>4.84375</c:v>
                </c:pt>
                <c:pt idx="31">
                  <c:v>4.8484848484848486</c:v>
                </c:pt>
                <c:pt idx="32">
                  <c:v>4.8529411764705879</c:v>
                </c:pt>
                <c:pt idx="33">
                  <c:v>4.8571428571428568</c:v>
                </c:pt>
                <c:pt idx="34">
                  <c:v>4.8611111111111107</c:v>
                </c:pt>
                <c:pt idx="35">
                  <c:v>4.8648648648648649</c:v>
                </c:pt>
                <c:pt idx="36">
                  <c:v>4.8684210526315788</c:v>
                </c:pt>
                <c:pt idx="37">
                  <c:v>4.8717948717948714</c:v>
                </c:pt>
                <c:pt idx="38">
                  <c:v>4.875</c:v>
                </c:pt>
                <c:pt idx="39">
                  <c:v>4.8780487804878048</c:v>
                </c:pt>
                <c:pt idx="40">
                  <c:v>4.8809523809523805</c:v>
                </c:pt>
                <c:pt idx="41">
                  <c:v>4.8837209302325579</c:v>
                </c:pt>
                <c:pt idx="42">
                  <c:v>4.8863636363636367</c:v>
                </c:pt>
                <c:pt idx="43">
                  <c:v>4.8888888888888884</c:v>
                </c:pt>
                <c:pt idx="44">
                  <c:v>4.8913043478260869</c:v>
                </c:pt>
                <c:pt idx="45">
                  <c:v>4.8936170212765955</c:v>
                </c:pt>
                <c:pt idx="46">
                  <c:v>4.895833333333333</c:v>
                </c:pt>
                <c:pt idx="47">
                  <c:v>4.8979591836734695</c:v>
                </c:pt>
                <c:pt idx="48">
                  <c:v>4.9000000000000004</c:v>
                </c:pt>
                <c:pt idx="49">
                  <c:v>4.901960784313725</c:v>
                </c:pt>
                <c:pt idx="50">
                  <c:v>4.9038461538461533</c:v>
                </c:pt>
                <c:pt idx="51">
                  <c:v>4.9056603773584904</c:v>
                </c:pt>
                <c:pt idx="52">
                  <c:v>4.9074074074074074</c:v>
                </c:pt>
                <c:pt idx="53">
                  <c:v>4.9090909090909092</c:v>
                </c:pt>
                <c:pt idx="54">
                  <c:v>4.9107142857142856</c:v>
                </c:pt>
                <c:pt idx="55">
                  <c:v>4.9122807017543852</c:v>
                </c:pt>
                <c:pt idx="56">
                  <c:v>4.9137931034482758</c:v>
                </c:pt>
                <c:pt idx="57">
                  <c:v>4.9152542372881358</c:v>
                </c:pt>
                <c:pt idx="58">
                  <c:v>4.9166666666666661</c:v>
                </c:pt>
                <c:pt idx="59">
                  <c:v>4.918032786885246</c:v>
                </c:pt>
                <c:pt idx="60">
                  <c:v>4.9193548387096779</c:v>
                </c:pt>
                <c:pt idx="61">
                  <c:v>4.92063492063492</c:v>
                </c:pt>
                <c:pt idx="62">
                  <c:v>4.921875</c:v>
                </c:pt>
                <c:pt idx="63">
                  <c:v>4.9230769230769234</c:v>
                </c:pt>
                <c:pt idx="64">
                  <c:v>4.9242424242424239</c:v>
                </c:pt>
                <c:pt idx="65">
                  <c:v>4.9253731343283578</c:v>
                </c:pt>
                <c:pt idx="66">
                  <c:v>4.9264705882352944</c:v>
                </c:pt>
                <c:pt idx="67">
                  <c:v>4.9275362318840585</c:v>
                </c:pt>
                <c:pt idx="68">
                  <c:v>4.9285714285714288</c:v>
                </c:pt>
                <c:pt idx="69">
                  <c:v>4.929577464788732</c:v>
                </c:pt>
                <c:pt idx="70">
                  <c:v>4.9305555555555554</c:v>
                </c:pt>
                <c:pt idx="71">
                  <c:v>4.9315068493150687</c:v>
                </c:pt>
                <c:pt idx="72">
                  <c:v>4.9324324324324325</c:v>
                </c:pt>
                <c:pt idx="73">
                  <c:v>4.9333333333333336</c:v>
                </c:pt>
                <c:pt idx="74">
                  <c:v>4.9342105263157894</c:v>
                </c:pt>
                <c:pt idx="75">
                  <c:v>4.9350649350649354</c:v>
                </c:pt>
                <c:pt idx="76">
                  <c:v>4.9358974358974361</c:v>
                </c:pt>
                <c:pt idx="77">
                  <c:v>4.9367088607594942</c:v>
                </c:pt>
                <c:pt idx="78">
                  <c:v>4.9375</c:v>
                </c:pt>
                <c:pt idx="79">
                  <c:v>4.9382716049382713</c:v>
                </c:pt>
                <c:pt idx="80">
                  <c:v>4.9390243902439028</c:v>
                </c:pt>
                <c:pt idx="81">
                  <c:v>4.9397590361445785</c:v>
                </c:pt>
                <c:pt idx="82">
                  <c:v>4.9404761904761907</c:v>
                </c:pt>
                <c:pt idx="83">
                  <c:v>4.9411764705882355</c:v>
                </c:pt>
                <c:pt idx="84">
                  <c:v>4.941860465116279</c:v>
                </c:pt>
                <c:pt idx="85">
                  <c:v>4.9425287356321839</c:v>
                </c:pt>
                <c:pt idx="86">
                  <c:v>4.9431818181818183</c:v>
                </c:pt>
                <c:pt idx="87">
                  <c:v>4.9438202247191008</c:v>
                </c:pt>
                <c:pt idx="88">
                  <c:v>4.9444444444444446</c:v>
                </c:pt>
                <c:pt idx="89">
                  <c:v>4.9450549450549453</c:v>
                </c:pt>
                <c:pt idx="90">
                  <c:v>4.945652173913043</c:v>
                </c:pt>
                <c:pt idx="91">
                  <c:v>4.946236559139785</c:v>
                </c:pt>
                <c:pt idx="92">
                  <c:v>4.9468085106382977</c:v>
                </c:pt>
                <c:pt idx="93">
                  <c:v>4.9473684210526319</c:v>
                </c:pt>
                <c:pt idx="94">
                  <c:v>4.947916666666667</c:v>
                </c:pt>
                <c:pt idx="95">
                  <c:v>4.9484536082474229</c:v>
                </c:pt>
                <c:pt idx="96">
                  <c:v>4.9489795918367347</c:v>
                </c:pt>
                <c:pt idx="97">
                  <c:v>4.9494949494949498</c:v>
                </c:pt>
                <c:pt idx="98">
                  <c:v>4.95</c:v>
                </c:pt>
                <c:pt idx="99">
                  <c:v>4.9504950495049505</c:v>
                </c:pt>
                <c:pt idx="100">
                  <c:v>4.9509803921568629</c:v>
                </c:pt>
                <c:pt idx="101">
                  <c:v>4.9514563106796121</c:v>
                </c:pt>
                <c:pt idx="102">
                  <c:v>4.9519230769230766</c:v>
                </c:pt>
                <c:pt idx="103">
                  <c:v>4.9523809523809526</c:v>
                </c:pt>
                <c:pt idx="104">
                  <c:v>4.9528301886792452</c:v>
                </c:pt>
                <c:pt idx="105">
                  <c:v>4.9532710280373831</c:v>
                </c:pt>
                <c:pt idx="106">
                  <c:v>4.9537037037037033</c:v>
                </c:pt>
                <c:pt idx="107">
                  <c:v>4.954128440366973</c:v>
                </c:pt>
                <c:pt idx="108">
                  <c:v>4.954545454545455</c:v>
                </c:pt>
                <c:pt idx="109">
                  <c:v>4.954954954954955</c:v>
                </c:pt>
                <c:pt idx="110">
                  <c:v>4.9553571428571432</c:v>
                </c:pt>
                <c:pt idx="111">
                  <c:v>4.9557522123893802</c:v>
                </c:pt>
                <c:pt idx="112">
                  <c:v>4.9561403508771926</c:v>
                </c:pt>
                <c:pt idx="113">
                  <c:v>4.9565217391304355</c:v>
                </c:pt>
                <c:pt idx="114">
                  <c:v>4.9568965517241379</c:v>
                </c:pt>
                <c:pt idx="115">
                  <c:v>4.9572649572649574</c:v>
                </c:pt>
                <c:pt idx="116">
                  <c:v>4.9576271186440675</c:v>
                </c:pt>
                <c:pt idx="117">
                  <c:v>4.9579831932773111</c:v>
                </c:pt>
                <c:pt idx="118">
                  <c:v>4.9583333333333339</c:v>
                </c:pt>
                <c:pt idx="119">
                  <c:v>4.9586776859504136</c:v>
                </c:pt>
                <c:pt idx="120">
                  <c:v>4.9590163934426226</c:v>
                </c:pt>
                <c:pt idx="121">
                  <c:v>4.9593495934959346</c:v>
                </c:pt>
                <c:pt idx="122">
                  <c:v>4.959677419354839</c:v>
                </c:pt>
                <c:pt idx="123">
                  <c:v>4.96</c:v>
                </c:pt>
                <c:pt idx="124">
                  <c:v>4.9603174603174605</c:v>
                </c:pt>
                <c:pt idx="125">
                  <c:v>4.9606299212598426</c:v>
                </c:pt>
                <c:pt idx="126">
                  <c:v>4.9609375</c:v>
                </c:pt>
                <c:pt idx="127">
                  <c:v>4.9612403100775193</c:v>
                </c:pt>
                <c:pt idx="128">
                  <c:v>4.9615384615384617</c:v>
                </c:pt>
                <c:pt idx="129">
                  <c:v>4.9618320610687023</c:v>
                </c:pt>
                <c:pt idx="130">
                  <c:v>4.9621212121212119</c:v>
                </c:pt>
                <c:pt idx="131">
                  <c:v>4.9624060150375939</c:v>
                </c:pt>
                <c:pt idx="132">
                  <c:v>4.9626865671641793</c:v>
                </c:pt>
                <c:pt idx="133">
                  <c:v>4.9629629629629628</c:v>
                </c:pt>
                <c:pt idx="134">
                  <c:v>4.9632352941176467</c:v>
                </c:pt>
                <c:pt idx="135">
                  <c:v>4.9635036496350367</c:v>
                </c:pt>
                <c:pt idx="136">
                  <c:v>4.9637681159420293</c:v>
                </c:pt>
                <c:pt idx="137">
                  <c:v>4.9640287769784175</c:v>
                </c:pt>
                <c:pt idx="138">
                  <c:v>4.9642857142857144</c:v>
                </c:pt>
                <c:pt idx="139">
                  <c:v>4.9645390070921982</c:v>
                </c:pt>
                <c:pt idx="140">
                  <c:v>4.964788732394366</c:v>
                </c:pt>
                <c:pt idx="141">
                  <c:v>4.965034965034965</c:v>
                </c:pt>
                <c:pt idx="142">
                  <c:v>4.9652777777777777</c:v>
                </c:pt>
                <c:pt idx="143">
                  <c:v>4.9655172413793105</c:v>
                </c:pt>
                <c:pt idx="144">
                  <c:v>4.9657534246575343</c:v>
                </c:pt>
                <c:pt idx="145">
                  <c:v>4.9659863945578229</c:v>
                </c:pt>
                <c:pt idx="146">
                  <c:v>4.9662162162162158</c:v>
                </c:pt>
                <c:pt idx="147">
                  <c:v>4.9664429530201346</c:v>
                </c:pt>
                <c:pt idx="148">
                  <c:v>4.9666666666666668</c:v>
                </c:pt>
                <c:pt idx="149">
                  <c:v>4.9668874172185431</c:v>
                </c:pt>
                <c:pt idx="150">
                  <c:v>4.9671052631578947</c:v>
                </c:pt>
                <c:pt idx="151">
                  <c:v>4.9673202614379086</c:v>
                </c:pt>
                <c:pt idx="152">
                  <c:v>4.9675324675324681</c:v>
                </c:pt>
                <c:pt idx="153">
                  <c:v>4.967741935483871</c:v>
                </c:pt>
                <c:pt idx="154">
                  <c:v>4.9679487179487181</c:v>
                </c:pt>
                <c:pt idx="155">
                  <c:v>4.968152866242038</c:v>
                </c:pt>
                <c:pt idx="156">
                  <c:v>4.9683544303797467</c:v>
                </c:pt>
                <c:pt idx="157">
                  <c:v>4.9685534591194971</c:v>
                </c:pt>
                <c:pt idx="158">
                  <c:v>4.96875</c:v>
                </c:pt>
                <c:pt idx="159">
                  <c:v>4.9689440993788816</c:v>
                </c:pt>
                <c:pt idx="160">
                  <c:v>4.9691358024691361</c:v>
                </c:pt>
                <c:pt idx="161">
                  <c:v>4.9693251533742338</c:v>
                </c:pt>
                <c:pt idx="162">
                  <c:v>4.9695121951219514</c:v>
                </c:pt>
                <c:pt idx="163">
                  <c:v>4.9696969696969697</c:v>
                </c:pt>
                <c:pt idx="164">
                  <c:v>4.9698795180722897</c:v>
                </c:pt>
                <c:pt idx="165">
                  <c:v>4.9700598802395204</c:v>
                </c:pt>
                <c:pt idx="166">
                  <c:v>4.9702380952380949</c:v>
                </c:pt>
                <c:pt idx="167">
                  <c:v>4.9704142011834316</c:v>
                </c:pt>
                <c:pt idx="168">
                  <c:v>4.9705882352941178</c:v>
                </c:pt>
                <c:pt idx="169">
                  <c:v>4.9707602339181287</c:v>
                </c:pt>
                <c:pt idx="170">
                  <c:v>4.970930232558139</c:v>
                </c:pt>
                <c:pt idx="171">
                  <c:v>4.9710982658959537</c:v>
                </c:pt>
                <c:pt idx="172">
                  <c:v>4.9712643678160919</c:v>
                </c:pt>
                <c:pt idx="173">
                  <c:v>4.9714285714285715</c:v>
                </c:pt>
                <c:pt idx="174">
                  <c:v>4.9715909090909092</c:v>
                </c:pt>
                <c:pt idx="175">
                  <c:v>4.9717514124293789</c:v>
                </c:pt>
                <c:pt idx="176">
                  <c:v>4.9719101123595504</c:v>
                </c:pt>
                <c:pt idx="177">
                  <c:v>4.972067039106145</c:v>
                </c:pt>
                <c:pt idx="178">
                  <c:v>4.9722222222222223</c:v>
                </c:pt>
                <c:pt idx="179">
                  <c:v>4.972375690607735</c:v>
                </c:pt>
                <c:pt idx="180">
                  <c:v>4.9725274725274726</c:v>
                </c:pt>
                <c:pt idx="181">
                  <c:v>4.972677595628415</c:v>
                </c:pt>
                <c:pt idx="182">
                  <c:v>4.9728260869565215</c:v>
                </c:pt>
                <c:pt idx="183">
                  <c:v>4.9729729729729737</c:v>
                </c:pt>
                <c:pt idx="184">
                  <c:v>4.9731182795698921</c:v>
                </c:pt>
                <c:pt idx="185">
                  <c:v>4.9732620320855609</c:v>
                </c:pt>
                <c:pt idx="186">
                  <c:v>4.9734042553191484</c:v>
                </c:pt>
                <c:pt idx="187">
                  <c:v>4.973544973544973</c:v>
                </c:pt>
                <c:pt idx="188">
                  <c:v>4.9736842105263159</c:v>
                </c:pt>
                <c:pt idx="189">
                  <c:v>4.9738219895287958</c:v>
                </c:pt>
                <c:pt idx="190">
                  <c:v>4.973958333333333</c:v>
                </c:pt>
                <c:pt idx="191">
                  <c:v>4.9740932642487046</c:v>
                </c:pt>
                <c:pt idx="192">
                  <c:v>4.9742268041237114</c:v>
                </c:pt>
                <c:pt idx="193">
                  <c:v>4.9743589743589745</c:v>
                </c:pt>
                <c:pt idx="194">
                  <c:v>4.9744897959183678</c:v>
                </c:pt>
                <c:pt idx="195">
                  <c:v>4.9746192893401018</c:v>
                </c:pt>
                <c:pt idx="196">
                  <c:v>4.9747474747474749</c:v>
                </c:pt>
                <c:pt idx="197">
                  <c:v>4.974874371859296</c:v>
                </c:pt>
                <c:pt idx="198">
                  <c:v>4.9749999999999996</c:v>
                </c:pt>
                <c:pt idx="199">
                  <c:v>4.9751243781094532</c:v>
                </c:pt>
                <c:pt idx="200">
                  <c:v>4.9752475247524757</c:v>
                </c:pt>
                <c:pt idx="201">
                  <c:v>4.9753694581280792</c:v>
                </c:pt>
                <c:pt idx="202">
                  <c:v>4.9754901960784315</c:v>
                </c:pt>
                <c:pt idx="203">
                  <c:v>4.975609756097561</c:v>
                </c:pt>
                <c:pt idx="204">
                  <c:v>4.9757281553398061</c:v>
                </c:pt>
                <c:pt idx="205">
                  <c:v>4.9758454106280192</c:v>
                </c:pt>
                <c:pt idx="206">
                  <c:v>4.9759615384615383</c:v>
                </c:pt>
                <c:pt idx="207">
                  <c:v>4.9760765550239237</c:v>
                </c:pt>
                <c:pt idx="208">
                  <c:v>4.9761904761904763</c:v>
                </c:pt>
                <c:pt idx="209">
                  <c:v>4.9763033175355451</c:v>
                </c:pt>
                <c:pt idx="210">
                  <c:v>4.9764150943396226</c:v>
                </c:pt>
                <c:pt idx="211">
                  <c:v>4.976525821596244</c:v>
                </c:pt>
                <c:pt idx="212">
                  <c:v>4.9766355140186915</c:v>
                </c:pt>
                <c:pt idx="213">
                  <c:v>4.9767441860465116</c:v>
                </c:pt>
                <c:pt idx="214">
                  <c:v>4.9768518518518521</c:v>
                </c:pt>
                <c:pt idx="215">
                  <c:v>4.9769585253456219</c:v>
                </c:pt>
                <c:pt idx="216">
                  <c:v>4.977064220183486</c:v>
                </c:pt>
                <c:pt idx="217">
                  <c:v>4.9771689497716896</c:v>
                </c:pt>
                <c:pt idx="218">
                  <c:v>4.9772727272727275</c:v>
                </c:pt>
                <c:pt idx="219">
                  <c:v>4.9773755656108598</c:v>
                </c:pt>
                <c:pt idx="220">
                  <c:v>4.9774774774774775</c:v>
                </c:pt>
                <c:pt idx="221">
                  <c:v>4.9775784753363226</c:v>
                </c:pt>
                <c:pt idx="222">
                  <c:v>4.9776785714285712</c:v>
                </c:pt>
                <c:pt idx="223">
                  <c:v>4.9777777777777779</c:v>
                </c:pt>
                <c:pt idx="224">
                  <c:v>4.9778761061946906</c:v>
                </c:pt>
                <c:pt idx="225">
                  <c:v>4.9779735682819384</c:v>
                </c:pt>
                <c:pt idx="226">
                  <c:v>4.9780701754385968</c:v>
                </c:pt>
                <c:pt idx="227">
                  <c:v>4.9781659388646284</c:v>
                </c:pt>
                <c:pt idx="228">
                  <c:v>4.9782608695652177</c:v>
                </c:pt>
                <c:pt idx="229">
                  <c:v>4.9783549783549788</c:v>
                </c:pt>
                <c:pt idx="230">
                  <c:v>4.9784482758620694</c:v>
                </c:pt>
                <c:pt idx="231">
                  <c:v>4.9785407725321891</c:v>
                </c:pt>
                <c:pt idx="232">
                  <c:v>4.9786324786324787</c:v>
                </c:pt>
                <c:pt idx="233">
                  <c:v>4.9787234042553195</c:v>
                </c:pt>
                <c:pt idx="234">
                  <c:v>4.9788135593220337</c:v>
                </c:pt>
                <c:pt idx="235">
                  <c:v>4.9789029535864984</c:v>
                </c:pt>
                <c:pt idx="236">
                  <c:v>4.9789915966386555</c:v>
                </c:pt>
                <c:pt idx="237">
                  <c:v>4.97907949790795</c:v>
                </c:pt>
                <c:pt idx="238">
                  <c:v>4.979166666666667</c:v>
                </c:pt>
                <c:pt idx="239">
                  <c:v>4.9792531120331951</c:v>
                </c:pt>
                <c:pt idx="240">
                  <c:v>4.9793388429752063</c:v>
                </c:pt>
                <c:pt idx="241">
                  <c:v>4.9794238683127574</c:v>
                </c:pt>
                <c:pt idx="242">
                  <c:v>4.9795081967213122</c:v>
                </c:pt>
                <c:pt idx="243">
                  <c:v>4.9795918367346932</c:v>
                </c:pt>
                <c:pt idx="244">
                  <c:v>4.9796747967479673</c:v>
                </c:pt>
                <c:pt idx="245">
                  <c:v>4.9797570850202426</c:v>
                </c:pt>
                <c:pt idx="246">
                  <c:v>4.979838709677419</c:v>
                </c:pt>
                <c:pt idx="247">
                  <c:v>4.9799196787148592</c:v>
                </c:pt>
                <c:pt idx="248">
                  <c:v>4.9800000000000004</c:v>
                </c:pt>
                <c:pt idx="249">
                  <c:v>4.9800796812749004</c:v>
                </c:pt>
                <c:pt idx="250">
                  <c:v>4.9801587301587302</c:v>
                </c:pt>
                <c:pt idx="251">
                  <c:v>4.9802371541501973</c:v>
                </c:pt>
                <c:pt idx="252">
                  <c:v>4.9803149606299213</c:v>
                </c:pt>
                <c:pt idx="253">
                  <c:v>4.9803921568627452</c:v>
                </c:pt>
                <c:pt idx="254">
                  <c:v>4.98046875</c:v>
                </c:pt>
                <c:pt idx="255">
                  <c:v>4.9805447470817121</c:v>
                </c:pt>
                <c:pt idx="256">
                  <c:v>4.9806201550387597</c:v>
                </c:pt>
                <c:pt idx="257">
                  <c:v>4.980694980694981</c:v>
                </c:pt>
                <c:pt idx="258">
                  <c:v>4.9807692307692308</c:v>
                </c:pt>
                <c:pt idx="259">
                  <c:v>4.980842911877394</c:v>
                </c:pt>
                <c:pt idx="260">
                  <c:v>4.9809160305343516</c:v>
                </c:pt>
                <c:pt idx="261">
                  <c:v>4.9809885931558933</c:v>
                </c:pt>
                <c:pt idx="262">
                  <c:v>4.9810606060606064</c:v>
                </c:pt>
                <c:pt idx="263">
                  <c:v>4.9811320754716979</c:v>
                </c:pt>
                <c:pt idx="264">
                  <c:v>4.981203007518797</c:v>
                </c:pt>
                <c:pt idx="265">
                  <c:v>4.9812734082397006</c:v>
                </c:pt>
                <c:pt idx="266">
                  <c:v>4.9813432835820901</c:v>
                </c:pt>
                <c:pt idx="267">
                  <c:v>4.9814126394052041</c:v>
                </c:pt>
                <c:pt idx="268">
                  <c:v>4.9814814814814818</c:v>
                </c:pt>
                <c:pt idx="269">
                  <c:v>4.9815498154981555</c:v>
                </c:pt>
                <c:pt idx="270">
                  <c:v>4.9816176470588234</c:v>
                </c:pt>
                <c:pt idx="271">
                  <c:v>4.9816849816849818</c:v>
                </c:pt>
                <c:pt idx="272">
                  <c:v>4.9817518248175183</c:v>
                </c:pt>
                <c:pt idx="273">
                  <c:v>4.9818181818181815</c:v>
                </c:pt>
                <c:pt idx="274">
                  <c:v>4.9818840579710146</c:v>
                </c:pt>
                <c:pt idx="275">
                  <c:v>4.9819494584837543</c:v>
                </c:pt>
                <c:pt idx="276">
                  <c:v>4.9820143884892083</c:v>
                </c:pt>
                <c:pt idx="277">
                  <c:v>4.9820788530465947</c:v>
                </c:pt>
                <c:pt idx="278">
                  <c:v>4.9821428571428577</c:v>
                </c:pt>
                <c:pt idx="279">
                  <c:v>4.9822064056939501</c:v>
                </c:pt>
                <c:pt idx="280">
                  <c:v>4.9822695035460995</c:v>
                </c:pt>
                <c:pt idx="281">
                  <c:v>4.9823321554770317</c:v>
                </c:pt>
                <c:pt idx="282">
                  <c:v>4.982394366197183</c:v>
                </c:pt>
                <c:pt idx="283">
                  <c:v>4.9824561403508767</c:v>
                </c:pt>
                <c:pt idx="284">
                  <c:v>4.9825174825174825</c:v>
                </c:pt>
                <c:pt idx="285">
                  <c:v>4.9825783972125439</c:v>
                </c:pt>
                <c:pt idx="286">
                  <c:v>4.9826388888888893</c:v>
                </c:pt>
                <c:pt idx="287">
                  <c:v>4.9826989619377162</c:v>
                </c:pt>
                <c:pt idx="288">
                  <c:v>4.9827586206896548</c:v>
                </c:pt>
                <c:pt idx="289">
                  <c:v>4.9828178694158076</c:v>
                </c:pt>
                <c:pt idx="290">
                  <c:v>4.9828767123287667</c:v>
                </c:pt>
                <c:pt idx="291">
                  <c:v>4.9829351535836173</c:v>
                </c:pt>
                <c:pt idx="292">
                  <c:v>4.9829931972789119</c:v>
                </c:pt>
                <c:pt idx="293">
                  <c:v>4.9830508474576272</c:v>
                </c:pt>
                <c:pt idx="294">
                  <c:v>4.9831081081081079</c:v>
                </c:pt>
                <c:pt idx="295">
                  <c:v>4.9831649831649836</c:v>
                </c:pt>
                <c:pt idx="296">
                  <c:v>4.9832214765100673</c:v>
                </c:pt>
                <c:pt idx="297">
                  <c:v>4.9832775919732439</c:v>
                </c:pt>
                <c:pt idx="298">
                  <c:v>4.9833333333333334</c:v>
                </c:pt>
                <c:pt idx="299">
                  <c:v>4.9833887043189371</c:v>
                </c:pt>
                <c:pt idx="300">
                  <c:v>4.9834437086092711</c:v>
                </c:pt>
                <c:pt idx="301">
                  <c:v>4.9834983498349832</c:v>
                </c:pt>
                <c:pt idx="302">
                  <c:v>4.9835526315789478</c:v>
                </c:pt>
                <c:pt idx="303">
                  <c:v>4.9836065573770494</c:v>
                </c:pt>
                <c:pt idx="304">
                  <c:v>4.9836601307189543</c:v>
                </c:pt>
                <c:pt idx="305">
                  <c:v>4.9837133550488595</c:v>
                </c:pt>
                <c:pt idx="306">
                  <c:v>4.9837662337662341</c:v>
                </c:pt>
                <c:pt idx="307">
                  <c:v>4.9838187702265371</c:v>
                </c:pt>
                <c:pt idx="308">
                  <c:v>4.9838709677419359</c:v>
                </c:pt>
                <c:pt idx="309">
                  <c:v>4.983922829581994</c:v>
                </c:pt>
                <c:pt idx="310">
                  <c:v>4.9839743589743595</c:v>
                </c:pt>
                <c:pt idx="311">
                  <c:v>4.9840255591054312</c:v>
                </c:pt>
                <c:pt idx="312">
                  <c:v>4.984076433121019</c:v>
                </c:pt>
                <c:pt idx="313">
                  <c:v>4.9841269841269842</c:v>
                </c:pt>
                <c:pt idx="314">
                  <c:v>4.9841772151898738</c:v>
                </c:pt>
                <c:pt idx="315">
                  <c:v>4.9842271293375395</c:v>
                </c:pt>
                <c:pt idx="316">
                  <c:v>4.9842767295597481</c:v>
                </c:pt>
                <c:pt idx="317">
                  <c:v>4.984326018808777</c:v>
                </c:pt>
                <c:pt idx="318">
                  <c:v>4.984375</c:v>
                </c:pt>
                <c:pt idx="319">
                  <c:v>4.9844236760124607</c:v>
                </c:pt>
                <c:pt idx="320">
                  <c:v>4.9844720496894412</c:v>
                </c:pt>
                <c:pt idx="321">
                  <c:v>4.9845201238390091</c:v>
                </c:pt>
                <c:pt idx="322">
                  <c:v>4.9845679012345681</c:v>
                </c:pt>
                <c:pt idx="323">
                  <c:v>4.9846153846153847</c:v>
                </c:pt>
                <c:pt idx="324">
                  <c:v>4.9846625766871169</c:v>
                </c:pt>
                <c:pt idx="325">
                  <c:v>4.9847094801223237</c:v>
                </c:pt>
                <c:pt idx="326">
                  <c:v>4.9847560975609753</c:v>
                </c:pt>
                <c:pt idx="327">
                  <c:v>4.9848024316109427</c:v>
                </c:pt>
                <c:pt idx="328">
                  <c:v>4.9848484848484844</c:v>
                </c:pt>
                <c:pt idx="329">
                  <c:v>4.9848942598187316</c:v>
                </c:pt>
                <c:pt idx="330">
                  <c:v>4.9849397590361448</c:v>
                </c:pt>
                <c:pt idx="331">
                  <c:v>4.984984984984985</c:v>
                </c:pt>
                <c:pt idx="332">
                  <c:v>4.9850299401197606</c:v>
                </c:pt>
                <c:pt idx="333">
                  <c:v>4.9850746268656714</c:v>
                </c:pt>
                <c:pt idx="334">
                  <c:v>4.9851190476190474</c:v>
                </c:pt>
                <c:pt idx="335">
                  <c:v>4.9851632047477743</c:v>
                </c:pt>
                <c:pt idx="336">
                  <c:v>4.9852071005917162</c:v>
                </c:pt>
                <c:pt idx="337">
                  <c:v>4.9852507374631267</c:v>
                </c:pt>
                <c:pt idx="338">
                  <c:v>4.9852941176470589</c:v>
                </c:pt>
                <c:pt idx="339">
                  <c:v>4.9853372434017595</c:v>
                </c:pt>
                <c:pt idx="340">
                  <c:v>4.9853801169590648</c:v>
                </c:pt>
                <c:pt idx="341">
                  <c:v>4.9854227405247817</c:v>
                </c:pt>
                <c:pt idx="342">
                  <c:v>4.9854651162790695</c:v>
                </c:pt>
                <c:pt idx="343">
                  <c:v>4.9855072463768115</c:v>
                </c:pt>
                <c:pt idx="344">
                  <c:v>4.9855491329479769</c:v>
                </c:pt>
                <c:pt idx="345">
                  <c:v>4.9855907780979827</c:v>
                </c:pt>
                <c:pt idx="346">
                  <c:v>4.985632183908046</c:v>
                </c:pt>
                <c:pt idx="347">
                  <c:v>4.9856733524355299</c:v>
                </c:pt>
                <c:pt idx="348">
                  <c:v>4.9857142857142858</c:v>
                </c:pt>
                <c:pt idx="349">
                  <c:v>4.9857549857549861</c:v>
                </c:pt>
                <c:pt idx="350">
                  <c:v>4.985795454545455</c:v>
                </c:pt>
                <c:pt idx="351">
                  <c:v>4.9858356940509916</c:v>
                </c:pt>
                <c:pt idx="352">
                  <c:v>4.9858757062146895</c:v>
                </c:pt>
                <c:pt idx="353">
                  <c:v>4.9859154929577461</c:v>
                </c:pt>
                <c:pt idx="354">
                  <c:v>4.9859550561797752</c:v>
                </c:pt>
                <c:pt idx="355">
                  <c:v>4.9859943977591037</c:v>
                </c:pt>
                <c:pt idx="356">
                  <c:v>4.9860335195530725</c:v>
                </c:pt>
                <c:pt idx="357">
                  <c:v>4.9860724233983289</c:v>
                </c:pt>
                <c:pt idx="358">
                  <c:v>4.9861111111111107</c:v>
                </c:pt>
                <c:pt idx="359">
                  <c:v>4.986149584487535</c:v>
                </c:pt>
                <c:pt idx="360">
                  <c:v>4.9861878453038671</c:v>
                </c:pt>
                <c:pt idx="361">
                  <c:v>4.9862258953168039</c:v>
                </c:pt>
                <c:pt idx="362">
                  <c:v>4.9862637362637363</c:v>
                </c:pt>
                <c:pt idx="363">
                  <c:v>4.9863013698630141</c:v>
                </c:pt>
                <c:pt idx="364">
                  <c:v>4.9863387978142075</c:v>
                </c:pt>
                <c:pt idx="365">
                  <c:v>4.9863760217983648</c:v>
                </c:pt>
                <c:pt idx="366">
                  <c:v>4.9864130434782608</c:v>
                </c:pt>
                <c:pt idx="367">
                  <c:v>4.9864498644986446</c:v>
                </c:pt>
                <c:pt idx="368">
                  <c:v>4.9864864864864868</c:v>
                </c:pt>
                <c:pt idx="369">
                  <c:v>4.986522911051213</c:v>
                </c:pt>
                <c:pt idx="370">
                  <c:v>4.986559139784946</c:v>
                </c:pt>
                <c:pt idx="371">
                  <c:v>4.9865951742627344</c:v>
                </c:pt>
                <c:pt idx="372">
                  <c:v>4.9866310160427805</c:v>
                </c:pt>
                <c:pt idx="373">
                  <c:v>4.9866666666666664</c:v>
                </c:pt>
                <c:pt idx="374">
                  <c:v>4.9867021276595747</c:v>
                </c:pt>
                <c:pt idx="375">
                  <c:v>4.9867374005305036</c:v>
                </c:pt>
                <c:pt idx="376">
                  <c:v>4.9867724867724865</c:v>
                </c:pt>
                <c:pt idx="377">
                  <c:v>4.9868073878627968</c:v>
                </c:pt>
                <c:pt idx="378">
                  <c:v>4.9868421052631575</c:v>
                </c:pt>
                <c:pt idx="379">
                  <c:v>4.9868766404199478</c:v>
                </c:pt>
                <c:pt idx="380">
                  <c:v>4.9869109947643979</c:v>
                </c:pt>
                <c:pt idx="381">
                  <c:v>4.9869451697127936</c:v>
                </c:pt>
                <c:pt idx="382">
                  <c:v>4.986979166666667</c:v>
                </c:pt>
                <c:pt idx="383">
                  <c:v>4.9870129870129869</c:v>
                </c:pt>
                <c:pt idx="384">
                  <c:v>4.9870466321243523</c:v>
                </c:pt>
                <c:pt idx="385">
                  <c:v>4.9870801033591734</c:v>
                </c:pt>
                <c:pt idx="386">
                  <c:v>4.9871134020618557</c:v>
                </c:pt>
                <c:pt idx="387">
                  <c:v>4.987146529562982</c:v>
                </c:pt>
                <c:pt idx="388">
                  <c:v>4.9871794871794872</c:v>
                </c:pt>
                <c:pt idx="389">
                  <c:v>4.9872122762148337</c:v>
                </c:pt>
                <c:pt idx="390">
                  <c:v>4.9872448979591839</c:v>
                </c:pt>
                <c:pt idx="391">
                  <c:v>4.9872773536895671</c:v>
                </c:pt>
                <c:pt idx="392">
                  <c:v>4.9873096446700513</c:v>
                </c:pt>
                <c:pt idx="393">
                  <c:v>4.9873417721518987</c:v>
                </c:pt>
                <c:pt idx="394">
                  <c:v>4.9873737373737379</c:v>
                </c:pt>
                <c:pt idx="395">
                  <c:v>4.9874055415617127</c:v>
                </c:pt>
                <c:pt idx="396">
                  <c:v>4.9874371859296485</c:v>
                </c:pt>
                <c:pt idx="397">
                  <c:v>4.9874686716791974</c:v>
                </c:pt>
                <c:pt idx="398">
                  <c:v>4.9875000000000007</c:v>
                </c:pt>
                <c:pt idx="399">
                  <c:v>4.9875311720698257</c:v>
                </c:pt>
                <c:pt idx="400">
                  <c:v>4.9875621890547261</c:v>
                </c:pt>
                <c:pt idx="401">
                  <c:v>4.9875930521091814</c:v>
                </c:pt>
                <c:pt idx="402">
                  <c:v>4.9876237623762378</c:v>
                </c:pt>
                <c:pt idx="403">
                  <c:v>4.9876543209876543</c:v>
                </c:pt>
                <c:pt idx="404">
                  <c:v>4.9876847290640391</c:v>
                </c:pt>
                <c:pt idx="405">
                  <c:v>4.9877149877149876</c:v>
                </c:pt>
                <c:pt idx="406">
                  <c:v>4.9877450980392162</c:v>
                </c:pt>
                <c:pt idx="407">
                  <c:v>4.9877750611246947</c:v>
                </c:pt>
                <c:pt idx="408">
                  <c:v>4.9878048780487809</c:v>
                </c:pt>
                <c:pt idx="409">
                  <c:v>4.9878345498783458</c:v>
                </c:pt>
                <c:pt idx="410">
                  <c:v>4.9878640776699026</c:v>
                </c:pt>
                <c:pt idx="411">
                  <c:v>4.9878934624697333</c:v>
                </c:pt>
                <c:pt idx="412">
                  <c:v>4.9879227053140092</c:v>
                </c:pt>
                <c:pt idx="413">
                  <c:v>4.9879518072289155</c:v>
                </c:pt>
                <c:pt idx="414">
                  <c:v>4.9879807692307692</c:v>
                </c:pt>
                <c:pt idx="415">
                  <c:v>4.9880095923261392</c:v>
                </c:pt>
                <c:pt idx="416">
                  <c:v>4.9880382775119623</c:v>
                </c:pt>
                <c:pt idx="417">
                  <c:v>4.9880668257756557</c:v>
                </c:pt>
                <c:pt idx="418">
                  <c:v>4.9880952380952381</c:v>
                </c:pt>
                <c:pt idx="419">
                  <c:v>4.9881235154394297</c:v>
                </c:pt>
                <c:pt idx="420">
                  <c:v>4.988151658767773</c:v>
                </c:pt>
                <c:pt idx="421">
                  <c:v>4.9881796690307327</c:v>
                </c:pt>
                <c:pt idx="422">
                  <c:v>4.9882075471698109</c:v>
                </c:pt>
                <c:pt idx="423">
                  <c:v>4.9882352941176471</c:v>
                </c:pt>
                <c:pt idx="424">
                  <c:v>4.988262910798122</c:v>
                </c:pt>
                <c:pt idx="425">
                  <c:v>4.9882903981264635</c:v>
                </c:pt>
                <c:pt idx="426">
                  <c:v>4.9883177570093453</c:v>
                </c:pt>
                <c:pt idx="427">
                  <c:v>4.9883449883449877</c:v>
                </c:pt>
                <c:pt idx="428">
                  <c:v>4.9883720930232558</c:v>
                </c:pt>
                <c:pt idx="429">
                  <c:v>4.9883990719257545</c:v>
                </c:pt>
                <c:pt idx="430">
                  <c:v>4.9884259259259265</c:v>
                </c:pt>
                <c:pt idx="431">
                  <c:v>4.9884526558891453</c:v>
                </c:pt>
                <c:pt idx="432">
                  <c:v>4.9884792626728105</c:v>
                </c:pt>
                <c:pt idx="433">
                  <c:v>4.9885057471264362</c:v>
                </c:pt>
                <c:pt idx="434">
                  <c:v>4.988532110091743</c:v>
                </c:pt>
                <c:pt idx="435">
                  <c:v>4.9885583524027464</c:v>
                </c:pt>
                <c:pt idx="436">
                  <c:v>4.9885844748858448</c:v>
                </c:pt>
                <c:pt idx="437">
                  <c:v>4.9886104783599086</c:v>
                </c:pt>
                <c:pt idx="438">
                  <c:v>4.9886363636363633</c:v>
                </c:pt>
                <c:pt idx="439">
                  <c:v>4.9886621315192743</c:v>
                </c:pt>
                <c:pt idx="440">
                  <c:v>4.9886877828054299</c:v>
                </c:pt>
                <c:pt idx="441">
                  <c:v>4.9887133182844243</c:v>
                </c:pt>
                <c:pt idx="442">
                  <c:v>4.9887387387387392</c:v>
                </c:pt>
                <c:pt idx="443">
                  <c:v>4.98876404494382</c:v>
                </c:pt>
                <c:pt idx="444">
                  <c:v>4.9887892376681613</c:v>
                </c:pt>
                <c:pt idx="445">
                  <c:v>4.9888143176733779</c:v>
                </c:pt>
                <c:pt idx="446">
                  <c:v>4.9888392857142856</c:v>
                </c:pt>
                <c:pt idx="447">
                  <c:v>4.9888641425389757</c:v>
                </c:pt>
                <c:pt idx="448">
                  <c:v>4.9888888888888889</c:v>
                </c:pt>
                <c:pt idx="449">
                  <c:v>4.9889135254988917</c:v>
                </c:pt>
                <c:pt idx="450">
                  <c:v>4.9889380530973453</c:v>
                </c:pt>
                <c:pt idx="451">
                  <c:v>4.9889624724061807</c:v>
                </c:pt>
                <c:pt idx="452">
                  <c:v>4.9889867841409687</c:v>
                </c:pt>
                <c:pt idx="453">
                  <c:v>4.9890109890109891</c:v>
                </c:pt>
                <c:pt idx="454">
                  <c:v>4.9890350877192988</c:v>
                </c:pt>
                <c:pt idx="455">
                  <c:v>4.989059080962801</c:v>
                </c:pt>
                <c:pt idx="456">
                  <c:v>4.9890829694323147</c:v>
                </c:pt>
                <c:pt idx="457">
                  <c:v>4.9891067538126359</c:v>
                </c:pt>
                <c:pt idx="458">
                  <c:v>4.9891304347826084</c:v>
                </c:pt>
                <c:pt idx="459">
                  <c:v>4.9891540130151846</c:v>
                </c:pt>
                <c:pt idx="460">
                  <c:v>4.9891774891774894</c:v>
                </c:pt>
                <c:pt idx="461">
                  <c:v>4.9892008639308854</c:v>
                </c:pt>
                <c:pt idx="462">
                  <c:v>4.9892241379310338</c:v>
                </c:pt>
                <c:pt idx="463">
                  <c:v>4.989247311827957</c:v>
                </c:pt>
                <c:pt idx="464">
                  <c:v>4.9892703862660941</c:v>
                </c:pt>
                <c:pt idx="465">
                  <c:v>4.9892933618843678</c:v>
                </c:pt>
                <c:pt idx="466">
                  <c:v>4.9893162393162394</c:v>
                </c:pt>
                <c:pt idx="467">
                  <c:v>4.9893390191897655</c:v>
                </c:pt>
                <c:pt idx="468">
                  <c:v>4.9893617021276597</c:v>
                </c:pt>
                <c:pt idx="469">
                  <c:v>4.9893842887473463</c:v>
                </c:pt>
                <c:pt idx="470">
                  <c:v>4.9894067796610173</c:v>
                </c:pt>
                <c:pt idx="471">
                  <c:v>4.9894291754756868</c:v>
                </c:pt>
                <c:pt idx="472">
                  <c:v>4.9894514767932492</c:v>
                </c:pt>
                <c:pt idx="473">
                  <c:v>4.9894736842105267</c:v>
                </c:pt>
                <c:pt idx="474">
                  <c:v>4.9894957983193278</c:v>
                </c:pt>
                <c:pt idx="475">
                  <c:v>4.9895178197064984</c:v>
                </c:pt>
                <c:pt idx="476">
                  <c:v>4.989539748953975</c:v>
                </c:pt>
                <c:pt idx="477">
                  <c:v>4.989561586638831</c:v>
                </c:pt>
                <c:pt idx="478">
                  <c:v>4.989583333333333</c:v>
                </c:pt>
                <c:pt idx="479">
                  <c:v>4.9896049896049899</c:v>
                </c:pt>
                <c:pt idx="480">
                  <c:v>4.9896265560165975</c:v>
                </c:pt>
                <c:pt idx="481">
                  <c:v>4.9896480331262936</c:v>
                </c:pt>
                <c:pt idx="482">
                  <c:v>4.9896694214876032</c:v>
                </c:pt>
                <c:pt idx="483">
                  <c:v>4.9896907216494846</c:v>
                </c:pt>
                <c:pt idx="484">
                  <c:v>4.9897119341563787</c:v>
                </c:pt>
                <c:pt idx="485">
                  <c:v>4.9897330595482545</c:v>
                </c:pt>
                <c:pt idx="486">
                  <c:v>4.9897540983606561</c:v>
                </c:pt>
                <c:pt idx="487">
                  <c:v>4.9897750511247443</c:v>
                </c:pt>
                <c:pt idx="488">
                  <c:v>4.9897959183673466</c:v>
                </c:pt>
                <c:pt idx="489">
                  <c:v>4.9898167006109979</c:v>
                </c:pt>
                <c:pt idx="490">
                  <c:v>4.9898373983739832</c:v>
                </c:pt>
                <c:pt idx="491">
                  <c:v>4.9898580121703855</c:v>
                </c:pt>
                <c:pt idx="492">
                  <c:v>4.9898785425101213</c:v>
                </c:pt>
                <c:pt idx="493">
                  <c:v>4.9898989898989896</c:v>
                </c:pt>
                <c:pt idx="494">
                  <c:v>4.9899193548387091</c:v>
                </c:pt>
                <c:pt idx="495">
                  <c:v>4.9899396378269616</c:v>
                </c:pt>
                <c:pt idx="496">
                  <c:v>4.9899598393574296</c:v>
                </c:pt>
                <c:pt idx="497">
                  <c:v>4.9899799599198396</c:v>
                </c:pt>
                <c:pt idx="498">
                  <c:v>4.99</c:v>
                </c:pt>
                <c:pt idx="499">
                  <c:v>4.9900199600798398</c:v>
                </c:pt>
                <c:pt idx="500">
                  <c:v>4.9900398406374507</c:v>
                </c:pt>
                <c:pt idx="501">
                  <c:v>4.9900596421471173</c:v>
                </c:pt>
                <c:pt idx="502">
                  <c:v>4.9900793650793656</c:v>
                </c:pt>
                <c:pt idx="503">
                  <c:v>4.9900990099009901</c:v>
                </c:pt>
                <c:pt idx="504">
                  <c:v>4.9901185770750986</c:v>
                </c:pt>
                <c:pt idx="505">
                  <c:v>4.9901380670611442</c:v>
                </c:pt>
                <c:pt idx="506">
                  <c:v>4.9901574803149611</c:v>
                </c:pt>
                <c:pt idx="507">
                  <c:v>4.9901768172888019</c:v>
                </c:pt>
                <c:pt idx="508">
                  <c:v>4.9901960784313726</c:v>
                </c:pt>
                <c:pt idx="509">
                  <c:v>4.9902152641878663</c:v>
                </c:pt>
                <c:pt idx="510">
                  <c:v>4.990234375</c:v>
                </c:pt>
                <c:pt idx="511">
                  <c:v>4.9902534113060426</c:v>
                </c:pt>
                <c:pt idx="512">
                  <c:v>4.9902723735408561</c:v>
                </c:pt>
                <c:pt idx="513">
                  <c:v>4.9902912621359228</c:v>
                </c:pt>
                <c:pt idx="514">
                  <c:v>4.9903100775193803</c:v>
                </c:pt>
                <c:pt idx="515">
                  <c:v>4.9903288201160541</c:v>
                </c:pt>
                <c:pt idx="516">
                  <c:v>4.9903474903474905</c:v>
                </c:pt>
                <c:pt idx="517">
                  <c:v>4.9903660886319843</c:v>
                </c:pt>
                <c:pt idx="518">
                  <c:v>4.990384615384615</c:v>
                </c:pt>
                <c:pt idx="519">
                  <c:v>4.9904030710172744</c:v>
                </c:pt>
                <c:pt idx="520">
                  <c:v>4.990421455938697</c:v>
                </c:pt>
                <c:pt idx="521">
                  <c:v>4.9904397705544934</c:v>
                </c:pt>
                <c:pt idx="522">
                  <c:v>4.9904580152671754</c:v>
                </c:pt>
                <c:pt idx="523">
                  <c:v>4.9904761904761905</c:v>
                </c:pt>
                <c:pt idx="524">
                  <c:v>4.9904942965779471</c:v>
                </c:pt>
                <c:pt idx="525">
                  <c:v>4.9905123339658441</c:v>
                </c:pt>
                <c:pt idx="526">
                  <c:v>4.9905303030303028</c:v>
                </c:pt>
                <c:pt idx="527">
                  <c:v>4.9905482041587899</c:v>
                </c:pt>
                <c:pt idx="528">
                  <c:v>4.9905660377358494</c:v>
                </c:pt>
                <c:pt idx="529">
                  <c:v>4.9905838041431263</c:v>
                </c:pt>
                <c:pt idx="530">
                  <c:v>4.9906015037593985</c:v>
                </c:pt>
                <c:pt idx="531">
                  <c:v>4.9906191369605999</c:v>
                </c:pt>
                <c:pt idx="532">
                  <c:v>4.9906367041198498</c:v>
                </c:pt>
                <c:pt idx="533">
                  <c:v>4.990654205607477</c:v>
                </c:pt>
                <c:pt idx="534">
                  <c:v>4.9906716417910442</c:v>
                </c:pt>
                <c:pt idx="535">
                  <c:v>4.9906890130353814</c:v>
                </c:pt>
                <c:pt idx="536">
                  <c:v>4.9907063197026025</c:v>
                </c:pt>
                <c:pt idx="537">
                  <c:v>4.9907235621521338</c:v>
                </c:pt>
                <c:pt idx="538">
                  <c:v>4.9907407407407405</c:v>
                </c:pt>
                <c:pt idx="539">
                  <c:v>4.9907578558225509</c:v>
                </c:pt>
                <c:pt idx="540">
                  <c:v>4.9907749077490777</c:v>
                </c:pt>
                <c:pt idx="541">
                  <c:v>4.9907918968692453</c:v>
                </c:pt>
                <c:pt idx="542">
                  <c:v>4.9908088235294121</c:v>
                </c:pt>
                <c:pt idx="543">
                  <c:v>4.9908256880733948</c:v>
                </c:pt>
                <c:pt idx="544">
                  <c:v>4.9908424908424909</c:v>
                </c:pt>
                <c:pt idx="545">
                  <c:v>4.9908592321755032</c:v>
                </c:pt>
                <c:pt idx="546">
                  <c:v>4.9908759124087592</c:v>
                </c:pt>
                <c:pt idx="547">
                  <c:v>4.9908925318761383</c:v>
                </c:pt>
                <c:pt idx="548">
                  <c:v>4.9909090909090912</c:v>
                </c:pt>
                <c:pt idx="549">
                  <c:v>4.9909255898366602</c:v>
                </c:pt>
                <c:pt idx="550">
                  <c:v>4.9909420289855069</c:v>
                </c:pt>
                <c:pt idx="551">
                  <c:v>4.9909584086799272</c:v>
                </c:pt>
                <c:pt idx="552">
                  <c:v>4.9909747292418771</c:v>
                </c:pt>
                <c:pt idx="553">
                  <c:v>4.9909909909909906</c:v>
                </c:pt>
                <c:pt idx="554">
                  <c:v>4.9910071942446042</c:v>
                </c:pt>
                <c:pt idx="555">
                  <c:v>4.9910233393177741</c:v>
                </c:pt>
                <c:pt idx="556">
                  <c:v>4.9910394265232974</c:v>
                </c:pt>
                <c:pt idx="557">
                  <c:v>4.9910554561717353</c:v>
                </c:pt>
                <c:pt idx="558">
                  <c:v>4.9910714285714288</c:v>
                </c:pt>
                <c:pt idx="559">
                  <c:v>4.9910873440285206</c:v>
                </c:pt>
                <c:pt idx="560">
                  <c:v>4.9911032028469746</c:v>
                </c:pt>
                <c:pt idx="561">
                  <c:v>4.9911190053285974</c:v>
                </c:pt>
                <c:pt idx="562">
                  <c:v>4.9911347517730498</c:v>
                </c:pt>
                <c:pt idx="563">
                  <c:v>4.9911504424778759</c:v>
                </c:pt>
                <c:pt idx="564">
                  <c:v>4.9911660777385158</c:v>
                </c:pt>
                <c:pt idx="565">
                  <c:v>4.9911816578483243</c:v>
                </c:pt>
                <c:pt idx="566">
                  <c:v>4.9911971830985911</c:v>
                </c:pt>
                <c:pt idx="567">
                  <c:v>4.9912126537785593</c:v>
                </c:pt>
                <c:pt idx="568">
                  <c:v>4.9912280701754383</c:v>
                </c:pt>
                <c:pt idx="569">
                  <c:v>4.9912434325744313</c:v>
                </c:pt>
                <c:pt idx="570">
                  <c:v>4.9912587412587408</c:v>
                </c:pt>
                <c:pt idx="571">
                  <c:v>4.9912739965095989</c:v>
                </c:pt>
                <c:pt idx="572">
                  <c:v>4.991289198606272</c:v>
                </c:pt>
                <c:pt idx="573">
                  <c:v>4.9913043478260875</c:v>
                </c:pt>
                <c:pt idx="574">
                  <c:v>4.9913194444444446</c:v>
                </c:pt>
                <c:pt idx="575">
                  <c:v>4.9913344887348359</c:v>
                </c:pt>
                <c:pt idx="576">
                  <c:v>4.9913494809688581</c:v>
                </c:pt>
                <c:pt idx="577">
                  <c:v>4.9913644214162352</c:v>
                </c:pt>
                <c:pt idx="578">
                  <c:v>4.9913793103448274</c:v>
                </c:pt>
                <c:pt idx="579">
                  <c:v>4.9913941480206541</c:v>
                </c:pt>
                <c:pt idx="580">
                  <c:v>4.9914089347079038</c:v>
                </c:pt>
                <c:pt idx="581">
                  <c:v>4.9914236706689534</c:v>
                </c:pt>
                <c:pt idx="582">
                  <c:v>4.9914383561643838</c:v>
                </c:pt>
                <c:pt idx="583">
                  <c:v>4.9914529914529915</c:v>
                </c:pt>
                <c:pt idx="584">
                  <c:v>4.9914675767918091</c:v>
                </c:pt>
                <c:pt idx="585">
                  <c:v>4.9914821124361159</c:v>
                </c:pt>
                <c:pt idx="586">
                  <c:v>4.9914965986394559</c:v>
                </c:pt>
                <c:pt idx="587">
                  <c:v>4.9915110356536498</c:v>
                </c:pt>
                <c:pt idx="588">
                  <c:v>4.991525423728814</c:v>
                </c:pt>
                <c:pt idx="589">
                  <c:v>4.9915397631133676</c:v>
                </c:pt>
                <c:pt idx="590">
                  <c:v>4.9915540540540544</c:v>
                </c:pt>
                <c:pt idx="591">
                  <c:v>4.9915682967959532</c:v>
                </c:pt>
                <c:pt idx="592">
                  <c:v>4.9915824915824913</c:v>
                </c:pt>
                <c:pt idx="593">
                  <c:v>4.9915966386554622</c:v>
                </c:pt>
                <c:pt idx="594">
                  <c:v>4.9916107382550337</c:v>
                </c:pt>
                <c:pt idx="595">
                  <c:v>4.9916247906197651</c:v>
                </c:pt>
                <c:pt idx="596">
                  <c:v>4.9916387959866224</c:v>
                </c:pt>
                <c:pt idx="597">
                  <c:v>4.9916527545909855</c:v>
                </c:pt>
                <c:pt idx="598">
                  <c:v>4.9916666666666663</c:v>
                </c:pt>
                <c:pt idx="599">
                  <c:v>4.9916805324459235</c:v>
                </c:pt>
                <c:pt idx="600">
                  <c:v>4.9916943521594686</c:v>
                </c:pt>
                <c:pt idx="601">
                  <c:v>4.9917081260364844</c:v>
                </c:pt>
                <c:pt idx="602">
                  <c:v>4.991721854304636</c:v>
                </c:pt>
                <c:pt idx="603">
                  <c:v>4.9917355371900829</c:v>
                </c:pt>
                <c:pt idx="604">
                  <c:v>4.9917491749174916</c:v>
                </c:pt>
                <c:pt idx="605">
                  <c:v>4.9917627677100498</c:v>
                </c:pt>
                <c:pt idx="606">
                  <c:v>4.9917763157894735</c:v>
                </c:pt>
                <c:pt idx="607">
                  <c:v>4.9917898193760264</c:v>
                </c:pt>
                <c:pt idx="608">
                  <c:v>4.9918032786885247</c:v>
                </c:pt>
                <c:pt idx="609">
                  <c:v>4.9918166939443536</c:v>
                </c:pt>
                <c:pt idx="610">
                  <c:v>4.9918300653594772</c:v>
                </c:pt>
                <c:pt idx="611">
                  <c:v>4.99184339314845</c:v>
                </c:pt>
                <c:pt idx="612">
                  <c:v>4.9918566775244297</c:v>
                </c:pt>
                <c:pt idx="613">
                  <c:v>4.9918699186991873</c:v>
                </c:pt>
                <c:pt idx="614">
                  <c:v>4.991883116883117</c:v>
                </c:pt>
                <c:pt idx="615">
                  <c:v>4.9918962722852509</c:v>
                </c:pt>
                <c:pt idx="616">
                  <c:v>4.9919093851132681</c:v>
                </c:pt>
                <c:pt idx="617">
                  <c:v>4.9919224555735058</c:v>
                </c:pt>
                <c:pt idx="618">
                  <c:v>4.991935483870968</c:v>
                </c:pt>
                <c:pt idx="619">
                  <c:v>4.9919484702093397</c:v>
                </c:pt>
                <c:pt idx="620">
                  <c:v>4.991961414790997</c:v>
                </c:pt>
                <c:pt idx="621">
                  <c:v>4.9919743178170144</c:v>
                </c:pt>
                <c:pt idx="622">
                  <c:v>4.9919871794871797</c:v>
                </c:pt>
                <c:pt idx="623">
                  <c:v>4.992</c:v>
                </c:pt>
                <c:pt idx="624">
                  <c:v>4.9920127795527156</c:v>
                </c:pt>
                <c:pt idx="625">
                  <c:v>4.9920255183413076</c:v>
                </c:pt>
                <c:pt idx="626">
                  <c:v>4.9920382165605091</c:v>
                </c:pt>
                <c:pt idx="627">
                  <c:v>4.9920508744038159</c:v>
                </c:pt>
                <c:pt idx="628">
                  <c:v>4.9920634920634921</c:v>
                </c:pt>
                <c:pt idx="629">
                  <c:v>4.9920760697305866</c:v>
                </c:pt>
                <c:pt idx="630">
                  <c:v>4.9920886075949369</c:v>
                </c:pt>
                <c:pt idx="631">
                  <c:v>4.9921011058451814</c:v>
                </c:pt>
                <c:pt idx="632">
                  <c:v>4.9921135646687702</c:v>
                </c:pt>
                <c:pt idx="633">
                  <c:v>4.9921259842519685</c:v>
                </c:pt>
                <c:pt idx="634">
                  <c:v>4.9921383647798736</c:v>
                </c:pt>
                <c:pt idx="635">
                  <c:v>4.992150706436421</c:v>
                </c:pt>
                <c:pt idx="636">
                  <c:v>4.992163009404389</c:v>
                </c:pt>
                <c:pt idx="637">
                  <c:v>4.9921752738654144</c:v>
                </c:pt>
                <c:pt idx="638">
                  <c:v>4.9921875</c:v>
                </c:pt>
                <c:pt idx="639">
                  <c:v>4.9921996879875197</c:v>
                </c:pt>
                <c:pt idx="640">
                  <c:v>4.9922118380062308</c:v>
                </c:pt>
                <c:pt idx="641">
                  <c:v>4.9922239502332815</c:v>
                </c:pt>
                <c:pt idx="642">
                  <c:v>4.9922360248447202</c:v>
                </c:pt>
                <c:pt idx="643">
                  <c:v>4.9922480620155039</c:v>
                </c:pt>
                <c:pt idx="644">
                  <c:v>4.9922600619195041</c:v>
                </c:pt>
                <c:pt idx="645">
                  <c:v>4.9922720247295214</c:v>
                </c:pt>
                <c:pt idx="646">
                  <c:v>4.992283950617284</c:v>
                </c:pt>
                <c:pt idx="647">
                  <c:v>4.9922958397534671</c:v>
                </c:pt>
                <c:pt idx="648">
                  <c:v>4.9923076923076923</c:v>
                </c:pt>
                <c:pt idx="649">
                  <c:v>4.9923195084485403</c:v>
                </c:pt>
                <c:pt idx="650">
                  <c:v>4.992331288343558</c:v>
                </c:pt>
                <c:pt idx="651">
                  <c:v>4.9923430321592646</c:v>
                </c:pt>
                <c:pt idx="652">
                  <c:v>4.9923547400611623</c:v>
                </c:pt>
                <c:pt idx="653">
                  <c:v>4.992366412213741</c:v>
                </c:pt>
                <c:pt idx="654">
                  <c:v>4.9923780487804876</c:v>
                </c:pt>
                <c:pt idx="655">
                  <c:v>4.9923896499238962</c:v>
                </c:pt>
                <c:pt idx="656">
                  <c:v>4.9924012158054705</c:v>
                </c:pt>
                <c:pt idx="657">
                  <c:v>4.9924127465857362</c:v>
                </c:pt>
                <c:pt idx="658">
                  <c:v>4.9924242424242422</c:v>
                </c:pt>
                <c:pt idx="659">
                  <c:v>4.9924357034795763</c:v>
                </c:pt>
                <c:pt idx="660">
                  <c:v>4.9924471299093653</c:v>
                </c:pt>
                <c:pt idx="661">
                  <c:v>4.9924585218702866</c:v>
                </c:pt>
                <c:pt idx="662">
                  <c:v>4.9924698795180724</c:v>
                </c:pt>
                <c:pt idx="663">
                  <c:v>4.992481203007519</c:v>
                </c:pt>
                <c:pt idx="664">
                  <c:v>4.9924924924924925</c:v>
                </c:pt>
                <c:pt idx="665">
                  <c:v>4.9925037481259373</c:v>
                </c:pt>
                <c:pt idx="666">
                  <c:v>4.9925149700598803</c:v>
                </c:pt>
                <c:pt idx="667">
                  <c:v>4.9925261584454415</c:v>
                </c:pt>
                <c:pt idx="668">
                  <c:v>4.9925373134328357</c:v>
                </c:pt>
                <c:pt idx="669">
                  <c:v>4.9925484351713862</c:v>
                </c:pt>
                <c:pt idx="670">
                  <c:v>4.9925595238095237</c:v>
                </c:pt>
                <c:pt idx="671">
                  <c:v>4.9925705794947994</c:v>
                </c:pt>
                <c:pt idx="672">
                  <c:v>4.9925816023738872</c:v>
                </c:pt>
                <c:pt idx="673">
                  <c:v>4.992592592592592</c:v>
                </c:pt>
                <c:pt idx="674">
                  <c:v>4.9926035502958586</c:v>
                </c:pt>
                <c:pt idx="675">
                  <c:v>4.9926144756277697</c:v>
                </c:pt>
                <c:pt idx="676">
                  <c:v>4.9926253687315638</c:v>
                </c:pt>
                <c:pt idx="677">
                  <c:v>4.9926362297496318</c:v>
                </c:pt>
                <c:pt idx="678">
                  <c:v>4.992647058823529</c:v>
                </c:pt>
                <c:pt idx="679">
                  <c:v>4.9926578560939792</c:v>
                </c:pt>
                <c:pt idx="680">
                  <c:v>4.9926686217008793</c:v>
                </c:pt>
                <c:pt idx="681">
                  <c:v>4.9926793557833085</c:v>
                </c:pt>
                <c:pt idx="682">
                  <c:v>4.992690058479532</c:v>
                </c:pt>
                <c:pt idx="683">
                  <c:v>4.992700729927007</c:v>
                </c:pt>
                <c:pt idx="684">
                  <c:v>4.9927113702623904</c:v>
                </c:pt>
                <c:pt idx="685">
                  <c:v>4.9927219796215425</c:v>
                </c:pt>
                <c:pt idx="686">
                  <c:v>4.9927325581395348</c:v>
                </c:pt>
                <c:pt idx="687">
                  <c:v>4.9927431059506535</c:v>
                </c:pt>
                <c:pt idx="688">
                  <c:v>4.9927536231884053</c:v>
                </c:pt>
                <c:pt idx="689">
                  <c:v>4.9927641099855276</c:v>
                </c:pt>
                <c:pt idx="690">
                  <c:v>4.9927745664739884</c:v>
                </c:pt>
                <c:pt idx="691">
                  <c:v>4.9927849927849923</c:v>
                </c:pt>
                <c:pt idx="692">
                  <c:v>4.9927953890489913</c:v>
                </c:pt>
                <c:pt idx="693">
                  <c:v>4.9928057553956835</c:v>
                </c:pt>
                <c:pt idx="694">
                  <c:v>4.9928160919540234</c:v>
                </c:pt>
                <c:pt idx="695">
                  <c:v>4.9928263988522232</c:v>
                </c:pt>
                <c:pt idx="696">
                  <c:v>4.9928366762177649</c:v>
                </c:pt>
                <c:pt idx="697">
                  <c:v>4.9928469241773961</c:v>
                </c:pt>
                <c:pt idx="698">
                  <c:v>4.9928571428571429</c:v>
                </c:pt>
                <c:pt idx="699">
                  <c:v>4.9928673323823105</c:v>
                </c:pt>
                <c:pt idx="700">
                  <c:v>4.9928774928774926</c:v>
                </c:pt>
                <c:pt idx="701">
                  <c:v>4.9928876244665723</c:v>
                </c:pt>
                <c:pt idx="702">
                  <c:v>4.9928977272727266</c:v>
                </c:pt>
                <c:pt idx="703">
                  <c:v>4.9929078014184398</c:v>
                </c:pt>
                <c:pt idx="704">
                  <c:v>4.9929178470254962</c:v>
                </c:pt>
                <c:pt idx="705">
                  <c:v>4.9929278642149928</c:v>
                </c:pt>
                <c:pt idx="706">
                  <c:v>4.9929378531073452</c:v>
                </c:pt>
                <c:pt idx="707">
                  <c:v>4.9929478138222851</c:v>
                </c:pt>
                <c:pt idx="708">
                  <c:v>4.992957746478873</c:v>
                </c:pt>
                <c:pt idx="709">
                  <c:v>4.9929676511954995</c:v>
                </c:pt>
                <c:pt idx="710">
                  <c:v>4.9929775280898872</c:v>
                </c:pt>
                <c:pt idx="711">
                  <c:v>4.9929873772791025</c:v>
                </c:pt>
                <c:pt idx="712">
                  <c:v>4.9929971988795518</c:v>
                </c:pt>
                <c:pt idx="713">
                  <c:v>4.9930069930069934</c:v>
                </c:pt>
                <c:pt idx="714">
                  <c:v>4.9930167597765358</c:v>
                </c:pt>
                <c:pt idx="715">
                  <c:v>4.9930264993026503</c:v>
                </c:pt>
                <c:pt idx="716">
                  <c:v>4.9930362116991649</c:v>
                </c:pt>
                <c:pt idx="717">
                  <c:v>4.993045897079277</c:v>
                </c:pt>
                <c:pt idx="718">
                  <c:v>4.9930555555555554</c:v>
                </c:pt>
                <c:pt idx="719">
                  <c:v>4.9930651872399441</c:v>
                </c:pt>
                <c:pt idx="720">
                  <c:v>4.9930747922437675</c:v>
                </c:pt>
                <c:pt idx="721">
                  <c:v>4.9930843706777317</c:v>
                </c:pt>
                <c:pt idx="722">
                  <c:v>4.9930939226519335</c:v>
                </c:pt>
                <c:pt idx="723">
                  <c:v>4.9931034482758623</c:v>
                </c:pt>
                <c:pt idx="724">
                  <c:v>4.9931129476584024</c:v>
                </c:pt>
                <c:pt idx="725">
                  <c:v>4.9931224209078406</c:v>
                </c:pt>
                <c:pt idx="726">
                  <c:v>4.9931318681318686</c:v>
                </c:pt>
                <c:pt idx="727">
                  <c:v>4.9931412894375864</c:v>
                </c:pt>
                <c:pt idx="728">
                  <c:v>4.993150684931507</c:v>
                </c:pt>
                <c:pt idx="729">
                  <c:v>4.9931600547195618</c:v>
                </c:pt>
                <c:pt idx="730">
                  <c:v>4.9931693989071038</c:v>
                </c:pt>
                <c:pt idx="731">
                  <c:v>4.9931787175989086</c:v>
                </c:pt>
                <c:pt idx="732">
                  <c:v>4.9931880108991828</c:v>
                </c:pt>
                <c:pt idx="733">
                  <c:v>4.9931972789115644</c:v>
                </c:pt>
                <c:pt idx="734">
                  <c:v>4.9932065217391299</c:v>
                </c:pt>
                <c:pt idx="735">
                  <c:v>4.9932157394843966</c:v>
                </c:pt>
                <c:pt idx="736">
                  <c:v>4.9932249322493227</c:v>
                </c:pt>
                <c:pt idx="737">
                  <c:v>4.993234100135318</c:v>
                </c:pt>
                <c:pt idx="738">
                  <c:v>4.993243243243243</c:v>
                </c:pt>
                <c:pt idx="739">
                  <c:v>4.9932523616734139</c:v>
                </c:pt>
                <c:pt idx="740">
                  <c:v>4.993261455525607</c:v>
                </c:pt>
                <c:pt idx="741">
                  <c:v>4.9932705248990574</c:v>
                </c:pt>
                <c:pt idx="742">
                  <c:v>4.993279569892473</c:v>
                </c:pt>
                <c:pt idx="743">
                  <c:v>4.9932885906040267</c:v>
                </c:pt>
                <c:pt idx="744">
                  <c:v>4.9932975871313676</c:v>
                </c:pt>
                <c:pt idx="745">
                  <c:v>4.9933065595716197</c:v>
                </c:pt>
                <c:pt idx="746">
                  <c:v>4.9933155080213902</c:v>
                </c:pt>
                <c:pt idx="747">
                  <c:v>4.9933244325767685</c:v>
                </c:pt>
                <c:pt idx="748">
                  <c:v>4.9933333333333332</c:v>
                </c:pt>
                <c:pt idx="749">
                  <c:v>4.9933422103861522</c:v>
                </c:pt>
                <c:pt idx="750">
                  <c:v>4.9933510638297873</c:v>
                </c:pt>
                <c:pt idx="751">
                  <c:v>4.9933598937583001</c:v>
                </c:pt>
                <c:pt idx="752">
                  <c:v>4.9933687002652523</c:v>
                </c:pt>
                <c:pt idx="753">
                  <c:v>4.9933774834437088</c:v>
                </c:pt>
                <c:pt idx="754">
                  <c:v>4.9933862433862437</c:v>
                </c:pt>
                <c:pt idx="755">
                  <c:v>4.9933949801849407</c:v>
                </c:pt>
                <c:pt idx="756">
                  <c:v>4.9934036939313984</c:v>
                </c:pt>
                <c:pt idx="757">
                  <c:v>4.9934123847167324</c:v>
                </c:pt>
                <c:pt idx="758">
                  <c:v>4.9934210526315788</c:v>
                </c:pt>
                <c:pt idx="759">
                  <c:v>4.9934296977660972</c:v>
                </c:pt>
                <c:pt idx="760">
                  <c:v>4.9934383202099735</c:v>
                </c:pt>
                <c:pt idx="761">
                  <c:v>4.9934469200524241</c:v>
                </c:pt>
                <c:pt idx="762">
                  <c:v>4.9934554973821985</c:v>
                </c:pt>
                <c:pt idx="763">
                  <c:v>4.9934640522875817</c:v>
                </c:pt>
                <c:pt idx="764">
                  <c:v>4.9934725848563968</c:v>
                </c:pt>
                <c:pt idx="765">
                  <c:v>4.9934810951760102</c:v>
                </c:pt>
                <c:pt idx="766">
                  <c:v>4.993489583333333</c:v>
                </c:pt>
                <c:pt idx="767">
                  <c:v>4.9934980494148249</c:v>
                </c:pt>
                <c:pt idx="768">
                  <c:v>4.9935064935064934</c:v>
                </c:pt>
                <c:pt idx="769">
                  <c:v>4.993514915693904</c:v>
                </c:pt>
                <c:pt idx="770">
                  <c:v>4.9935233160621761</c:v>
                </c:pt>
                <c:pt idx="771">
                  <c:v>4.9935316946959896</c:v>
                </c:pt>
                <c:pt idx="772">
                  <c:v>4.9935400516795863</c:v>
                </c:pt>
                <c:pt idx="773">
                  <c:v>4.9935483870967738</c:v>
                </c:pt>
                <c:pt idx="774">
                  <c:v>4.9935567010309274</c:v>
                </c:pt>
                <c:pt idx="775">
                  <c:v>4.9935649935649931</c:v>
                </c:pt>
                <c:pt idx="776">
                  <c:v>4.9935732647814914</c:v>
                </c:pt>
                <c:pt idx="777">
                  <c:v>4.993581514762516</c:v>
                </c:pt>
                <c:pt idx="778">
                  <c:v>4.9935897435897436</c:v>
                </c:pt>
                <c:pt idx="779">
                  <c:v>4.9935979513444302</c:v>
                </c:pt>
                <c:pt idx="780">
                  <c:v>4.9936061381074168</c:v>
                </c:pt>
                <c:pt idx="781">
                  <c:v>4.9936143039591316</c:v>
                </c:pt>
                <c:pt idx="782">
                  <c:v>4.9936224489795915</c:v>
                </c:pt>
                <c:pt idx="783">
                  <c:v>4.9936305732484074</c:v>
                </c:pt>
                <c:pt idx="784">
                  <c:v>4.9936386768447836</c:v>
                </c:pt>
                <c:pt idx="785">
                  <c:v>4.9936467598475218</c:v>
                </c:pt>
                <c:pt idx="786">
                  <c:v>4.9936548223350252</c:v>
                </c:pt>
                <c:pt idx="787">
                  <c:v>4.9936628643852981</c:v>
                </c:pt>
                <c:pt idx="788">
                  <c:v>4.9936708860759493</c:v>
                </c:pt>
                <c:pt idx="789">
                  <c:v>4.9936788874841973</c:v>
                </c:pt>
                <c:pt idx="790">
                  <c:v>4.9936868686868685</c:v>
                </c:pt>
                <c:pt idx="791">
                  <c:v>4.9936948297604031</c:v>
                </c:pt>
                <c:pt idx="792">
                  <c:v>4.9937027707808559</c:v>
                </c:pt>
                <c:pt idx="793">
                  <c:v>4.9937106918238996</c:v>
                </c:pt>
                <c:pt idx="794">
                  <c:v>4.9937185929648242</c:v>
                </c:pt>
                <c:pt idx="795">
                  <c:v>4.993726474278545</c:v>
                </c:pt>
                <c:pt idx="796">
                  <c:v>4.9937343358395996</c:v>
                </c:pt>
                <c:pt idx="797">
                  <c:v>4.9937421777221527</c:v>
                </c:pt>
                <c:pt idx="798">
                  <c:v>4.9937500000000004</c:v>
                </c:pt>
                <c:pt idx="799">
                  <c:v>4.9937578027465666</c:v>
                </c:pt>
                <c:pt idx="800">
                  <c:v>4.9937655860349128</c:v>
                </c:pt>
                <c:pt idx="801">
                  <c:v>4.993773349937733</c:v>
                </c:pt>
                <c:pt idx="802">
                  <c:v>4.9937810945273631</c:v>
                </c:pt>
                <c:pt idx="803">
                  <c:v>4.9937888198757765</c:v>
                </c:pt>
                <c:pt idx="804">
                  <c:v>4.9937965260545907</c:v>
                </c:pt>
                <c:pt idx="805">
                  <c:v>4.9938042131350677</c:v>
                </c:pt>
                <c:pt idx="806">
                  <c:v>4.9938118811881189</c:v>
                </c:pt>
                <c:pt idx="807">
                  <c:v>4.9938195302843011</c:v>
                </c:pt>
                <c:pt idx="808">
                  <c:v>4.9938271604938276</c:v>
                </c:pt>
                <c:pt idx="809">
                  <c:v>4.9938347718865597</c:v>
                </c:pt>
                <c:pt idx="810">
                  <c:v>4.9938423645320196</c:v>
                </c:pt>
                <c:pt idx="811">
                  <c:v>4.9938499384993849</c:v>
                </c:pt>
                <c:pt idx="812">
                  <c:v>4.9938574938574938</c:v>
                </c:pt>
                <c:pt idx="813">
                  <c:v>4.9938650306748471</c:v>
                </c:pt>
                <c:pt idx="814">
                  <c:v>4.9938725490196081</c:v>
                </c:pt>
                <c:pt idx="815">
                  <c:v>4.9938800489596087</c:v>
                </c:pt>
                <c:pt idx="816">
                  <c:v>4.9938875305623469</c:v>
                </c:pt>
                <c:pt idx="817">
                  <c:v>4.9938949938949939</c:v>
                </c:pt>
                <c:pt idx="818">
                  <c:v>4.9939024390243905</c:v>
                </c:pt>
                <c:pt idx="819">
                  <c:v>4.9939098660170522</c:v>
                </c:pt>
                <c:pt idx="820">
                  <c:v>4.9939172749391725</c:v>
                </c:pt>
                <c:pt idx="821">
                  <c:v>4.9939246658566221</c:v>
                </c:pt>
                <c:pt idx="822">
                  <c:v>4.9939320388349513</c:v>
                </c:pt>
                <c:pt idx="823">
                  <c:v>4.9939393939393941</c:v>
                </c:pt>
                <c:pt idx="824">
                  <c:v>4.9939467312348667</c:v>
                </c:pt>
                <c:pt idx="825">
                  <c:v>4.9939540507859732</c:v>
                </c:pt>
                <c:pt idx="826">
                  <c:v>4.9939613526570046</c:v>
                </c:pt>
                <c:pt idx="827">
                  <c:v>4.9939686369119425</c:v>
                </c:pt>
                <c:pt idx="828">
                  <c:v>4.9939759036144578</c:v>
                </c:pt>
                <c:pt idx="829">
                  <c:v>4.9939831528279184</c:v>
                </c:pt>
                <c:pt idx="830">
                  <c:v>4.9939903846153841</c:v>
                </c:pt>
                <c:pt idx="831">
                  <c:v>4.9939975990396155</c:v>
                </c:pt>
                <c:pt idx="832">
                  <c:v>4.99400479616307</c:v>
                </c:pt>
                <c:pt idx="833">
                  <c:v>4.9940119760479043</c:v>
                </c:pt>
                <c:pt idx="834">
                  <c:v>4.9940191387559807</c:v>
                </c:pt>
                <c:pt idx="835">
                  <c:v>4.9940262843488643</c:v>
                </c:pt>
                <c:pt idx="836">
                  <c:v>4.9940334128878288</c:v>
                </c:pt>
                <c:pt idx="837">
                  <c:v>4.9940405244338502</c:v>
                </c:pt>
                <c:pt idx="838">
                  <c:v>4.9940476190476186</c:v>
                </c:pt>
                <c:pt idx="839">
                  <c:v>4.9940546967895365</c:v>
                </c:pt>
                <c:pt idx="840">
                  <c:v>4.9940617577197148</c:v>
                </c:pt>
                <c:pt idx="841">
                  <c:v>4.9940688018979831</c:v>
                </c:pt>
                <c:pt idx="842">
                  <c:v>4.9940758293838865</c:v>
                </c:pt>
                <c:pt idx="843">
                  <c:v>4.9940828402366861</c:v>
                </c:pt>
                <c:pt idx="844">
                  <c:v>4.9940898345153668</c:v>
                </c:pt>
                <c:pt idx="845">
                  <c:v>4.9940968122786309</c:v>
                </c:pt>
                <c:pt idx="846">
                  <c:v>4.9941037735849054</c:v>
                </c:pt>
                <c:pt idx="847">
                  <c:v>4.9941107184923439</c:v>
                </c:pt>
                <c:pt idx="848">
                  <c:v>4.9941176470588236</c:v>
                </c:pt>
                <c:pt idx="849">
                  <c:v>4.9941245593419508</c:v>
                </c:pt>
                <c:pt idx="850">
                  <c:v>4.994131455399061</c:v>
                </c:pt>
                <c:pt idx="851">
                  <c:v>4.9941383352872215</c:v>
                </c:pt>
                <c:pt idx="852">
                  <c:v>4.9941451990632322</c:v>
                </c:pt>
                <c:pt idx="853">
                  <c:v>4.9941520467836256</c:v>
                </c:pt>
                <c:pt idx="854">
                  <c:v>4.9941588785046731</c:v>
                </c:pt>
                <c:pt idx="855">
                  <c:v>4.9941656942823807</c:v>
                </c:pt>
                <c:pt idx="856">
                  <c:v>4.9941724941724939</c:v>
                </c:pt>
                <c:pt idx="857">
                  <c:v>4.9941792782305008</c:v>
                </c:pt>
                <c:pt idx="858">
                  <c:v>4.9941860465116275</c:v>
                </c:pt>
                <c:pt idx="859">
                  <c:v>4.9941927990708477</c:v>
                </c:pt>
                <c:pt idx="860">
                  <c:v>4.9941995359628768</c:v>
                </c:pt>
                <c:pt idx="861">
                  <c:v>4.9942062572421788</c:v>
                </c:pt>
                <c:pt idx="862">
                  <c:v>4.9942129629629628</c:v>
                </c:pt>
                <c:pt idx="863">
                  <c:v>4.99421965317919</c:v>
                </c:pt>
                <c:pt idx="864">
                  <c:v>4.9942263279445722</c:v>
                </c:pt>
                <c:pt idx="865">
                  <c:v>4.9942329873125715</c:v>
                </c:pt>
                <c:pt idx="866">
                  <c:v>4.9942396313364057</c:v>
                </c:pt>
                <c:pt idx="867">
                  <c:v>4.9942462600690449</c:v>
                </c:pt>
                <c:pt idx="868">
                  <c:v>4.9942528735632186</c:v>
                </c:pt>
                <c:pt idx="869">
                  <c:v>4.9942594718714126</c:v>
                </c:pt>
                <c:pt idx="870">
                  <c:v>4.9942660550458715</c:v>
                </c:pt>
                <c:pt idx="871">
                  <c:v>4.9942726231386025</c:v>
                </c:pt>
                <c:pt idx="872">
                  <c:v>4.9942791762013723</c:v>
                </c:pt>
                <c:pt idx="873">
                  <c:v>4.9942857142857147</c:v>
                </c:pt>
                <c:pt idx="874">
                  <c:v>4.9942922374429219</c:v>
                </c:pt>
                <c:pt idx="875">
                  <c:v>4.9942987457240591</c:v>
                </c:pt>
                <c:pt idx="876">
                  <c:v>4.9943052391799538</c:v>
                </c:pt>
                <c:pt idx="877">
                  <c:v>4.9943117178612058</c:v>
                </c:pt>
                <c:pt idx="878">
                  <c:v>4.9943181818181817</c:v>
                </c:pt>
                <c:pt idx="879">
                  <c:v>4.994324631101021</c:v>
                </c:pt>
                <c:pt idx="880">
                  <c:v>4.9943310657596376</c:v>
                </c:pt>
                <c:pt idx="881">
                  <c:v>4.9943374858437144</c:v>
                </c:pt>
                <c:pt idx="882">
                  <c:v>4.994343891402715</c:v>
                </c:pt>
                <c:pt idx="883">
                  <c:v>4.9943502824858763</c:v>
                </c:pt>
                <c:pt idx="884">
                  <c:v>4.9943566591422126</c:v>
                </c:pt>
                <c:pt idx="885">
                  <c:v>4.9943630214205186</c:v>
                </c:pt>
                <c:pt idx="886">
                  <c:v>4.9943693693693696</c:v>
                </c:pt>
                <c:pt idx="887">
                  <c:v>4.9943757030371208</c:v>
                </c:pt>
                <c:pt idx="888">
                  <c:v>4.9943820224719095</c:v>
                </c:pt>
                <c:pt idx="889">
                  <c:v>4.9943883277216612</c:v>
                </c:pt>
                <c:pt idx="890">
                  <c:v>4.9943946188340806</c:v>
                </c:pt>
                <c:pt idx="891">
                  <c:v>4.9944008958566624</c:v>
                </c:pt>
                <c:pt idx="892">
                  <c:v>4.9944071588366885</c:v>
                </c:pt>
                <c:pt idx="893">
                  <c:v>4.994413407821229</c:v>
                </c:pt>
                <c:pt idx="894">
                  <c:v>4.9944196428571432</c:v>
                </c:pt>
                <c:pt idx="895">
                  <c:v>4.9944258639910819</c:v>
                </c:pt>
                <c:pt idx="896">
                  <c:v>4.9944320712694878</c:v>
                </c:pt>
                <c:pt idx="897">
                  <c:v>4.9944382647385979</c:v>
                </c:pt>
                <c:pt idx="898">
                  <c:v>4.9944444444444445</c:v>
                </c:pt>
                <c:pt idx="899">
                  <c:v>4.9944506104328523</c:v>
                </c:pt>
                <c:pt idx="900">
                  <c:v>4.9944567627494454</c:v>
                </c:pt>
                <c:pt idx="901">
                  <c:v>4.994462901439646</c:v>
                </c:pt>
                <c:pt idx="902">
                  <c:v>4.9944690265486722</c:v>
                </c:pt>
                <c:pt idx="903">
                  <c:v>4.9944751381215466</c:v>
                </c:pt>
                <c:pt idx="904">
                  <c:v>4.9944812362030904</c:v>
                </c:pt>
                <c:pt idx="905">
                  <c:v>4.9944873208379272</c:v>
                </c:pt>
                <c:pt idx="906">
                  <c:v>4.9944933920704848</c:v>
                </c:pt>
                <c:pt idx="907">
                  <c:v>4.9944994499449944</c:v>
                </c:pt>
                <c:pt idx="908">
                  <c:v>4.9945054945054945</c:v>
                </c:pt>
                <c:pt idx="909">
                  <c:v>4.9945115257958292</c:v>
                </c:pt>
                <c:pt idx="910">
                  <c:v>4.994517543859649</c:v>
                </c:pt>
                <c:pt idx="911">
                  <c:v>4.9945235487404158</c:v>
                </c:pt>
                <c:pt idx="912">
                  <c:v>4.9945295404814001</c:v>
                </c:pt>
                <c:pt idx="913">
                  <c:v>4.9945355191256828</c:v>
                </c:pt>
                <c:pt idx="914">
                  <c:v>4.9945414847161569</c:v>
                </c:pt>
                <c:pt idx="915">
                  <c:v>4.9945474372955285</c:v>
                </c:pt>
                <c:pt idx="916">
                  <c:v>4.9945533769063184</c:v>
                </c:pt>
                <c:pt idx="917">
                  <c:v>4.9945593035908598</c:v>
                </c:pt>
                <c:pt idx="918">
                  <c:v>4.9945652173913038</c:v>
                </c:pt>
                <c:pt idx="919">
                  <c:v>4.9945711183496204</c:v>
                </c:pt>
                <c:pt idx="920">
                  <c:v>4.9945770065075923</c:v>
                </c:pt>
                <c:pt idx="921">
                  <c:v>4.9945828819068252</c:v>
                </c:pt>
                <c:pt idx="922">
                  <c:v>4.9945887445887447</c:v>
                </c:pt>
                <c:pt idx="923">
                  <c:v>4.9945945945945951</c:v>
                </c:pt>
                <c:pt idx="924">
                  <c:v>4.9946004319654431</c:v>
                </c:pt>
                <c:pt idx="925">
                  <c:v>4.9946062567421787</c:v>
                </c:pt>
                <c:pt idx="926">
                  <c:v>4.9946120689655169</c:v>
                </c:pt>
                <c:pt idx="927">
                  <c:v>4.9946178686759959</c:v>
                </c:pt>
                <c:pt idx="928">
                  <c:v>4.9946236559139781</c:v>
                </c:pt>
                <c:pt idx="929">
                  <c:v>4.9946294307196561</c:v>
                </c:pt>
                <c:pt idx="930">
                  <c:v>4.994635193133047</c:v>
                </c:pt>
                <c:pt idx="931">
                  <c:v>4.994640943193998</c:v>
                </c:pt>
                <c:pt idx="932">
                  <c:v>4.9946466809421839</c:v>
                </c:pt>
                <c:pt idx="933">
                  <c:v>4.9946524064171118</c:v>
                </c:pt>
                <c:pt idx="934">
                  <c:v>4.9946581196581192</c:v>
                </c:pt>
                <c:pt idx="935">
                  <c:v>4.9946638207043756</c:v>
                </c:pt>
                <c:pt idx="936">
                  <c:v>4.9946695095948828</c:v>
                </c:pt>
                <c:pt idx="937">
                  <c:v>4.9946751863684771</c:v>
                </c:pt>
                <c:pt idx="938">
                  <c:v>4.9946808510638299</c:v>
                </c:pt>
                <c:pt idx="939">
                  <c:v>4.9946865037194481</c:v>
                </c:pt>
                <c:pt idx="940">
                  <c:v>4.9946921443736727</c:v>
                </c:pt>
                <c:pt idx="941">
                  <c:v>4.9946977730646873</c:v>
                </c:pt>
                <c:pt idx="942">
                  <c:v>4.9947033898305087</c:v>
                </c:pt>
                <c:pt idx="943">
                  <c:v>4.9947089947089944</c:v>
                </c:pt>
                <c:pt idx="944">
                  <c:v>4.9947145877378434</c:v>
                </c:pt>
                <c:pt idx="945">
                  <c:v>4.9947201689545935</c:v>
                </c:pt>
                <c:pt idx="946">
                  <c:v>4.9947257383966246</c:v>
                </c:pt>
                <c:pt idx="947">
                  <c:v>4.9947312961011594</c:v>
                </c:pt>
                <c:pt idx="948">
                  <c:v>4.9947368421052634</c:v>
                </c:pt>
                <c:pt idx="949">
                  <c:v>4.9947423764458465</c:v>
                </c:pt>
                <c:pt idx="950">
                  <c:v>4.9947478991596643</c:v>
                </c:pt>
                <c:pt idx="951">
                  <c:v>4.994753410283316</c:v>
                </c:pt>
                <c:pt idx="952">
                  <c:v>4.9947589098532497</c:v>
                </c:pt>
                <c:pt idx="953">
                  <c:v>4.994764397905759</c:v>
                </c:pt>
                <c:pt idx="954">
                  <c:v>4.9947698744769875</c:v>
                </c:pt>
                <c:pt idx="955">
                  <c:v>4.994775339602926</c:v>
                </c:pt>
                <c:pt idx="956">
                  <c:v>4.9947807933194159</c:v>
                </c:pt>
                <c:pt idx="957">
                  <c:v>4.994786235662148</c:v>
                </c:pt>
                <c:pt idx="958">
                  <c:v>4.9947916666666661</c:v>
                </c:pt>
                <c:pt idx="959">
                  <c:v>4.9947970863683659</c:v>
                </c:pt>
                <c:pt idx="960">
                  <c:v>4.9948024948024949</c:v>
                </c:pt>
                <c:pt idx="961">
                  <c:v>4.9948078920041539</c:v>
                </c:pt>
                <c:pt idx="962">
                  <c:v>4.9948132780082988</c:v>
                </c:pt>
                <c:pt idx="963">
                  <c:v>4.9948186528497409</c:v>
                </c:pt>
                <c:pt idx="964">
                  <c:v>4.9948240165631468</c:v>
                </c:pt>
                <c:pt idx="965">
                  <c:v>4.9948293691830408</c:v>
                </c:pt>
                <c:pt idx="966">
                  <c:v>4.9948347107438016</c:v>
                </c:pt>
                <c:pt idx="967">
                  <c:v>4.9948400412796694</c:v>
                </c:pt>
                <c:pt idx="968">
                  <c:v>4.9948453608247423</c:v>
                </c:pt>
                <c:pt idx="969">
                  <c:v>4.9948506694129762</c:v>
                </c:pt>
                <c:pt idx="970">
                  <c:v>4.9948559670781894</c:v>
                </c:pt>
                <c:pt idx="971">
                  <c:v>4.9948612538540598</c:v>
                </c:pt>
                <c:pt idx="972">
                  <c:v>4.9948665297741277</c:v>
                </c:pt>
                <c:pt idx="973">
                  <c:v>4.9948717948717949</c:v>
                </c:pt>
                <c:pt idx="974">
                  <c:v>4.994877049180328</c:v>
                </c:pt>
                <c:pt idx="975">
                  <c:v>4.9948822927328553</c:v>
                </c:pt>
                <c:pt idx="976">
                  <c:v>4.9948875255623717</c:v>
                </c:pt>
                <c:pt idx="977">
                  <c:v>4.9948927477017362</c:v>
                </c:pt>
                <c:pt idx="978">
                  <c:v>4.9948979591836737</c:v>
                </c:pt>
                <c:pt idx="979">
                  <c:v>4.9949031600407743</c:v>
                </c:pt>
                <c:pt idx="980">
                  <c:v>4.994908350305499</c:v>
                </c:pt>
                <c:pt idx="981">
                  <c:v>4.994913530010173</c:v>
                </c:pt>
                <c:pt idx="982">
                  <c:v>4.9949186991869921</c:v>
                </c:pt>
                <c:pt idx="983">
                  <c:v>4.9949238578680202</c:v>
                </c:pt>
                <c:pt idx="984">
                  <c:v>4.9949290060851927</c:v>
                </c:pt>
                <c:pt idx="985">
                  <c:v>4.9949341438703145</c:v>
                </c:pt>
                <c:pt idx="986">
                  <c:v>4.9949392712550607</c:v>
                </c:pt>
                <c:pt idx="987">
                  <c:v>4.994944388270981</c:v>
                </c:pt>
                <c:pt idx="988">
                  <c:v>4.9949494949494948</c:v>
                </c:pt>
                <c:pt idx="989">
                  <c:v>4.9949545913218971</c:v>
                </c:pt>
                <c:pt idx="990">
                  <c:v>4.994959677419355</c:v>
                </c:pt>
                <c:pt idx="991">
                  <c:v>4.9949647532729102</c:v>
                </c:pt>
                <c:pt idx="992">
                  <c:v>4.9949698189134812</c:v>
                </c:pt>
                <c:pt idx="993">
                  <c:v>4.9949748743718594</c:v>
                </c:pt>
                <c:pt idx="994">
                  <c:v>4.9949799196787144</c:v>
                </c:pt>
                <c:pt idx="995">
                  <c:v>4.9949849548645933</c:v>
                </c:pt>
                <c:pt idx="996">
                  <c:v>4.9949899799599198</c:v>
                </c:pt>
                <c:pt idx="997">
                  <c:v>4.994994994994995</c:v>
                </c:pt>
                <c:pt idx="998">
                  <c:v>4.9950000000000001</c:v>
                </c:pt>
                <c:pt idx="999">
                  <c:v>4.9950049950049955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AA-47B5-80DF-96C46B80F6F6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Vout (R1=1kΩ)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Sheet1!$K$2:$K$1119</c:f>
              <c:numCache>
                <c:formatCode>General</c:formatCode>
                <c:ptCount val="1118"/>
                <c:pt idx="0">
                  <c:v>0.45454545454545459</c:v>
                </c:pt>
                <c:pt idx="1">
                  <c:v>0.83333333333333326</c:v>
                </c:pt>
                <c:pt idx="2">
                  <c:v>1.153846153846154</c:v>
                </c:pt>
                <c:pt idx="3">
                  <c:v>1.4285714285714284</c:v>
                </c:pt>
                <c:pt idx="4">
                  <c:v>1.6666666666666665</c:v>
                </c:pt>
                <c:pt idx="5">
                  <c:v>1.875</c:v>
                </c:pt>
                <c:pt idx="6">
                  <c:v>2.0588235294117645</c:v>
                </c:pt>
                <c:pt idx="7">
                  <c:v>2.2222222222222223</c:v>
                </c:pt>
                <c:pt idx="8">
                  <c:v>2.3684210526315788</c:v>
                </c:pt>
                <c:pt idx="9">
                  <c:v>2.5</c:v>
                </c:pt>
                <c:pt idx="10">
                  <c:v>2.6190476190476191</c:v>
                </c:pt>
                <c:pt idx="11">
                  <c:v>2.7272727272727271</c:v>
                </c:pt>
                <c:pt idx="12">
                  <c:v>2.8260869565217388</c:v>
                </c:pt>
                <c:pt idx="13">
                  <c:v>2.916666666666667</c:v>
                </c:pt>
                <c:pt idx="14">
                  <c:v>3</c:v>
                </c:pt>
                <c:pt idx="15">
                  <c:v>3.0769230769230771</c:v>
                </c:pt>
                <c:pt idx="16">
                  <c:v>3.1481481481481484</c:v>
                </c:pt>
                <c:pt idx="17">
                  <c:v>3.2142857142857144</c:v>
                </c:pt>
                <c:pt idx="18">
                  <c:v>3.2758620689655169</c:v>
                </c:pt>
                <c:pt idx="19">
                  <c:v>3.333333333333333</c:v>
                </c:pt>
                <c:pt idx="20">
                  <c:v>3.387096774193548</c:v>
                </c:pt>
                <c:pt idx="21">
                  <c:v>3.4375</c:v>
                </c:pt>
                <c:pt idx="22">
                  <c:v>3.4848484848484853</c:v>
                </c:pt>
                <c:pt idx="23">
                  <c:v>3.5294117647058827</c:v>
                </c:pt>
                <c:pt idx="24">
                  <c:v>3.5714285714285716</c:v>
                </c:pt>
                <c:pt idx="25">
                  <c:v>3.6111111111111112</c:v>
                </c:pt>
                <c:pt idx="26">
                  <c:v>3.6486486486486487</c:v>
                </c:pt>
                <c:pt idx="27">
                  <c:v>3.6842105263157894</c:v>
                </c:pt>
                <c:pt idx="28">
                  <c:v>3.7179487179487181</c:v>
                </c:pt>
                <c:pt idx="29">
                  <c:v>3.75</c:v>
                </c:pt>
                <c:pt idx="30">
                  <c:v>3.7804878048780486</c:v>
                </c:pt>
                <c:pt idx="31">
                  <c:v>3.8095238095238093</c:v>
                </c:pt>
                <c:pt idx="32">
                  <c:v>3.8372093023255816</c:v>
                </c:pt>
                <c:pt idx="33">
                  <c:v>3.8636363636363633</c:v>
                </c:pt>
                <c:pt idx="34">
                  <c:v>3.8888888888888888</c:v>
                </c:pt>
                <c:pt idx="35">
                  <c:v>3.9130434782608696</c:v>
                </c:pt>
                <c:pt idx="36">
                  <c:v>3.9361702127659575</c:v>
                </c:pt>
                <c:pt idx="37">
                  <c:v>3.958333333333333</c:v>
                </c:pt>
                <c:pt idx="38">
                  <c:v>3.9795918367346941</c:v>
                </c:pt>
                <c:pt idx="39">
                  <c:v>4</c:v>
                </c:pt>
                <c:pt idx="40">
                  <c:v>4.0196078431372548</c:v>
                </c:pt>
                <c:pt idx="41">
                  <c:v>4.0384615384615383</c:v>
                </c:pt>
                <c:pt idx="42">
                  <c:v>4.0566037735849054</c:v>
                </c:pt>
                <c:pt idx="43">
                  <c:v>4.0740740740740735</c:v>
                </c:pt>
                <c:pt idx="44">
                  <c:v>4.0909090909090908</c:v>
                </c:pt>
                <c:pt idx="45">
                  <c:v>4.1071428571428568</c:v>
                </c:pt>
                <c:pt idx="46">
                  <c:v>4.1228070175438596</c:v>
                </c:pt>
                <c:pt idx="47">
                  <c:v>4.1379310344827589</c:v>
                </c:pt>
                <c:pt idx="48">
                  <c:v>4.1525423728813564</c:v>
                </c:pt>
                <c:pt idx="49">
                  <c:v>4.166666666666667</c:v>
                </c:pt>
                <c:pt idx="50">
                  <c:v>4.1803278688524594</c:v>
                </c:pt>
                <c:pt idx="51">
                  <c:v>4.193548387096774</c:v>
                </c:pt>
                <c:pt idx="52">
                  <c:v>4.2063492063492065</c:v>
                </c:pt>
                <c:pt idx="53">
                  <c:v>4.21875</c:v>
                </c:pt>
                <c:pt idx="54">
                  <c:v>4.2307692307692308</c:v>
                </c:pt>
                <c:pt idx="55">
                  <c:v>4.2424242424242422</c:v>
                </c:pt>
                <c:pt idx="56">
                  <c:v>4.2537313432835822</c:v>
                </c:pt>
                <c:pt idx="57">
                  <c:v>4.2647058823529411</c:v>
                </c:pt>
                <c:pt idx="58">
                  <c:v>4.27536231884058</c:v>
                </c:pt>
                <c:pt idx="59">
                  <c:v>4.2857142857142856</c:v>
                </c:pt>
                <c:pt idx="60">
                  <c:v>4.295774647887324</c:v>
                </c:pt>
                <c:pt idx="61">
                  <c:v>4.3055555555555554</c:v>
                </c:pt>
                <c:pt idx="62">
                  <c:v>4.3150684931506849</c:v>
                </c:pt>
                <c:pt idx="63">
                  <c:v>4.3243243243243246</c:v>
                </c:pt>
                <c:pt idx="64">
                  <c:v>4.3333333333333339</c:v>
                </c:pt>
                <c:pt idx="65">
                  <c:v>4.3421052631578947</c:v>
                </c:pt>
                <c:pt idx="66">
                  <c:v>4.3506493506493502</c:v>
                </c:pt>
                <c:pt idx="67">
                  <c:v>4.3589743589743595</c:v>
                </c:pt>
                <c:pt idx="68">
                  <c:v>4.3670886075949369</c:v>
                </c:pt>
                <c:pt idx="69">
                  <c:v>4.375</c:v>
                </c:pt>
                <c:pt idx="70">
                  <c:v>4.382716049382716</c:v>
                </c:pt>
                <c:pt idx="71">
                  <c:v>4.3902439024390247</c:v>
                </c:pt>
                <c:pt idx="72">
                  <c:v>4.3975903614457827</c:v>
                </c:pt>
                <c:pt idx="73">
                  <c:v>4.4047619047619051</c:v>
                </c:pt>
                <c:pt idx="74">
                  <c:v>4.4117647058823533</c:v>
                </c:pt>
                <c:pt idx="75">
                  <c:v>4.4186046511627906</c:v>
                </c:pt>
                <c:pt idx="76">
                  <c:v>4.4252873563218396</c:v>
                </c:pt>
                <c:pt idx="77">
                  <c:v>4.4318181818181817</c:v>
                </c:pt>
                <c:pt idx="78">
                  <c:v>4.4382022471910112</c:v>
                </c:pt>
                <c:pt idx="79">
                  <c:v>4.4444444444444446</c:v>
                </c:pt>
                <c:pt idx="80">
                  <c:v>4.4505494505494507</c:v>
                </c:pt>
                <c:pt idx="81">
                  <c:v>4.4565217391304346</c:v>
                </c:pt>
                <c:pt idx="82">
                  <c:v>4.4623655913978491</c:v>
                </c:pt>
                <c:pt idx="83">
                  <c:v>4.4680851063829783</c:v>
                </c:pt>
                <c:pt idx="84">
                  <c:v>4.4736842105263159</c:v>
                </c:pt>
                <c:pt idx="85">
                  <c:v>4.479166666666667</c:v>
                </c:pt>
                <c:pt idx="86">
                  <c:v>4.4845360824742269</c:v>
                </c:pt>
                <c:pt idx="87">
                  <c:v>4.4897959183673466</c:v>
                </c:pt>
                <c:pt idx="88">
                  <c:v>4.4949494949494948</c:v>
                </c:pt>
                <c:pt idx="89">
                  <c:v>4.5</c:v>
                </c:pt>
                <c:pt idx="90">
                  <c:v>4.5049504950495054</c:v>
                </c:pt>
                <c:pt idx="91">
                  <c:v>4.5098039215686274</c:v>
                </c:pt>
                <c:pt idx="92">
                  <c:v>4.5145631067961167</c:v>
                </c:pt>
                <c:pt idx="93">
                  <c:v>4.5192307692307692</c:v>
                </c:pt>
                <c:pt idx="94">
                  <c:v>4.5238095238095237</c:v>
                </c:pt>
                <c:pt idx="95">
                  <c:v>4.5283018867924527</c:v>
                </c:pt>
                <c:pt idx="96">
                  <c:v>4.5327102803738315</c:v>
                </c:pt>
                <c:pt idx="97">
                  <c:v>4.5370370370370372</c:v>
                </c:pt>
                <c:pt idx="98">
                  <c:v>4.5412844036697244</c:v>
                </c:pt>
                <c:pt idx="99">
                  <c:v>4.545454545454545</c:v>
                </c:pt>
                <c:pt idx="100">
                  <c:v>4.5495495495495497</c:v>
                </c:pt>
                <c:pt idx="101">
                  <c:v>4.5535714285714288</c:v>
                </c:pt>
                <c:pt idx="102">
                  <c:v>4.5575221238938051</c:v>
                </c:pt>
                <c:pt idx="103">
                  <c:v>4.5614035087719298</c:v>
                </c:pt>
                <c:pt idx="104">
                  <c:v>4.5652173913043477</c:v>
                </c:pt>
                <c:pt idx="105">
                  <c:v>4.5689655172413799</c:v>
                </c:pt>
                <c:pt idx="106">
                  <c:v>4.5726495726495724</c:v>
                </c:pt>
                <c:pt idx="107">
                  <c:v>4.5762711864406782</c:v>
                </c:pt>
                <c:pt idx="108">
                  <c:v>4.579831932773109</c:v>
                </c:pt>
                <c:pt idx="109">
                  <c:v>4.583333333333333</c:v>
                </c:pt>
                <c:pt idx="110">
                  <c:v>4.5867768595041323</c:v>
                </c:pt>
                <c:pt idx="111">
                  <c:v>4.5901639344262293</c:v>
                </c:pt>
                <c:pt idx="112">
                  <c:v>4.5934959349593498</c:v>
                </c:pt>
                <c:pt idx="113">
                  <c:v>4.596774193548387</c:v>
                </c:pt>
                <c:pt idx="114">
                  <c:v>4.6000000000000005</c:v>
                </c:pt>
                <c:pt idx="115">
                  <c:v>4.6031746031746028</c:v>
                </c:pt>
                <c:pt idx="116">
                  <c:v>4.606299212598425</c:v>
                </c:pt>
                <c:pt idx="117">
                  <c:v>4.609375</c:v>
                </c:pt>
                <c:pt idx="118">
                  <c:v>4.612403100775194</c:v>
                </c:pt>
                <c:pt idx="119">
                  <c:v>4.6153846153846159</c:v>
                </c:pt>
                <c:pt idx="120">
                  <c:v>4.6183206106870225</c:v>
                </c:pt>
                <c:pt idx="121">
                  <c:v>4.6212121212121211</c:v>
                </c:pt>
                <c:pt idx="122">
                  <c:v>4.6240601503759402</c:v>
                </c:pt>
                <c:pt idx="123">
                  <c:v>4.6268656716417915</c:v>
                </c:pt>
                <c:pt idx="124">
                  <c:v>4.6296296296296298</c:v>
                </c:pt>
                <c:pt idx="125">
                  <c:v>4.632352941176471</c:v>
                </c:pt>
                <c:pt idx="126">
                  <c:v>4.6350364963503647</c:v>
                </c:pt>
                <c:pt idx="127">
                  <c:v>4.63768115942029</c:v>
                </c:pt>
                <c:pt idx="128">
                  <c:v>4.6402877697841731</c:v>
                </c:pt>
                <c:pt idx="129">
                  <c:v>4.6428571428571432</c:v>
                </c:pt>
                <c:pt idx="130">
                  <c:v>4.6453900709219855</c:v>
                </c:pt>
                <c:pt idx="131">
                  <c:v>4.647887323943662</c:v>
                </c:pt>
                <c:pt idx="132">
                  <c:v>4.6503496503496509</c:v>
                </c:pt>
                <c:pt idx="133">
                  <c:v>4.6527777777777777</c:v>
                </c:pt>
                <c:pt idx="134">
                  <c:v>4.6551724137931032</c:v>
                </c:pt>
                <c:pt idx="135">
                  <c:v>4.6575342465753424</c:v>
                </c:pt>
                <c:pt idx="136">
                  <c:v>4.6598639455782314</c:v>
                </c:pt>
                <c:pt idx="137">
                  <c:v>4.6621621621621623</c:v>
                </c:pt>
                <c:pt idx="138">
                  <c:v>4.6644295302013425</c:v>
                </c:pt>
                <c:pt idx="139">
                  <c:v>4.666666666666667</c:v>
                </c:pt>
                <c:pt idx="140">
                  <c:v>4.6688741721854301</c:v>
                </c:pt>
                <c:pt idx="141">
                  <c:v>4.6710526315789478</c:v>
                </c:pt>
                <c:pt idx="142">
                  <c:v>4.6732026143790852</c:v>
                </c:pt>
                <c:pt idx="143">
                  <c:v>4.6753246753246751</c:v>
                </c:pt>
                <c:pt idx="144">
                  <c:v>4.6774193548387091</c:v>
                </c:pt>
                <c:pt idx="145">
                  <c:v>4.6794871794871797</c:v>
                </c:pt>
                <c:pt idx="146">
                  <c:v>4.6815286624203818</c:v>
                </c:pt>
                <c:pt idx="147">
                  <c:v>4.6835443037974684</c:v>
                </c:pt>
                <c:pt idx="148">
                  <c:v>4.6855345911949691</c:v>
                </c:pt>
                <c:pt idx="149">
                  <c:v>4.6875</c:v>
                </c:pt>
                <c:pt idx="150">
                  <c:v>4.6894409937888195</c:v>
                </c:pt>
                <c:pt idx="151">
                  <c:v>4.6913580246913575</c:v>
                </c:pt>
                <c:pt idx="152">
                  <c:v>4.6932515337423313</c:v>
                </c:pt>
                <c:pt idx="153">
                  <c:v>4.6951219512195124</c:v>
                </c:pt>
                <c:pt idx="154">
                  <c:v>4.6969696969696972</c:v>
                </c:pt>
                <c:pt idx="155">
                  <c:v>4.6987951807228914</c:v>
                </c:pt>
                <c:pt idx="156">
                  <c:v>4.7005988023952092</c:v>
                </c:pt>
                <c:pt idx="157">
                  <c:v>4.7023809523809526</c:v>
                </c:pt>
                <c:pt idx="158">
                  <c:v>4.7041420118343193</c:v>
                </c:pt>
                <c:pt idx="159">
                  <c:v>4.7058823529411766</c:v>
                </c:pt>
                <c:pt idx="160">
                  <c:v>4.7076023391812862</c:v>
                </c:pt>
                <c:pt idx="161">
                  <c:v>4.7093023255813957</c:v>
                </c:pt>
                <c:pt idx="162">
                  <c:v>4.710982658959538</c:v>
                </c:pt>
                <c:pt idx="163">
                  <c:v>4.7126436781609193</c:v>
                </c:pt>
                <c:pt idx="164">
                  <c:v>4.7142857142857144</c:v>
                </c:pt>
                <c:pt idx="165">
                  <c:v>4.7159090909090908</c:v>
                </c:pt>
                <c:pt idx="166">
                  <c:v>4.7175141242937855</c:v>
                </c:pt>
                <c:pt idx="167">
                  <c:v>4.7191011235955056</c:v>
                </c:pt>
                <c:pt idx="168">
                  <c:v>4.7206703910614518</c:v>
                </c:pt>
                <c:pt idx="169">
                  <c:v>4.7222222222222223</c:v>
                </c:pt>
                <c:pt idx="170">
                  <c:v>4.7237569060773481</c:v>
                </c:pt>
                <c:pt idx="171">
                  <c:v>4.7252747252747254</c:v>
                </c:pt>
                <c:pt idx="172">
                  <c:v>4.7267759562841531</c:v>
                </c:pt>
                <c:pt idx="173">
                  <c:v>4.7282608695652169</c:v>
                </c:pt>
                <c:pt idx="174">
                  <c:v>4.7297297297297298</c:v>
                </c:pt>
                <c:pt idx="175">
                  <c:v>4.731182795698925</c:v>
                </c:pt>
                <c:pt idx="176">
                  <c:v>4.7326203208556148</c:v>
                </c:pt>
                <c:pt idx="177">
                  <c:v>4.7340425531914896</c:v>
                </c:pt>
                <c:pt idx="178">
                  <c:v>4.7354497354497358</c:v>
                </c:pt>
                <c:pt idx="179">
                  <c:v>4.7368421052631575</c:v>
                </c:pt>
                <c:pt idx="180">
                  <c:v>4.7382198952879575</c:v>
                </c:pt>
                <c:pt idx="181">
                  <c:v>4.739583333333333</c:v>
                </c:pt>
                <c:pt idx="182">
                  <c:v>4.7409326424870466</c:v>
                </c:pt>
                <c:pt idx="183">
                  <c:v>4.7422680412371134</c:v>
                </c:pt>
                <c:pt idx="184">
                  <c:v>4.7435897435897436</c:v>
                </c:pt>
                <c:pt idx="185">
                  <c:v>4.7448979591836737</c:v>
                </c:pt>
                <c:pt idx="186">
                  <c:v>4.7461928934010151</c:v>
                </c:pt>
                <c:pt idx="187">
                  <c:v>4.7474747474747474</c:v>
                </c:pt>
                <c:pt idx="188">
                  <c:v>4.7487437185929648</c:v>
                </c:pt>
                <c:pt idx="189">
                  <c:v>4.75</c:v>
                </c:pt>
                <c:pt idx="190">
                  <c:v>4.7512437810945274</c:v>
                </c:pt>
                <c:pt idx="191">
                  <c:v>4.7524752475247523</c:v>
                </c:pt>
                <c:pt idx="192">
                  <c:v>4.7536945812807883</c:v>
                </c:pt>
                <c:pt idx="193">
                  <c:v>4.7549019607843137</c:v>
                </c:pt>
                <c:pt idx="194">
                  <c:v>4.7560975609756095</c:v>
                </c:pt>
                <c:pt idx="195">
                  <c:v>4.7572815533980588</c:v>
                </c:pt>
                <c:pt idx="196">
                  <c:v>4.7584541062801931</c:v>
                </c:pt>
                <c:pt idx="197">
                  <c:v>4.7596153846153841</c:v>
                </c:pt>
                <c:pt idx="198">
                  <c:v>4.7607655502392348</c:v>
                </c:pt>
                <c:pt idx="199">
                  <c:v>4.7619047619047619</c:v>
                </c:pt>
                <c:pt idx="200">
                  <c:v>4.7630331753554502</c:v>
                </c:pt>
                <c:pt idx="201">
                  <c:v>4.7641509433962268</c:v>
                </c:pt>
                <c:pt idx="202">
                  <c:v>4.765258215962441</c:v>
                </c:pt>
                <c:pt idx="203">
                  <c:v>4.7663551401869162</c:v>
                </c:pt>
                <c:pt idx="204">
                  <c:v>4.7674418604651168</c:v>
                </c:pt>
                <c:pt idx="205">
                  <c:v>4.768518518518519</c:v>
                </c:pt>
                <c:pt idx="206">
                  <c:v>4.7695852534562206</c:v>
                </c:pt>
                <c:pt idx="207">
                  <c:v>4.7706422018348622</c:v>
                </c:pt>
                <c:pt idx="208">
                  <c:v>4.7716894977168947</c:v>
                </c:pt>
                <c:pt idx="209">
                  <c:v>4.7727272727272734</c:v>
                </c:pt>
                <c:pt idx="210">
                  <c:v>4.7737556561085972</c:v>
                </c:pt>
                <c:pt idx="211">
                  <c:v>4.7747747747747749</c:v>
                </c:pt>
                <c:pt idx="212">
                  <c:v>4.7757847533632285</c:v>
                </c:pt>
                <c:pt idx="213">
                  <c:v>4.7767857142857144</c:v>
                </c:pt>
                <c:pt idx="214">
                  <c:v>4.7777777777777777</c:v>
                </c:pt>
                <c:pt idx="215">
                  <c:v>4.778761061946903</c:v>
                </c:pt>
                <c:pt idx="216">
                  <c:v>4.7797356828193829</c:v>
                </c:pt>
                <c:pt idx="217">
                  <c:v>4.7807017543859649</c:v>
                </c:pt>
                <c:pt idx="218">
                  <c:v>4.7816593886462879</c:v>
                </c:pt>
                <c:pt idx="219">
                  <c:v>4.7826086956521738</c:v>
                </c:pt>
                <c:pt idx="220">
                  <c:v>4.783549783549784</c:v>
                </c:pt>
                <c:pt idx="221">
                  <c:v>4.7844827586206895</c:v>
                </c:pt>
                <c:pt idx="222">
                  <c:v>4.785407725321889</c:v>
                </c:pt>
                <c:pt idx="223">
                  <c:v>4.7863247863247862</c:v>
                </c:pt>
                <c:pt idx="224">
                  <c:v>4.7872340425531918</c:v>
                </c:pt>
                <c:pt idx="225">
                  <c:v>4.7881355932203391</c:v>
                </c:pt>
                <c:pt idx="226">
                  <c:v>4.7890295358649784</c:v>
                </c:pt>
                <c:pt idx="227">
                  <c:v>4.7899159663865545</c:v>
                </c:pt>
                <c:pt idx="228">
                  <c:v>4.7907949790794984</c:v>
                </c:pt>
                <c:pt idx="229">
                  <c:v>4.791666666666667</c:v>
                </c:pt>
                <c:pt idx="230">
                  <c:v>4.7925311203319501</c:v>
                </c:pt>
                <c:pt idx="231">
                  <c:v>4.7933884297520661</c:v>
                </c:pt>
                <c:pt idx="232">
                  <c:v>4.7942386831275723</c:v>
                </c:pt>
                <c:pt idx="233">
                  <c:v>4.7950819672131146</c:v>
                </c:pt>
                <c:pt idx="234">
                  <c:v>4.795918367346939</c:v>
                </c:pt>
                <c:pt idx="235">
                  <c:v>4.7967479674796749</c:v>
                </c:pt>
                <c:pt idx="236">
                  <c:v>4.7975708502024288</c:v>
                </c:pt>
                <c:pt idx="237">
                  <c:v>4.7983870967741939</c:v>
                </c:pt>
                <c:pt idx="238">
                  <c:v>4.7991967871485937</c:v>
                </c:pt>
                <c:pt idx="239">
                  <c:v>4.8</c:v>
                </c:pt>
                <c:pt idx="240">
                  <c:v>4.8007968127490042</c:v>
                </c:pt>
                <c:pt idx="241">
                  <c:v>4.8015873015873014</c:v>
                </c:pt>
                <c:pt idx="242">
                  <c:v>4.8023715415019765</c:v>
                </c:pt>
                <c:pt idx="243">
                  <c:v>4.8031496062992121</c:v>
                </c:pt>
                <c:pt idx="244">
                  <c:v>4.8039215686274508</c:v>
                </c:pt>
                <c:pt idx="245">
                  <c:v>4.8046875</c:v>
                </c:pt>
                <c:pt idx="246">
                  <c:v>4.8054474708171204</c:v>
                </c:pt>
                <c:pt idx="247">
                  <c:v>4.8062015503875974</c:v>
                </c:pt>
                <c:pt idx="248">
                  <c:v>4.8069498069498069</c:v>
                </c:pt>
                <c:pt idx="249">
                  <c:v>4.8076923076923075</c:v>
                </c:pt>
                <c:pt idx="250">
                  <c:v>4.8084291187739465</c:v>
                </c:pt>
                <c:pt idx="251">
                  <c:v>4.8091603053435117</c:v>
                </c:pt>
                <c:pt idx="252">
                  <c:v>4.8098859315589353</c:v>
                </c:pt>
                <c:pt idx="253">
                  <c:v>4.8106060606060606</c:v>
                </c:pt>
                <c:pt idx="254">
                  <c:v>4.8113207547169807</c:v>
                </c:pt>
                <c:pt idx="255">
                  <c:v>4.8120300751879697</c:v>
                </c:pt>
                <c:pt idx="256">
                  <c:v>4.8127340823970037</c:v>
                </c:pt>
                <c:pt idx="257">
                  <c:v>4.8134328358208958</c:v>
                </c:pt>
                <c:pt idx="258">
                  <c:v>4.8141263940520442</c:v>
                </c:pt>
                <c:pt idx="259">
                  <c:v>4.8148148148148149</c:v>
                </c:pt>
                <c:pt idx="260">
                  <c:v>4.8154981549815492</c:v>
                </c:pt>
                <c:pt idx="261">
                  <c:v>4.8161764705882355</c:v>
                </c:pt>
                <c:pt idx="262">
                  <c:v>4.8168498168498166</c:v>
                </c:pt>
                <c:pt idx="263">
                  <c:v>4.8175182481751824</c:v>
                </c:pt>
                <c:pt idx="264">
                  <c:v>4.8181818181818183</c:v>
                </c:pt>
                <c:pt idx="265">
                  <c:v>4.8188405797101446</c:v>
                </c:pt>
                <c:pt idx="266">
                  <c:v>4.8194945848375452</c:v>
                </c:pt>
                <c:pt idx="267">
                  <c:v>4.8201438848920866</c:v>
                </c:pt>
                <c:pt idx="268">
                  <c:v>4.8207885304659497</c:v>
                </c:pt>
                <c:pt idx="269">
                  <c:v>4.8214285714285712</c:v>
                </c:pt>
                <c:pt idx="270">
                  <c:v>4.8220640569395021</c:v>
                </c:pt>
                <c:pt idx="271">
                  <c:v>4.8226950354609928</c:v>
                </c:pt>
                <c:pt idx="272">
                  <c:v>4.8233215547703177</c:v>
                </c:pt>
                <c:pt idx="273">
                  <c:v>4.823943661971831</c:v>
                </c:pt>
                <c:pt idx="274">
                  <c:v>4.8245614035087723</c:v>
                </c:pt>
                <c:pt idx="275">
                  <c:v>4.825174825174825</c:v>
                </c:pt>
                <c:pt idx="276">
                  <c:v>4.8257839721254356</c:v>
                </c:pt>
                <c:pt idx="277">
                  <c:v>4.8263888888888893</c:v>
                </c:pt>
                <c:pt idx="278">
                  <c:v>4.8269896193771631</c:v>
                </c:pt>
                <c:pt idx="279">
                  <c:v>4.8275862068965516</c:v>
                </c:pt>
                <c:pt idx="280">
                  <c:v>4.8281786941580753</c:v>
                </c:pt>
                <c:pt idx="281">
                  <c:v>4.8287671232876708</c:v>
                </c:pt>
                <c:pt idx="282">
                  <c:v>4.829351535836178</c:v>
                </c:pt>
                <c:pt idx="283">
                  <c:v>4.8299319727891152</c:v>
                </c:pt>
                <c:pt idx="284">
                  <c:v>4.8305084745762707</c:v>
                </c:pt>
                <c:pt idx="285">
                  <c:v>4.8310810810810807</c:v>
                </c:pt>
                <c:pt idx="286">
                  <c:v>4.8316498316498322</c:v>
                </c:pt>
                <c:pt idx="287">
                  <c:v>4.8322147651006713</c:v>
                </c:pt>
                <c:pt idx="288">
                  <c:v>4.8327759197324411</c:v>
                </c:pt>
                <c:pt idx="289">
                  <c:v>4.833333333333333</c:v>
                </c:pt>
                <c:pt idx="290">
                  <c:v>4.8338870431893692</c:v>
                </c:pt>
                <c:pt idx="291">
                  <c:v>4.8344370860927155</c:v>
                </c:pt>
                <c:pt idx="292">
                  <c:v>4.8349834983498354</c:v>
                </c:pt>
                <c:pt idx="293">
                  <c:v>4.8355263157894735</c:v>
                </c:pt>
                <c:pt idx="294">
                  <c:v>4.8360655737704921</c:v>
                </c:pt>
                <c:pt idx="295">
                  <c:v>4.8366013071895422</c:v>
                </c:pt>
                <c:pt idx="296">
                  <c:v>4.8371335504885993</c:v>
                </c:pt>
                <c:pt idx="297">
                  <c:v>4.837662337662338</c:v>
                </c:pt>
                <c:pt idx="298">
                  <c:v>4.8381877022653725</c:v>
                </c:pt>
                <c:pt idx="299">
                  <c:v>4.838709677419355</c:v>
                </c:pt>
                <c:pt idx="300">
                  <c:v>4.839228295819936</c:v>
                </c:pt>
                <c:pt idx="301">
                  <c:v>4.8397435897435894</c:v>
                </c:pt>
                <c:pt idx="302">
                  <c:v>4.840255591054313</c:v>
                </c:pt>
                <c:pt idx="303">
                  <c:v>4.8407643312101909</c:v>
                </c:pt>
                <c:pt idx="304">
                  <c:v>4.8412698412698409</c:v>
                </c:pt>
                <c:pt idx="305">
                  <c:v>4.8417721518987342</c:v>
                </c:pt>
                <c:pt idx="306">
                  <c:v>4.8422712933753944</c:v>
                </c:pt>
                <c:pt idx="307">
                  <c:v>4.8427672955974845</c:v>
                </c:pt>
                <c:pt idx="308">
                  <c:v>4.8432601880877737</c:v>
                </c:pt>
                <c:pt idx="309">
                  <c:v>4.84375</c:v>
                </c:pt>
                <c:pt idx="310">
                  <c:v>4.8442367601246108</c:v>
                </c:pt>
                <c:pt idx="311">
                  <c:v>4.8447204968944106</c:v>
                </c:pt>
                <c:pt idx="312">
                  <c:v>4.8452012383900929</c:v>
                </c:pt>
                <c:pt idx="313">
                  <c:v>4.8456790123456788</c:v>
                </c:pt>
                <c:pt idx="314">
                  <c:v>4.8461538461538458</c:v>
                </c:pt>
                <c:pt idx="315">
                  <c:v>4.8466257668711652</c:v>
                </c:pt>
                <c:pt idx="316">
                  <c:v>4.8470948012232418</c:v>
                </c:pt>
                <c:pt idx="317">
                  <c:v>4.8475609756097562</c:v>
                </c:pt>
                <c:pt idx="318">
                  <c:v>4.8480243161094227</c:v>
                </c:pt>
                <c:pt idx="319">
                  <c:v>4.8484848484848486</c:v>
                </c:pt>
                <c:pt idx="320">
                  <c:v>4.8489425981873113</c:v>
                </c:pt>
                <c:pt idx="321">
                  <c:v>4.8493975903614457</c:v>
                </c:pt>
                <c:pt idx="322">
                  <c:v>4.8498498498498499</c:v>
                </c:pt>
                <c:pt idx="323">
                  <c:v>4.8502994011976046</c:v>
                </c:pt>
                <c:pt idx="324">
                  <c:v>4.8507462686567164</c:v>
                </c:pt>
                <c:pt idx="325">
                  <c:v>4.8511904761904763</c:v>
                </c:pt>
                <c:pt idx="326">
                  <c:v>4.8516320474777448</c:v>
                </c:pt>
                <c:pt idx="327">
                  <c:v>4.8520710059171597</c:v>
                </c:pt>
                <c:pt idx="328">
                  <c:v>4.8525073746312684</c:v>
                </c:pt>
                <c:pt idx="329">
                  <c:v>4.8529411764705879</c:v>
                </c:pt>
                <c:pt idx="330">
                  <c:v>4.8533724340175954</c:v>
                </c:pt>
                <c:pt idx="331">
                  <c:v>4.8538011695906427</c:v>
                </c:pt>
                <c:pt idx="332">
                  <c:v>4.8542274052478138</c:v>
                </c:pt>
                <c:pt idx="333">
                  <c:v>4.854651162790697</c:v>
                </c:pt>
                <c:pt idx="334">
                  <c:v>4.8550724637681162</c:v>
                </c:pt>
                <c:pt idx="335">
                  <c:v>4.8554913294797686</c:v>
                </c:pt>
                <c:pt idx="336">
                  <c:v>4.8559077809798277</c:v>
                </c:pt>
                <c:pt idx="337">
                  <c:v>4.8563218390804597</c:v>
                </c:pt>
                <c:pt idx="338">
                  <c:v>4.8567335243553007</c:v>
                </c:pt>
                <c:pt idx="339">
                  <c:v>4.8571428571428568</c:v>
                </c:pt>
                <c:pt idx="340">
                  <c:v>4.8575498575498575</c:v>
                </c:pt>
                <c:pt idx="341">
                  <c:v>4.857954545454545</c:v>
                </c:pt>
                <c:pt idx="342">
                  <c:v>4.858356940509915</c:v>
                </c:pt>
                <c:pt idx="343">
                  <c:v>4.8587570621468927</c:v>
                </c:pt>
                <c:pt idx="344">
                  <c:v>4.859154929577465</c:v>
                </c:pt>
                <c:pt idx="345">
                  <c:v>4.8595505617977528</c:v>
                </c:pt>
                <c:pt idx="346">
                  <c:v>4.859943977591036</c:v>
                </c:pt>
                <c:pt idx="347">
                  <c:v>4.8603351955307259</c:v>
                </c:pt>
                <c:pt idx="348">
                  <c:v>4.8607242339832872</c:v>
                </c:pt>
                <c:pt idx="349">
                  <c:v>4.8611111111111107</c:v>
                </c:pt>
                <c:pt idx="350">
                  <c:v>4.8614958448753463</c:v>
                </c:pt>
                <c:pt idx="351">
                  <c:v>4.8618784530386741</c:v>
                </c:pt>
                <c:pt idx="352">
                  <c:v>4.8622589531680447</c:v>
                </c:pt>
                <c:pt idx="353">
                  <c:v>4.8626373626373622</c:v>
                </c:pt>
                <c:pt idx="354">
                  <c:v>4.8630136986301373</c:v>
                </c:pt>
                <c:pt idx="355">
                  <c:v>4.8633879781420761</c:v>
                </c:pt>
                <c:pt idx="356">
                  <c:v>4.8637602179836517</c:v>
                </c:pt>
                <c:pt idx="357">
                  <c:v>4.8641304347826084</c:v>
                </c:pt>
                <c:pt idx="358">
                  <c:v>4.8644986449864493</c:v>
                </c:pt>
                <c:pt idx="359">
                  <c:v>4.8648648648648649</c:v>
                </c:pt>
                <c:pt idx="360">
                  <c:v>4.8652291105121295</c:v>
                </c:pt>
                <c:pt idx="361">
                  <c:v>4.865591397849462</c:v>
                </c:pt>
                <c:pt idx="362">
                  <c:v>4.8659517426273453</c:v>
                </c:pt>
                <c:pt idx="363">
                  <c:v>4.8663101604278074</c:v>
                </c:pt>
                <c:pt idx="364">
                  <c:v>4.8666666666666671</c:v>
                </c:pt>
                <c:pt idx="365">
                  <c:v>4.8670212765957448</c:v>
                </c:pt>
                <c:pt idx="366">
                  <c:v>4.8673740053050398</c:v>
                </c:pt>
                <c:pt idx="367">
                  <c:v>4.867724867724867</c:v>
                </c:pt>
                <c:pt idx="368">
                  <c:v>4.8680738786279685</c:v>
                </c:pt>
                <c:pt idx="369">
                  <c:v>4.8684210526315788</c:v>
                </c:pt>
                <c:pt idx="370">
                  <c:v>4.8687664041994747</c:v>
                </c:pt>
                <c:pt idx="371">
                  <c:v>4.8691099476439792</c:v>
                </c:pt>
                <c:pt idx="372">
                  <c:v>4.8694516971279374</c:v>
                </c:pt>
                <c:pt idx="373">
                  <c:v>4.869791666666667</c:v>
                </c:pt>
                <c:pt idx="374">
                  <c:v>4.8701298701298699</c:v>
                </c:pt>
                <c:pt idx="375">
                  <c:v>4.8704663212435237</c:v>
                </c:pt>
                <c:pt idx="376">
                  <c:v>4.8708010335917313</c:v>
                </c:pt>
                <c:pt idx="377">
                  <c:v>4.8711340206185563</c:v>
                </c:pt>
                <c:pt idx="378">
                  <c:v>4.8714652956298199</c:v>
                </c:pt>
                <c:pt idx="379">
                  <c:v>4.8717948717948714</c:v>
                </c:pt>
                <c:pt idx="380">
                  <c:v>4.8721227621483374</c:v>
                </c:pt>
                <c:pt idx="381">
                  <c:v>4.8724489795918373</c:v>
                </c:pt>
                <c:pt idx="382">
                  <c:v>4.8727735368956742</c:v>
                </c:pt>
                <c:pt idx="383">
                  <c:v>4.873096446700508</c:v>
                </c:pt>
                <c:pt idx="384">
                  <c:v>4.8734177215189876</c:v>
                </c:pt>
                <c:pt idx="385">
                  <c:v>4.8737373737373737</c:v>
                </c:pt>
                <c:pt idx="386">
                  <c:v>4.8740554156171285</c:v>
                </c:pt>
                <c:pt idx="387">
                  <c:v>4.8743718592964829</c:v>
                </c:pt>
                <c:pt idx="388">
                  <c:v>4.8746867167919801</c:v>
                </c:pt>
                <c:pt idx="389">
                  <c:v>4.875</c:v>
                </c:pt>
                <c:pt idx="390">
                  <c:v>4.8753117206982548</c:v>
                </c:pt>
                <c:pt idx="391">
                  <c:v>4.8756218905472632</c:v>
                </c:pt>
                <c:pt idx="392">
                  <c:v>4.8759305210918118</c:v>
                </c:pt>
                <c:pt idx="393">
                  <c:v>4.8762376237623766</c:v>
                </c:pt>
                <c:pt idx="394">
                  <c:v>4.8765432098765435</c:v>
                </c:pt>
                <c:pt idx="395">
                  <c:v>4.8768472906403941</c:v>
                </c:pt>
                <c:pt idx="396">
                  <c:v>4.8771498771498774</c:v>
                </c:pt>
                <c:pt idx="397">
                  <c:v>4.8774509803921564</c:v>
                </c:pt>
                <c:pt idx="398">
                  <c:v>4.8777506112469435</c:v>
                </c:pt>
                <c:pt idx="399">
                  <c:v>4.8780487804878048</c:v>
                </c:pt>
                <c:pt idx="400">
                  <c:v>4.8783454987834549</c:v>
                </c:pt>
                <c:pt idx="401">
                  <c:v>4.8786407766990294</c:v>
                </c:pt>
                <c:pt idx="402">
                  <c:v>4.8789346246973366</c:v>
                </c:pt>
                <c:pt idx="403">
                  <c:v>4.879227053140097</c:v>
                </c:pt>
                <c:pt idx="404">
                  <c:v>4.8795180722891569</c:v>
                </c:pt>
                <c:pt idx="405">
                  <c:v>4.8798076923076925</c:v>
                </c:pt>
                <c:pt idx="406">
                  <c:v>4.8800959232613907</c:v>
                </c:pt>
                <c:pt idx="407">
                  <c:v>4.8803827751196174</c:v>
                </c:pt>
                <c:pt idx="408">
                  <c:v>4.8806682577565628</c:v>
                </c:pt>
                <c:pt idx="409">
                  <c:v>4.8809523809523805</c:v>
                </c:pt>
                <c:pt idx="410">
                  <c:v>4.8812351543942993</c:v>
                </c:pt>
                <c:pt idx="411">
                  <c:v>4.8815165876777247</c:v>
                </c:pt>
                <c:pt idx="412">
                  <c:v>4.8817966903073282</c:v>
                </c:pt>
                <c:pt idx="413">
                  <c:v>4.882075471698113</c:v>
                </c:pt>
                <c:pt idx="414">
                  <c:v>4.8823529411764701</c:v>
                </c:pt>
                <c:pt idx="415">
                  <c:v>4.882629107981221</c:v>
                </c:pt>
                <c:pt idx="416">
                  <c:v>4.8829039812646364</c:v>
                </c:pt>
                <c:pt idx="417">
                  <c:v>4.8831775700934585</c:v>
                </c:pt>
                <c:pt idx="418">
                  <c:v>4.8834498834498836</c:v>
                </c:pt>
                <c:pt idx="419">
                  <c:v>4.8837209302325579</c:v>
                </c:pt>
                <c:pt idx="420">
                  <c:v>4.8839907192575405</c:v>
                </c:pt>
                <c:pt idx="421">
                  <c:v>4.8842592592592595</c:v>
                </c:pt>
                <c:pt idx="422">
                  <c:v>4.884526558891455</c:v>
                </c:pt>
                <c:pt idx="423">
                  <c:v>4.8847926267281103</c:v>
                </c:pt>
                <c:pt idx="424">
                  <c:v>4.8850574712643677</c:v>
                </c:pt>
                <c:pt idx="425">
                  <c:v>4.8853211009174311</c:v>
                </c:pt>
                <c:pt idx="426">
                  <c:v>4.8855835240274601</c:v>
                </c:pt>
                <c:pt idx="427">
                  <c:v>4.8858447488584469</c:v>
                </c:pt>
                <c:pt idx="428">
                  <c:v>4.8861047835990892</c:v>
                </c:pt>
                <c:pt idx="429">
                  <c:v>4.8863636363636367</c:v>
                </c:pt>
                <c:pt idx="430">
                  <c:v>4.8866213151927438</c:v>
                </c:pt>
                <c:pt idx="431">
                  <c:v>4.8868778280542982</c:v>
                </c:pt>
                <c:pt idx="432">
                  <c:v>4.8871331828442441</c:v>
                </c:pt>
                <c:pt idx="433">
                  <c:v>4.8873873873873874</c:v>
                </c:pt>
                <c:pt idx="434">
                  <c:v>4.8876404494382015</c:v>
                </c:pt>
                <c:pt idx="435">
                  <c:v>4.8878923766816147</c:v>
                </c:pt>
                <c:pt idx="436">
                  <c:v>4.8881431767337808</c:v>
                </c:pt>
                <c:pt idx="437">
                  <c:v>4.8883928571428568</c:v>
                </c:pt>
                <c:pt idx="438">
                  <c:v>4.8886414253897552</c:v>
                </c:pt>
                <c:pt idx="439">
                  <c:v>4.8888888888888884</c:v>
                </c:pt>
                <c:pt idx="440">
                  <c:v>4.8891352549889131</c:v>
                </c:pt>
                <c:pt idx="441">
                  <c:v>4.889380530973451</c:v>
                </c:pt>
                <c:pt idx="442">
                  <c:v>4.88962472406181</c:v>
                </c:pt>
                <c:pt idx="443">
                  <c:v>4.8898678414096919</c:v>
                </c:pt>
                <c:pt idx="444">
                  <c:v>4.8901098901098896</c:v>
                </c:pt>
                <c:pt idx="445">
                  <c:v>4.8903508771929829</c:v>
                </c:pt>
                <c:pt idx="446">
                  <c:v>4.8905908096280086</c:v>
                </c:pt>
                <c:pt idx="447">
                  <c:v>4.890829694323144</c:v>
                </c:pt>
                <c:pt idx="448">
                  <c:v>4.8910675381263617</c:v>
                </c:pt>
                <c:pt idx="449">
                  <c:v>4.8913043478260869</c:v>
                </c:pt>
                <c:pt idx="450">
                  <c:v>4.891540130151844</c:v>
                </c:pt>
                <c:pt idx="451">
                  <c:v>4.891774891774892</c:v>
                </c:pt>
                <c:pt idx="452">
                  <c:v>4.8920086393088553</c:v>
                </c:pt>
                <c:pt idx="453">
                  <c:v>4.8922413793103452</c:v>
                </c:pt>
                <c:pt idx="454">
                  <c:v>4.89247311827957</c:v>
                </c:pt>
                <c:pt idx="455">
                  <c:v>4.8927038626609445</c:v>
                </c:pt>
                <c:pt idx="456">
                  <c:v>4.8929336188436832</c:v>
                </c:pt>
                <c:pt idx="457">
                  <c:v>4.8931623931623927</c:v>
                </c:pt>
                <c:pt idx="458">
                  <c:v>4.8933901918976543</c:v>
                </c:pt>
                <c:pt idx="459">
                  <c:v>4.8936170212765955</c:v>
                </c:pt>
                <c:pt idx="460">
                  <c:v>4.8938428874734612</c:v>
                </c:pt>
                <c:pt idx="461">
                  <c:v>4.8940677966101696</c:v>
                </c:pt>
                <c:pt idx="462">
                  <c:v>4.8942917547568712</c:v>
                </c:pt>
                <c:pt idx="463">
                  <c:v>4.8945147679324901</c:v>
                </c:pt>
                <c:pt idx="464">
                  <c:v>4.8947368421052637</c:v>
                </c:pt>
                <c:pt idx="465">
                  <c:v>4.8949579831932768</c:v>
                </c:pt>
                <c:pt idx="466">
                  <c:v>4.8951781970649897</c:v>
                </c:pt>
                <c:pt idx="467">
                  <c:v>4.8953974895397492</c:v>
                </c:pt>
                <c:pt idx="468">
                  <c:v>4.8956158663883089</c:v>
                </c:pt>
                <c:pt idx="469">
                  <c:v>4.895833333333333</c:v>
                </c:pt>
                <c:pt idx="470">
                  <c:v>4.8960498960498962</c:v>
                </c:pt>
                <c:pt idx="471">
                  <c:v>4.8962655601659746</c:v>
                </c:pt>
                <c:pt idx="472">
                  <c:v>4.8964803312629401</c:v>
                </c:pt>
                <c:pt idx="473">
                  <c:v>4.8966942148760326</c:v>
                </c:pt>
                <c:pt idx="474">
                  <c:v>4.8969072164948448</c:v>
                </c:pt>
                <c:pt idx="475">
                  <c:v>4.8971193415637861</c:v>
                </c:pt>
                <c:pt idx="476">
                  <c:v>4.8973305954825461</c:v>
                </c:pt>
                <c:pt idx="477">
                  <c:v>4.8975409836065573</c:v>
                </c:pt>
                <c:pt idx="478">
                  <c:v>4.8977505112474438</c:v>
                </c:pt>
                <c:pt idx="479">
                  <c:v>4.8979591836734695</c:v>
                </c:pt>
                <c:pt idx="480">
                  <c:v>4.89816700610998</c:v>
                </c:pt>
                <c:pt idx="481">
                  <c:v>4.8983739837398375</c:v>
                </c:pt>
                <c:pt idx="482">
                  <c:v>4.898580121703854</c:v>
                </c:pt>
                <c:pt idx="483">
                  <c:v>4.8987854251012148</c:v>
                </c:pt>
                <c:pt idx="484">
                  <c:v>4.8989898989898988</c:v>
                </c:pt>
                <c:pt idx="485">
                  <c:v>4.899193548387097</c:v>
                </c:pt>
                <c:pt idx="486">
                  <c:v>4.8993963782696177</c:v>
                </c:pt>
                <c:pt idx="487">
                  <c:v>4.8995983935742968</c:v>
                </c:pt>
                <c:pt idx="488">
                  <c:v>4.8997995991983965</c:v>
                </c:pt>
                <c:pt idx="489">
                  <c:v>4.9000000000000004</c:v>
                </c:pt>
                <c:pt idx="490">
                  <c:v>4.9001996007984037</c:v>
                </c:pt>
                <c:pt idx="491">
                  <c:v>4.9003984063745021</c:v>
                </c:pt>
                <c:pt idx="492">
                  <c:v>4.9005964214711728</c:v>
                </c:pt>
                <c:pt idx="493">
                  <c:v>4.9007936507936503</c:v>
                </c:pt>
                <c:pt idx="494">
                  <c:v>4.9009900990099009</c:v>
                </c:pt>
                <c:pt idx="495">
                  <c:v>4.9011857707509883</c:v>
                </c:pt>
                <c:pt idx="496">
                  <c:v>4.9013806706114398</c:v>
                </c:pt>
                <c:pt idx="497">
                  <c:v>4.9015748031496065</c:v>
                </c:pt>
                <c:pt idx="498">
                  <c:v>4.9017681728880156</c:v>
                </c:pt>
                <c:pt idx="499">
                  <c:v>4.901960784313725</c:v>
                </c:pt>
                <c:pt idx="500">
                  <c:v>4.9021526418786694</c:v>
                </c:pt>
                <c:pt idx="501">
                  <c:v>4.90234375</c:v>
                </c:pt>
                <c:pt idx="502">
                  <c:v>4.9025341130604287</c:v>
                </c:pt>
                <c:pt idx="503">
                  <c:v>4.9027237354085598</c:v>
                </c:pt>
                <c:pt idx="504">
                  <c:v>4.9029126213592233</c:v>
                </c:pt>
                <c:pt idx="505">
                  <c:v>4.9031007751937983</c:v>
                </c:pt>
                <c:pt idx="506">
                  <c:v>4.9032882011605414</c:v>
                </c:pt>
                <c:pt idx="507">
                  <c:v>4.9034749034749039</c:v>
                </c:pt>
                <c:pt idx="508">
                  <c:v>4.9036608863198463</c:v>
                </c:pt>
                <c:pt idx="509">
                  <c:v>4.9038461538461533</c:v>
                </c:pt>
                <c:pt idx="510">
                  <c:v>4.9040307101727452</c:v>
                </c:pt>
                <c:pt idx="511">
                  <c:v>4.9042145593869728</c:v>
                </c:pt>
                <c:pt idx="512">
                  <c:v>4.904397705544933</c:v>
                </c:pt>
                <c:pt idx="513">
                  <c:v>4.9045801526717554</c:v>
                </c:pt>
                <c:pt idx="514">
                  <c:v>4.9047619047619042</c:v>
                </c:pt>
                <c:pt idx="515">
                  <c:v>4.9049429657794672</c:v>
                </c:pt>
                <c:pt idx="516">
                  <c:v>4.9051233396584442</c:v>
                </c:pt>
                <c:pt idx="517">
                  <c:v>4.9053030303030303</c:v>
                </c:pt>
                <c:pt idx="518">
                  <c:v>4.9054820415879021</c:v>
                </c:pt>
                <c:pt idx="519">
                  <c:v>4.9056603773584904</c:v>
                </c:pt>
                <c:pt idx="520">
                  <c:v>4.9058380414312621</c:v>
                </c:pt>
                <c:pt idx="521">
                  <c:v>4.9060150375939848</c:v>
                </c:pt>
                <c:pt idx="522">
                  <c:v>4.9061913696060042</c:v>
                </c:pt>
                <c:pt idx="523">
                  <c:v>4.9063670411985019</c:v>
                </c:pt>
                <c:pt idx="524">
                  <c:v>4.9065420560747661</c:v>
                </c:pt>
                <c:pt idx="525">
                  <c:v>4.9067164179104479</c:v>
                </c:pt>
                <c:pt idx="526">
                  <c:v>4.9068901303538173</c:v>
                </c:pt>
                <c:pt idx="527">
                  <c:v>4.907063197026023</c:v>
                </c:pt>
                <c:pt idx="528">
                  <c:v>4.9072356215213357</c:v>
                </c:pt>
                <c:pt idx="529">
                  <c:v>4.9074074074074074</c:v>
                </c:pt>
                <c:pt idx="530">
                  <c:v>4.9075785582255085</c:v>
                </c:pt>
                <c:pt idx="531">
                  <c:v>4.9077490774907755</c:v>
                </c:pt>
                <c:pt idx="532">
                  <c:v>4.9079189686924494</c:v>
                </c:pt>
                <c:pt idx="533">
                  <c:v>4.9080882352941178</c:v>
                </c:pt>
                <c:pt idx="534">
                  <c:v>4.9082568807339451</c:v>
                </c:pt>
                <c:pt idx="535">
                  <c:v>4.9084249084249079</c:v>
                </c:pt>
                <c:pt idx="536">
                  <c:v>4.9085923217550276</c:v>
                </c:pt>
                <c:pt idx="537">
                  <c:v>4.9087591240875907</c:v>
                </c:pt>
                <c:pt idx="538">
                  <c:v>4.9089253187613844</c:v>
                </c:pt>
                <c:pt idx="539">
                  <c:v>4.9090909090909092</c:v>
                </c:pt>
                <c:pt idx="540">
                  <c:v>4.9092558983666059</c:v>
                </c:pt>
                <c:pt idx="541">
                  <c:v>4.9094202898550723</c:v>
                </c:pt>
                <c:pt idx="542">
                  <c:v>4.9095840867992768</c:v>
                </c:pt>
                <c:pt idx="543">
                  <c:v>4.9097472924187722</c:v>
                </c:pt>
                <c:pt idx="544">
                  <c:v>4.9099099099099099</c:v>
                </c:pt>
                <c:pt idx="545">
                  <c:v>4.9100719424460433</c:v>
                </c:pt>
                <c:pt idx="546">
                  <c:v>4.9102333931777382</c:v>
                </c:pt>
                <c:pt idx="547">
                  <c:v>4.9103942652329753</c:v>
                </c:pt>
                <c:pt idx="548">
                  <c:v>4.9105545617173521</c:v>
                </c:pt>
                <c:pt idx="549">
                  <c:v>4.9107142857142856</c:v>
                </c:pt>
                <c:pt idx="550">
                  <c:v>4.9108734402852052</c:v>
                </c:pt>
                <c:pt idx="551">
                  <c:v>4.9110320284697506</c:v>
                </c:pt>
                <c:pt idx="552">
                  <c:v>4.911190053285968</c:v>
                </c:pt>
                <c:pt idx="553">
                  <c:v>4.9113475177304968</c:v>
                </c:pt>
                <c:pt idx="554">
                  <c:v>4.9115044247787605</c:v>
                </c:pt>
                <c:pt idx="555">
                  <c:v>4.9116607773851593</c:v>
                </c:pt>
                <c:pt idx="556">
                  <c:v>4.9118165784832453</c:v>
                </c:pt>
                <c:pt idx="557">
                  <c:v>4.9119718309859159</c:v>
                </c:pt>
                <c:pt idx="558">
                  <c:v>4.9121265377855892</c:v>
                </c:pt>
                <c:pt idx="559">
                  <c:v>4.9122807017543852</c:v>
                </c:pt>
                <c:pt idx="560">
                  <c:v>4.9124343257443082</c:v>
                </c:pt>
                <c:pt idx="561">
                  <c:v>4.9125874125874125</c:v>
                </c:pt>
                <c:pt idx="562">
                  <c:v>4.9127399650959855</c:v>
                </c:pt>
                <c:pt idx="563">
                  <c:v>4.9128919860627178</c:v>
                </c:pt>
                <c:pt idx="564">
                  <c:v>4.9130434782608692</c:v>
                </c:pt>
                <c:pt idx="565">
                  <c:v>4.9131944444444446</c:v>
                </c:pt>
                <c:pt idx="566">
                  <c:v>4.9133448873483534</c:v>
                </c:pt>
                <c:pt idx="567">
                  <c:v>4.9134948096885811</c:v>
                </c:pt>
                <c:pt idx="568">
                  <c:v>4.9136442141623489</c:v>
                </c:pt>
                <c:pt idx="569">
                  <c:v>4.9137931034482758</c:v>
                </c:pt>
                <c:pt idx="570">
                  <c:v>4.9139414802065406</c:v>
                </c:pt>
                <c:pt idx="571">
                  <c:v>4.9140893470790372</c:v>
                </c:pt>
                <c:pt idx="572">
                  <c:v>4.9142367066895369</c:v>
                </c:pt>
                <c:pt idx="573">
                  <c:v>4.9143835616438363</c:v>
                </c:pt>
                <c:pt idx="574">
                  <c:v>4.9145299145299139</c:v>
                </c:pt>
                <c:pt idx="575">
                  <c:v>4.914675767918089</c:v>
                </c:pt>
                <c:pt idx="576">
                  <c:v>4.9148211243611586</c:v>
                </c:pt>
                <c:pt idx="577">
                  <c:v>4.9149659863945576</c:v>
                </c:pt>
                <c:pt idx="578">
                  <c:v>4.915110356536502</c:v>
                </c:pt>
                <c:pt idx="579">
                  <c:v>4.9152542372881358</c:v>
                </c:pt>
                <c:pt idx="580">
                  <c:v>4.915397631133672</c:v>
                </c:pt>
                <c:pt idx="581">
                  <c:v>4.9155405405405403</c:v>
                </c:pt>
                <c:pt idx="582">
                  <c:v>4.915682967959528</c:v>
                </c:pt>
                <c:pt idx="583">
                  <c:v>4.9158249158249152</c:v>
                </c:pt>
                <c:pt idx="584">
                  <c:v>4.9159663865546213</c:v>
                </c:pt>
                <c:pt idx="585">
                  <c:v>4.9161073825503356</c:v>
                </c:pt>
                <c:pt idx="586">
                  <c:v>4.9162479061976549</c:v>
                </c:pt>
                <c:pt idx="587">
                  <c:v>4.9163879598662206</c:v>
                </c:pt>
                <c:pt idx="588">
                  <c:v>4.9165275459098492</c:v>
                </c:pt>
                <c:pt idx="589">
                  <c:v>4.9166666666666661</c:v>
                </c:pt>
                <c:pt idx="590">
                  <c:v>4.9168053244592347</c:v>
                </c:pt>
                <c:pt idx="591">
                  <c:v>4.9169435215946846</c:v>
                </c:pt>
                <c:pt idx="592">
                  <c:v>4.9170812603648422</c:v>
                </c:pt>
                <c:pt idx="593">
                  <c:v>4.9172185430463582</c:v>
                </c:pt>
                <c:pt idx="594">
                  <c:v>4.9173553719008272</c:v>
                </c:pt>
                <c:pt idx="595">
                  <c:v>4.9174917491749177</c:v>
                </c:pt>
                <c:pt idx="596">
                  <c:v>4.9176276771004943</c:v>
                </c:pt>
                <c:pt idx="597">
                  <c:v>4.9177631578947363</c:v>
                </c:pt>
                <c:pt idx="598">
                  <c:v>4.917898193760263</c:v>
                </c:pt>
                <c:pt idx="599">
                  <c:v>4.918032786885246</c:v>
                </c:pt>
                <c:pt idx="600">
                  <c:v>4.9181669394435348</c:v>
                </c:pt>
                <c:pt idx="601">
                  <c:v>4.9183006535947706</c:v>
                </c:pt>
                <c:pt idx="602">
                  <c:v>4.9184339314845023</c:v>
                </c:pt>
                <c:pt idx="603">
                  <c:v>4.9185667752442992</c:v>
                </c:pt>
                <c:pt idx="604">
                  <c:v>4.9186991869918701</c:v>
                </c:pt>
                <c:pt idx="605">
                  <c:v>4.9188311688311686</c:v>
                </c:pt>
                <c:pt idx="606">
                  <c:v>4.9189627228525126</c:v>
                </c:pt>
                <c:pt idx="607">
                  <c:v>4.9190938511326863</c:v>
                </c:pt>
                <c:pt idx="608">
                  <c:v>4.9192245557350569</c:v>
                </c:pt>
                <c:pt idx="609">
                  <c:v>4.9193548387096779</c:v>
                </c:pt>
                <c:pt idx="610">
                  <c:v>4.9194847020933983</c:v>
                </c:pt>
                <c:pt idx="611">
                  <c:v>4.919614147909968</c:v>
                </c:pt>
                <c:pt idx="612">
                  <c:v>4.9197431781701448</c:v>
                </c:pt>
                <c:pt idx="613">
                  <c:v>4.9198717948717947</c:v>
                </c:pt>
                <c:pt idx="614">
                  <c:v>4.92</c:v>
                </c:pt>
                <c:pt idx="615">
                  <c:v>4.920127795527157</c:v>
                </c:pt>
                <c:pt idx="616">
                  <c:v>4.9202551834130777</c:v>
                </c:pt>
                <c:pt idx="617">
                  <c:v>4.9203821656050959</c:v>
                </c:pt>
                <c:pt idx="618">
                  <c:v>4.9205087440381554</c:v>
                </c:pt>
                <c:pt idx="619">
                  <c:v>4.92063492063492</c:v>
                </c:pt>
                <c:pt idx="620">
                  <c:v>4.9207606973058642</c:v>
                </c:pt>
                <c:pt idx="621">
                  <c:v>4.9208860759493671</c:v>
                </c:pt>
                <c:pt idx="622">
                  <c:v>4.9210110584518167</c:v>
                </c:pt>
                <c:pt idx="623">
                  <c:v>4.9211356466876968</c:v>
                </c:pt>
                <c:pt idx="624">
                  <c:v>4.9212598425196852</c:v>
                </c:pt>
                <c:pt idx="625">
                  <c:v>4.9213836477987423</c:v>
                </c:pt>
                <c:pt idx="626">
                  <c:v>4.9215070643642074</c:v>
                </c:pt>
                <c:pt idx="627">
                  <c:v>4.9216300940438877</c:v>
                </c:pt>
                <c:pt idx="628">
                  <c:v>4.9217527386541473</c:v>
                </c:pt>
                <c:pt idx="629">
                  <c:v>4.921875</c:v>
                </c:pt>
                <c:pt idx="630">
                  <c:v>4.921996879875195</c:v>
                </c:pt>
                <c:pt idx="631">
                  <c:v>4.9221183800623054</c:v>
                </c:pt>
                <c:pt idx="632">
                  <c:v>4.9222395023328147</c:v>
                </c:pt>
                <c:pt idx="633">
                  <c:v>4.9223602484472053</c:v>
                </c:pt>
                <c:pt idx="634">
                  <c:v>4.9224806201550386</c:v>
                </c:pt>
                <c:pt idx="635">
                  <c:v>4.9226006191950464</c:v>
                </c:pt>
                <c:pt idx="636">
                  <c:v>4.9227202472952083</c:v>
                </c:pt>
                <c:pt idx="637">
                  <c:v>4.9228395061728394</c:v>
                </c:pt>
                <c:pt idx="638">
                  <c:v>4.9229583975346687</c:v>
                </c:pt>
                <c:pt idx="639">
                  <c:v>4.9230769230769234</c:v>
                </c:pt>
                <c:pt idx="640">
                  <c:v>4.9231950844854069</c:v>
                </c:pt>
                <c:pt idx="641">
                  <c:v>4.9233128834355826</c:v>
                </c:pt>
                <c:pt idx="642">
                  <c:v>4.9234303215926492</c:v>
                </c:pt>
                <c:pt idx="643">
                  <c:v>4.9235474006116213</c:v>
                </c:pt>
                <c:pt idx="644">
                  <c:v>4.9236641221374047</c:v>
                </c:pt>
                <c:pt idx="645">
                  <c:v>4.9237804878048781</c:v>
                </c:pt>
                <c:pt idx="646">
                  <c:v>4.9238964992389649</c:v>
                </c:pt>
                <c:pt idx="647">
                  <c:v>4.9240121580547118</c:v>
                </c:pt>
                <c:pt idx="648">
                  <c:v>4.9241274658573602</c:v>
                </c:pt>
                <c:pt idx="649">
                  <c:v>4.9242424242424239</c:v>
                </c:pt>
                <c:pt idx="650">
                  <c:v>4.9243570347957641</c:v>
                </c:pt>
                <c:pt idx="651">
                  <c:v>4.9244712990936552</c:v>
                </c:pt>
                <c:pt idx="652">
                  <c:v>4.924585218702866</c:v>
                </c:pt>
                <c:pt idx="653">
                  <c:v>4.9246987951807233</c:v>
                </c:pt>
                <c:pt idx="654">
                  <c:v>4.9248120300751879</c:v>
                </c:pt>
                <c:pt idx="655">
                  <c:v>4.924924924924925</c:v>
                </c:pt>
                <c:pt idx="656">
                  <c:v>4.9250374812593707</c:v>
                </c:pt>
                <c:pt idx="657">
                  <c:v>4.9251497005988023</c:v>
                </c:pt>
                <c:pt idx="658">
                  <c:v>4.9252615844544092</c:v>
                </c:pt>
                <c:pt idx="659">
                  <c:v>4.9253731343283578</c:v>
                </c:pt>
                <c:pt idx="660">
                  <c:v>4.9254843517138598</c:v>
                </c:pt>
                <c:pt idx="661">
                  <c:v>4.9255952380952381</c:v>
                </c:pt>
                <c:pt idx="662">
                  <c:v>4.9257057949479943</c:v>
                </c:pt>
                <c:pt idx="663">
                  <c:v>4.9258160237388724</c:v>
                </c:pt>
                <c:pt idx="664">
                  <c:v>4.9259259259259256</c:v>
                </c:pt>
                <c:pt idx="665">
                  <c:v>4.9260355029585803</c:v>
                </c:pt>
                <c:pt idx="666">
                  <c:v>4.9261447562776954</c:v>
                </c:pt>
                <c:pt idx="667">
                  <c:v>4.9262536873156346</c:v>
                </c:pt>
                <c:pt idx="668">
                  <c:v>4.9263622974963184</c:v>
                </c:pt>
                <c:pt idx="669">
                  <c:v>4.9264705882352944</c:v>
                </c:pt>
                <c:pt idx="670">
                  <c:v>4.9265785609397943</c:v>
                </c:pt>
                <c:pt idx="671">
                  <c:v>4.9266862170087977</c:v>
                </c:pt>
                <c:pt idx="672">
                  <c:v>4.9267935578330899</c:v>
                </c:pt>
                <c:pt idx="673">
                  <c:v>4.9269005847953213</c:v>
                </c:pt>
                <c:pt idx="674">
                  <c:v>4.9270072992700733</c:v>
                </c:pt>
                <c:pt idx="675">
                  <c:v>4.927113702623906</c:v>
                </c:pt>
                <c:pt idx="676">
                  <c:v>4.9272197962154296</c:v>
                </c:pt>
                <c:pt idx="677">
                  <c:v>4.9273255813953485</c:v>
                </c:pt>
                <c:pt idx="678">
                  <c:v>4.9274310595065316</c:v>
                </c:pt>
                <c:pt idx="679">
                  <c:v>4.9275362318840585</c:v>
                </c:pt>
                <c:pt idx="680">
                  <c:v>4.9276410998552826</c:v>
                </c:pt>
                <c:pt idx="681">
                  <c:v>4.9277456647398843</c:v>
                </c:pt>
                <c:pt idx="682">
                  <c:v>4.9278499278499277</c:v>
                </c:pt>
                <c:pt idx="683">
                  <c:v>4.9279538904899134</c:v>
                </c:pt>
                <c:pt idx="684">
                  <c:v>4.9280575539568341</c:v>
                </c:pt>
                <c:pt idx="685">
                  <c:v>4.9281609195402298</c:v>
                </c:pt>
                <c:pt idx="686">
                  <c:v>4.9282639885222377</c:v>
                </c:pt>
                <c:pt idx="687">
                  <c:v>4.9283667621776504</c:v>
                </c:pt>
                <c:pt idx="688">
                  <c:v>4.9284692417739624</c:v>
                </c:pt>
                <c:pt idx="689">
                  <c:v>4.9285714285714288</c:v>
                </c:pt>
                <c:pt idx="690">
                  <c:v>4.9286733238231104</c:v>
                </c:pt>
                <c:pt idx="691">
                  <c:v>4.9287749287749287</c:v>
                </c:pt>
                <c:pt idx="692">
                  <c:v>4.9288762446657186</c:v>
                </c:pt>
                <c:pt idx="693">
                  <c:v>4.9289772727272734</c:v>
                </c:pt>
                <c:pt idx="694">
                  <c:v>4.9290780141843973</c:v>
                </c:pt>
                <c:pt idx="695">
                  <c:v>4.929178470254957</c:v>
                </c:pt>
                <c:pt idx="696">
                  <c:v>4.9292786421499288</c:v>
                </c:pt>
                <c:pt idx="697">
                  <c:v>4.9293785310734464</c:v>
                </c:pt>
                <c:pt idx="698">
                  <c:v>4.9294781382228496</c:v>
                </c:pt>
                <c:pt idx="699">
                  <c:v>4.929577464788732</c:v>
                </c:pt>
                <c:pt idx="700">
                  <c:v>4.9296765119549928</c:v>
                </c:pt>
                <c:pt idx="701">
                  <c:v>4.9297752808988768</c:v>
                </c:pt>
                <c:pt idx="702">
                  <c:v>4.9298737727910238</c:v>
                </c:pt>
                <c:pt idx="703">
                  <c:v>4.9299719887955185</c:v>
                </c:pt>
                <c:pt idx="704">
                  <c:v>4.93006993006993</c:v>
                </c:pt>
                <c:pt idx="705">
                  <c:v>4.9301675977653634</c:v>
                </c:pt>
                <c:pt idx="706">
                  <c:v>4.9302649930264995</c:v>
                </c:pt>
                <c:pt idx="707">
                  <c:v>4.9303621169916436</c:v>
                </c:pt>
                <c:pt idx="708">
                  <c:v>4.9304589707927677</c:v>
                </c:pt>
                <c:pt idx="709">
                  <c:v>4.9305555555555554</c:v>
                </c:pt>
                <c:pt idx="710">
                  <c:v>4.9306518723994452</c:v>
                </c:pt>
                <c:pt idx="711">
                  <c:v>4.9307479224376731</c:v>
                </c:pt>
                <c:pt idx="712">
                  <c:v>4.930843706777317</c:v>
                </c:pt>
                <c:pt idx="713">
                  <c:v>4.930939226519337</c:v>
                </c:pt>
                <c:pt idx="714">
                  <c:v>4.931034482758621</c:v>
                </c:pt>
                <c:pt idx="715">
                  <c:v>4.9311294765840223</c:v>
                </c:pt>
                <c:pt idx="716">
                  <c:v>4.9312242090784046</c:v>
                </c:pt>
                <c:pt idx="717">
                  <c:v>4.9313186813186816</c:v>
                </c:pt>
                <c:pt idx="718">
                  <c:v>4.9314128943758568</c:v>
                </c:pt>
                <c:pt idx="719">
                  <c:v>4.9315068493150687</c:v>
                </c:pt>
                <c:pt idx="720">
                  <c:v>4.9316005471956226</c:v>
                </c:pt>
                <c:pt idx="721">
                  <c:v>4.9316939890710385</c:v>
                </c:pt>
                <c:pt idx="722">
                  <c:v>4.9317871759890854</c:v>
                </c:pt>
                <c:pt idx="723">
                  <c:v>4.9318801089918258</c:v>
                </c:pt>
                <c:pt idx="724">
                  <c:v>4.9319727891156457</c:v>
                </c:pt>
                <c:pt idx="725">
                  <c:v>4.9320652173913047</c:v>
                </c:pt>
                <c:pt idx="726">
                  <c:v>4.9321573948439621</c:v>
                </c:pt>
                <c:pt idx="727">
                  <c:v>4.9322493224932256</c:v>
                </c:pt>
                <c:pt idx="728">
                  <c:v>4.9323410013531799</c:v>
                </c:pt>
                <c:pt idx="729">
                  <c:v>4.9324324324324325</c:v>
                </c:pt>
                <c:pt idx="730">
                  <c:v>4.9325236167341426</c:v>
                </c:pt>
                <c:pt idx="731">
                  <c:v>4.9326145552560643</c:v>
                </c:pt>
                <c:pt idx="732">
                  <c:v>4.9327052489905787</c:v>
                </c:pt>
                <c:pt idx="733">
                  <c:v>4.932795698924731</c:v>
                </c:pt>
                <c:pt idx="734">
                  <c:v>4.9328859060402683</c:v>
                </c:pt>
                <c:pt idx="735">
                  <c:v>4.9329758713136727</c:v>
                </c:pt>
                <c:pt idx="736">
                  <c:v>4.9330655957161982</c:v>
                </c:pt>
                <c:pt idx="737">
                  <c:v>4.9331550802139033</c:v>
                </c:pt>
                <c:pt idx="738">
                  <c:v>4.9332443257676903</c:v>
                </c:pt>
                <c:pt idx="739">
                  <c:v>4.9333333333333336</c:v>
                </c:pt>
                <c:pt idx="740">
                  <c:v>4.9334221038615178</c:v>
                </c:pt>
                <c:pt idx="741">
                  <c:v>4.9335106382978724</c:v>
                </c:pt>
                <c:pt idx="742">
                  <c:v>4.9335989375830014</c:v>
                </c:pt>
                <c:pt idx="743">
                  <c:v>4.9336870026525199</c:v>
                </c:pt>
                <c:pt idx="744">
                  <c:v>4.9337748344370862</c:v>
                </c:pt>
                <c:pt idx="745">
                  <c:v>4.9338624338624335</c:v>
                </c:pt>
                <c:pt idx="746">
                  <c:v>4.9339498018494057</c:v>
                </c:pt>
                <c:pt idx="747">
                  <c:v>4.9340369393139847</c:v>
                </c:pt>
                <c:pt idx="748">
                  <c:v>4.9341238471673252</c:v>
                </c:pt>
                <c:pt idx="749">
                  <c:v>4.9342105263157894</c:v>
                </c:pt>
                <c:pt idx="750">
                  <c:v>4.9342969776609724</c:v>
                </c:pt>
                <c:pt idx="751">
                  <c:v>4.9343832020997374</c:v>
                </c:pt>
                <c:pt idx="752">
                  <c:v>4.9344692005242461</c:v>
                </c:pt>
                <c:pt idx="753">
                  <c:v>4.9345549738219896</c:v>
                </c:pt>
                <c:pt idx="754">
                  <c:v>4.9346405228758172</c:v>
                </c:pt>
                <c:pt idx="755">
                  <c:v>4.9347258485639687</c:v>
                </c:pt>
                <c:pt idx="756">
                  <c:v>4.9348109517601042</c:v>
                </c:pt>
                <c:pt idx="757">
                  <c:v>4.934895833333333</c:v>
                </c:pt>
                <c:pt idx="758">
                  <c:v>4.9349804941482445</c:v>
                </c:pt>
                <c:pt idx="759">
                  <c:v>4.9350649350649354</c:v>
                </c:pt>
                <c:pt idx="760">
                  <c:v>4.9351491569390404</c:v>
                </c:pt>
                <c:pt idx="761">
                  <c:v>4.9352331606217614</c:v>
                </c:pt>
                <c:pt idx="762">
                  <c:v>4.9353169469598965</c:v>
                </c:pt>
                <c:pt idx="763">
                  <c:v>4.9354005167958661</c:v>
                </c:pt>
                <c:pt idx="764">
                  <c:v>4.935483870967742</c:v>
                </c:pt>
                <c:pt idx="765">
                  <c:v>4.9355670103092786</c:v>
                </c:pt>
                <c:pt idx="766">
                  <c:v>4.9356499356499359</c:v>
                </c:pt>
                <c:pt idx="767">
                  <c:v>4.9357326478149099</c:v>
                </c:pt>
                <c:pt idx="768">
                  <c:v>4.9358151476251608</c:v>
                </c:pt>
                <c:pt idx="769">
                  <c:v>4.9358974358974361</c:v>
                </c:pt>
                <c:pt idx="770">
                  <c:v>4.9359795134443027</c:v>
                </c:pt>
                <c:pt idx="771">
                  <c:v>4.9360613810741691</c:v>
                </c:pt>
                <c:pt idx="772">
                  <c:v>4.9361430395913155</c:v>
                </c:pt>
                <c:pt idx="773">
                  <c:v>4.9362244897959187</c:v>
                </c:pt>
                <c:pt idx="774">
                  <c:v>4.936305732484076</c:v>
                </c:pt>
                <c:pt idx="775">
                  <c:v>4.9363867684478375</c:v>
                </c:pt>
                <c:pt idx="776">
                  <c:v>4.9364675984752218</c:v>
                </c:pt>
                <c:pt idx="777">
                  <c:v>4.936548223350254</c:v>
                </c:pt>
                <c:pt idx="778">
                  <c:v>4.9366286438529787</c:v>
                </c:pt>
                <c:pt idx="779">
                  <c:v>4.9367088607594942</c:v>
                </c:pt>
                <c:pt idx="780">
                  <c:v>4.9367888748419722</c:v>
                </c:pt>
                <c:pt idx="781">
                  <c:v>4.9368686868686869</c:v>
                </c:pt>
                <c:pt idx="782">
                  <c:v>4.9369482976040349</c:v>
                </c:pt>
                <c:pt idx="783">
                  <c:v>4.9370277078085643</c:v>
                </c:pt>
                <c:pt idx="784">
                  <c:v>4.9371069182389942</c:v>
                </c:pt>
                <c:pt idx="785">
                  <c:v>4.9371859296482414</c:v>
                </c:pt>
                <c:pt idx="786">
                  <c:v>4.9372647427854455</c:v>
                </c:pt>
                <c:pt idx="787">
                  <c:v>4.9373433583959896</c:v>
                </c:pt>
                <c:pt idx="788">
                  <c:v>4.9374217772215268</c:v>
                </c:pt>
                <c:pt idx="789">
                  <c:v>4.9375</c:v>
                </c:pt>
                <c:pt idx="790">
                  <c:v>4.9375780274656673</c:v>
                </c:pt>
                <c:pt idx="791">
                  <c:v>4.9376558603491274</c:v>
                </c:pt>
                <c:pt idx="792">
                  <c:v>4.9377334993773347</c:v>
                </c:pt>
                <c:pt idx="793">
                  <c:v>4.9378109452736316</c:v>
                </c:pt>
                <c:pt idx="794">
                  <c:v>4.9378881987577641</c:v>
                </c:pt>
                <c:pt idx="795">
                  <c:v>4.9379652605459059</c:v>
                </c:pt>
                <c:pt idx="796">
                  <c:v>4.9380421313506817</c:v>
                </c:pt>
                <c:pt idx="797">
                  <c:v>4.9381188118811883</c:v>
                </c:pt>
                <c:pt idx="798">
                  <c:v>4.9381953028430159</c:v>
                </c:pt>
                <c:pt idx="799">
                  <c:v>4.9382716049382713</c:v>
                </c:pt>
                <c:pt idx="800">
                  <c:v>4.9383477188655975</c:v>
                </c:pt>
                <c:pt idx="801">
                  <c:v>4.9384236453201966</c:v>
                </c:pt>
                <c:pt idx="802">
                  <c:v>4.9384993849938494</c:v>
                </c:pt>
                <c:pt idx="803">
                  <c:v>4.9385749385749387</c:v>
                </c:pt>
                <c:pt idx="804">
                  <c:v>4.9386503067484657</c:v>
                </c:pt>
                <c:pt idx="805">
                  <c:v>4.9387254901960791</c:v>
                </c:pt>
                <c:pt idx="806">
                  <c:v>4.9388004895960833</c:v>
                </c:pt>
                <c:pt idx="807">
                  <c:v>4.9388753056234718</c:v>
                </c:pt>
                <c:pt idx="808">
                  <c:v>4.9389499389499392</c:v>
                </c:pt>
                <c:pt idx="809">
                  <c:v>4.9390243902439028</c:v>
                </c:pt>
                <c:pt idx="810">
                  <c:v>4.939098660170524</c:v>
                </c:pt>
                <c:pt idx="811">
                  <c:v>4.9391727493917275</c:v>
                </c:pt>
                <c:pt idx="812">
                  <c:v>4.9392466585662209</c:v>
                </c:pt>
                <c:pt idx="813">
                  <c:v>4.9393203883495147</c:v>
                </c:pt>
                <c:pt idx="814">
                  <c:v>4.9393939393939394</c:v>
                </c:pt>
                <c:pt idx="815">
                  <c:v>4.9394673123486683</c:v>
                </c:pt>
                <c:pt idx="816">
                  <c:v>4.9395405078597339</c:v>
                </c:pt>
                <c:pt idx="817">
                  <c:v>4.9396135265700476</c:v>
                </c:pt>
                <c:pt idx="818">
                  <c:v>4.9396863691194213</c:v>
                </c:pt>
                <c:pt idx="819">
                  <c:v>4.9397590361445785</c:v>
                </c:pt>
                <c:pt idx="820">
                  <c:v>4.939831528279182</c:v>
                </c:pt>
                <c:pt idx="821">
                  <c:v>4.9399038461538467</c:v>
                </c:pt>
                <c:pt idx="822">
                  <c:v>4.9399759903961584</c:v>
                </c:pt>
                <c:pt idx="823">
                  <c:v>4.9400479616306949</c:v>
                </c:pt>
                <c:pt idx="824">
                  <c:v>4.9401197604790417</c:v>
                </c:pt>
                <c:pt idx="825">
                  <c:v>4.9401913875598087</c:v>
                </c:pt>
                <c:pt idx="826">
                  <c:v>4.9402628434886502</c:v>
                </c:pt>
                <c:pt idx="827">
                  <c:v>4.9403341288782814</c:v>
                </c:pt>
                <c:pt idx="828">
                  <c:v>4.940405244338498</c:v>
                </c:pt>
                <c:pt idx="829">
                  <c:v>4.9404761904761907</c:v>
                </c:pt>
                <c:pt idx="830">
                  <c:v>4.9405469678953633</c:v>
                </c:pt>
                <c:pt idx="831">
                  <c:v>4.9406175771971492</c:v>
                </c:pt>
                <c:pt idx="832">
                  <c:v>4.9406880189798343</c:v>
                </c:pt>
                <c:pt idx="833">
                  <c:v>4.9407582938388632</c:v>
                </c:pt>
                <c:pt idx="834">
                  <c:v>4.940828402366864</c:v>
                </c:pt>
                <c:pt idx="835">
                  <c:v>4.9408983451536646</c:v>
                </c:pt>
                <c:pt idx="836">
                  <c:v>4.9409681227863045</c:v>
                </c:pt>
                <c:pt idx="837">
                  <c:v>4.941037735849056</c:v>
                </c:pt>
                <c:pt idx="838">
                  <c:v>4.9411071849234398</c:v>
                </c:pt>
                <c:pt idx="839">
                  <c:v>4.9411764705882355</c:v>
                </c:pt>
                <c:pt idx="840">
                  <c:v>4.9412455934195068</c:v>
                </c:pt>
                <c:pt idx="841">
                  <c:v>4.9413145539906109</c:v>
                </c:pt>
                <c:pt idx="842">
                  <c:v>4.941383352872216</c:v>
                </c:pt>
                <c:pt idx="843">
                  <c:v>4.9414519906323182</c:v>
                </c:pt>
                <c:pt idx="844">
                  <c:v>4.9415204678362574</c:v>
                </c:pt>
                <c:pt idx="845">
                  <c:v>4.9415887850467293</c:v>
                </c:pt>
                <c:pt idx="846">
                  <c:v>4.941656942823804</c:v>
                </c:pt>
                <c:pt idx="847">
                  <c:v>4.9417249417249414</c:v>
                </c:pt>
                <c:pt idx="848">
                  <c:v>4.9417927823050061</c:v>
                </c:pt>
                <c:pt idx="849">
                  <c:v>4.941860465116279</c:v>
                </c:pt>
                <c:pt idx="850">
                  <c:v>4.9419279907084785</c:v>
                </c:pt>
                <c:pt idx="851">
                  <c:v>4.9419953596287698</c:v>
                </c:pt>
                <c:pt idx="852">
                  <c:v>4.9420625724217846</c:v>
                </c:pt>
                <c:pt idx="853">
                  <c:v>4.9421296296296298</c:v>
                </c:pt>
                <c:pt idx="854">
                  <c:v>4.9421965317919074</c:v>
                </c:pt>
                <c:pt idx="855">
                  <c:v>4.9422632794457275</c:v>
                </c:pt>
                <c:pt idx="856">
                  <c:v>4.942329873125721</c:v>
                </c:pt>
                <c:pt idx="857">
                  <c:v>4.9423963133640552</c:v>
                </c:pt>
                <c:pt idx="858">
                  <c:v>4.9424626006904484</c:v>
                </c:pt>
                <c:pt idx="859">
                  <c:v>4.9425287356321839</c:v>
                </c:pt>
                <c:pt idx="860">
                  <c:v>4.9425947187141217</c:v>
                </c:pt>
                <c:pt idx="861">
                  <c:v>4.942660550458716</c:v>
                </c:pt>
                <c:pt idx="862">
                  <c:v>4.9427262313860254</c:v>
                </c:pt>
                <c:pt idx="863">
                  <c:v>4.9427917620137301</c:v>
                </c:pt>
                <c:pt idx="864">
                  <c:v>4.9428571428571431</c:v>
                </c:pt>
                <c:pt idx="865">
                  <c:v>4.9429223744292239</c:v>
                </c:pt>
                <c:pt idx="866">
                  <c:v>4.9429874572405925</c:v>
                </c:pt>
                <c:pt idx="867">
                  <c:v>4.9430523917995446</c:v>
                </c:pt>
                <c:pt idx="868">
                  <c:v>4.9431171786120593</c:v>
                </c:pt>
                <c:pt idx="869">
                  <c:v>4.9431818181818183</c:v>
                </c:pt>
                <c:pt idx="870">
                  <c:v>4.9432463110102152</c:v>
                </c:pt>
                <c:pt idx="871">
                  <c:v>4.9433106575963723</c:v>
                </c:pt>
                <c:pt idx="872">
                  <c:v>4.9433748584371457</c:v>
                </c:pt>
                <c:pt idx="873">
                  <c:v>4.9434389140271495</c:v>
                </c:pt>
                <c:pt idx="874">
                  <c:v>4.9435028248587569</c:v>
                </c:pt>
                <c:pt idx="875">
                  <c:v>4.9435665914221216</c:v>
                </c:pt>
                <c:pt idx="876">
                  <c:v>4.9436302142051858</c:v>
                </c:pt>
                <c:pt idx="877">
                  <c:v>4.9436936936936942</c:v>
                </c:pt>
                <c:pt idx="878">
                  <c:v>4.943757030371204</c:v>
                </c:pt>
                <c:pt idx="879">
                  <c:v>4.9438202247191008</c:v>
                </c:pt>
                <c:pt idx="880">
                  <c:v>4.943883277216611</c:v>
                </c:pt>
                <c:pt idx="881">
                  <c:v>4.9439461883408073</c:v>
                </c:pt>
                <c:pt idx="882">
                  <c:v>4.9440089585666289</c:v>
                </c:pt>
                <c:pt idx="883">
                  <c:v>4.9440715883668904</c:v>
                </c:pt>
                <c:pt idx="884">
                  <c:v>4.9441340782122909</c:v>
                </c:pt>
                <c:pt idx="885">
                  <c:v>4.9441964285714288</c:v>
                </c:pt>
                <c:pt idx="886">
                  <c:v>4.9442586399108137</c:v>
                </c:pt>
                <c:pt idx="887">
                  <c:v>4.9443207126948776</c:v>
                </c:pt>
                <c:pt idx="888">
                  <c:v>4.944382647385984</c:v>
                </c:pt>
                <c:pt idx="889">
                  <c:v>4.9444444444444446</c:v>
                </c:pt>
                <c:pt idx="890">
                  <c:v>4.9445061043285241</c:v>
                </c:pt>
                <c:pt idx="891">
                  <c:v>4.9445676274944566</c:v>
                </c:pt>
                <c:pt idx="892">
                  <c:v>4.9446290143964564</c:v>
                </c:pt>
                <c:pt idx="893">
                  <c:v>4.9446902654867255</c:v>
                </c:pt>
                <c:pt idx="894">
                  <c:v>4.94475138121547</c:v>
                </c:pt>
                <c:pt idx="895">
                  <c:v>4.9448123620309055</c:v>
                </c:pt>
                <c:pt idx="896">
                  <c:v>4.9448732083792724</c:v>
                </c:pt>
                <c:pt idx="897">
                  <c:v>4.9449339207048464</c:v>
                </c:pt>
                <c:pt idx="898">
                  <c:v>4.9449944994499448</c:v>
                </c:pt>
                <c:pt idx="899">
                  <c:v>4.9450549450549453</c:v>
                </c:pt>
                <c:pt idx="900">
                  <c:v>4.9451152579582871</c:v>
                </c:pt>
                <c:pt idx="901">
                  <c:v>4.9451754385964914</c:v>
                </c:pt>
                <c:pt idx="902">
                  <c:v>4.9452354874041617</c:v>
                </c:pt>
                <c:pt idx="903">
                  <c:v>4.9452954048140043</c:v>
                </c:pt>
                <c:pt idx="904">
                  <c:v>4.9453551912568301</c:v>
                </c:pt>
                <c:pt idx="905">
                  <c:v>4.9454148471615724</c:v>
                </c:pt>
                <c:pt idx="906">
                  <c:v>4.9454743729552888</c:v>
                </c:pt>
                <c:pt idx="907">
                  <c:v>4.9455337690631804</c:v>
                </c:pt>
                <c:pt idx="908">
                  <c:v>4.9455930359085967</c:v>
                </c:pt>
                <c:pt idx="909">
                  <c:v>4.945652173913043</c:v>
                </c:pt>
                <c:pt idx="910">
                  <c:v>4.9457111834961998</c:v>
                </c:pt>
                <c:pt idx="911">
                  <c:v>4.945770065075922</c:v>
                </c:pt>
                <c:pt idx="912">
                  <c:v>4.9458288190682556</c:v>
                </c:pt>
                <c:pt idx="913">
                  <c:v>4.945887445887446</c:v>
                </c:pt>
                <c:pt idx="914">
                  <c:v>4.9459459459459456</c:v>
                </c:pt>
                <c:pt idx="915">
                  <c:v>4.9460043196544277</c:v>
                </c:pt>
                <c:pt idx="916">
                  <c:v>4.9460625674217908</c:v>
                </c:pt>
                <c:pt idx="917">
                  <c:v>4.9461206896551726</c:v>
                </c:pt>
                <c:pt idx="918">
                  <c:v>4.9461786867599571</c:v>
                </c:pt>
                <c:pt idx="919">
                  <c:v>4.946236559139785</c:v>
                </c:pt>
                <c:pt idx="920">
                  <c:v>4.9462943071965624</c:v>
                </c:pt>
                <c:pt idx="921">
                  <c:v>4.9463519313304722</c:v>
                </c:pt>
                <c:pt idx="922">
                  <c:v>4.946409431939979</c:v>
                </c:pt>
                <c:pt idx="923">
                  <c:v>4.9464668094218416</c:v>
                </c:pt>
                <c:pt idx="924">
                  <c:v>4.9465240641711228</c:v>
                </c:pt>
                <c:pt idx="925">
                  <c:v>4.9465811965811968</c:v>
                </c:pt>
                <c:pt idx="926">
                  <c:v>4.9466382070437565</c:v>
                </c:pt>
                <c:pt idx="927">
                  <c:v>4.9466950959488267</c:v>
                </c:pt>
                <c:pt idx="928">
                  <c:v>4.9467518636847716</c:v>
                </c:pt>
                <c:pt idx="929">
                  <c:v>4.9468085106382977</c:v>
                </c:pt>
                <c:pt idx="930">
                  <c:v>4.946865037194474</c:v>
                </c:pt>
                <c:pt idx="931">
                  <c:v>4.9469214437367306</c:v>
                </c:pt>
                <c:pt idx="932">
                  <c:v>4.9469777306468714</c:v>
                </c:pt>
                <c:pt idx="933">
                  <c:v>4.9470338983050848</c:v>
                </c:pt>
                <c:pt idx="934">
                  <c:v>4.947089947089947</c:v>
                </c:pt>
                <c:pt idx="935">
                  <c:v>4.9471458773784356</c:v>
                </c:pt>
                <c:pt idx="936">
                  <c:v>4.9472016895459348</c:v>
                </c:pt>
                <c:pt idx="937">
                  <c:v>4.947257383966245</c:v>
                </c:pt>
                <c:pt idx="938">
                  <c:v>4.9473129610115913</c:v>
                </c:pt>
                <c:pt idx="939">
                  <c:v>4.9473684210526319</c:v>
                </c:pt>
                <c:pt idx="940">
                  <c:v>4.9474237644584642</c:v>
                </c:pt>
                <c:pt idx="941">
                  <c:v>4.9474789915966388</c:v>
                </c:pt>
                <c:pt idx="942">
                  <c:v>4.9475341028331581</c:v>
                </c:pt>
                <c:pt idx="943">
                  <c:v>4.9475890985324948</c:v>
                </c:pt>
                <c:pt idx="944">
                  <c:v>4.9476439790575917</c:v>
                </c:pt>
                <c:pt idx="945">
                  <c:v>4.9476987447698741</c:v>
                </c:pt>
                <c:pt idx="946">
                  <c:v>4.9477533960292579</c:v>
                </c:pt>
                <c:pt idx="947">
                  <c:v>4.947807933194154</c:v>
                </c:pt>
                <c:pt idx="948">
                  <c:v>4.9478623566214806</c:v>
                </c:pt>
                <c:pt idx="949">
                  <c:v>4.947916666666667</c:v>
                </c:pt>
                <c:pt idx="950">
                  <c:v>4.947970863683663</c:v>
                </c:pt>
                <c:pt idx="951">
                  <c:v>4.9480249480249485</c:v>
                </c:pt>
                <c:pt idx="952">
                  <c:v>4.9480789200415369</c:v>
                </c:pt>
                <c:pt idx="953">
                  <c:v>4.9481327800829877</c:v>
                </c:pt>
                <c:pt idx="954">
                  <c:v>4.9481865284974091</c:v>
                </c:pt>
                <c:pt idx="955">
                  <c:v>4.9482401656314696</c:v>
                </c:pt>
                <c:pt idx="956">
                  <c:v>4.9482936918304032</c:v>
                </c:pt>
                <c:pt idx="957">
                  <c:v>4.9483471074380168</c:v>
                </c:pt>
                <c:pt idx="958">
                  <c:v>4.9484004127966976</c:v>
                </c:pt>
                <c:pt idx="959">
                  <c:v>4.9484536082474229</c:v>
                </c:pt>
                <c:pt idx="960">
                  <c:v>4.9485066941297635</c:v>
                </c:pt>
                <c:pt idx="961">
                  <c:v>4.9485596707818926</c:v>
                </c:pt>
                <c:pt idx="962">
                  <c:v>4.9486125385405959</c:v>
                </c:pt>
                <c:pt idx="963">
                  <c:v>4.9486652977412735</c:v>
                </c:pt>
                <c:pt idx="964">
                  <c:v>4.9487179487179489</c:v>
                </c:pt>
                <c:pt idx="965">
                  <c:v>4.9487704918032787</c:v>
                </c:pt>
                <c:pt idx="966">
                  <c:v>4.9488229273285569</c:v>
                </c:pt>
                <c:pt idx="967">
                  <c:v>4.9488752556237223</c:v>
                </c:pt>
                <c:pt idx="968">
                  <c:v>4.9489274770173646</c:v>
                </c:pt>
                <c:pt idx="969">
                  <c:v>4.9489795918367347</c:v>
                </c:pt>
                <c:pt idx="970">
                  <c:v>4.9490316004077473</c:v>
                </c:pt>
                <c:pt idx="971">
                  <c:v>4.9490835030549896</c:v>
                </c:pt>
                <c:pt idx="972">
                  <c:v>4.9491353001017293</c:v>
                </c:pt>
                <c:pt idx="973">
                  <c:v>4.9491869918699187</c:v>
                </c:pt>
                <c:pt idx="974">
                  <c:v>4.9492385786802027</c:v>
                </c:pt>
                <c:pt idx="975">
                  <c:v>4.9492900608519266</c:v>
                </c:pt>
                <c:pt idx="976">
                  <c:v>4.9493414387031409</c:v>
                </c:pt>
                <c:pt idx="977">
                  <c:v>4.9493927125506074</c:v>
                </c:pt>
                <c:pt idx="978">
                  <c:v>4.949443882709808</c:v>
                </c:pt>
                <c:pt idx="979">
                  <c:v>4.9494949494949498</c:v>
                </c:pt>
                <c:pt idx="980">
                  <c:v>4.9495459132189703</c:v>
                </c:pt>
                <c:pt idx="981">
                  <c:v>4.949596774193548</c:v>
                </c:pt>
                <c:pt idx="982">
                  <c:v>4.9496475327291041</c:v>
                </c:pt>
                <c:pt idx="983">
                  <c:v>4.9496981891348089</c:v>
                </c:pt>
                <c:pt idx="984">
                  <c:v>4.949748743718593</c:v>
                </c:pt>
                <c:pt idx="985">
                  <c:v>4.9497991967871489</c:v>
                </c:pt>
                <c:pt idx="986">
                  <c:v>4.949849548645938</c:v>
                </c:pt>
                <c:pt idx="987">
                  <c:v>4.9498997995991987</c:v>
                </c:pt>
                <c:pt idx="988">
                  <c:v>4.94994994994995</c:v>
                </c:pt>
                <c:pt idx="989">
                  <c:v>4.95</c:v>
                </c:pt>
                <c:pt idx="990">
                  <c:v>4.9500499500499497</c:v>
                </c:pt>
                <c:pt idx="991">
                  <c:v>4.9500998003992009</c:v>
                </c:pt>
                <c:pt idx="992">
                  <c:v>4.9501495513459624</c:v>
                </c:pt>
                <c:pt idx="993">
                  <c:v>4.9501992031872515</c:v>
                </c:pt>
                <c:pt idx="994">
                  <c:v>4.9502487562189055</c:v>
                </c:pt>
                <c:pt idx="995">
                  <c:v>4.9502982107355864</c:v>
                </c:pt>
                <c:pt idx="996">
                  <c:v>4.9503475670307848</c:v>
                </c:pt>
                <c:pt idx="997">
                  <c:v>4.950396825396826</c:v>
                </c:pt>
                <c:pt idx="998">
                  <c:v>4.9504459861248762</c:v>
                </c:pt>
                <c:pt idx="999">
                  <c:v>4.9504950495049505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AA-47B5-80DF-96C46B80F6F6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Vout (R1=2.2kΩ)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Sheet1!$L$2:$L$1119</c:f>
              <c:numCache>
                <c:formatCode>General</c:formatCode>
                <c:ptCount val="1118"/>
                <c:pt idx="0">
                  <c:v>0.21739130434782608</c:v>
                </c:pt>
                <c:pt idx="1">
                  <c:v>0.41666666666666663</c:v>
                </c:pt>
                <c:pt idx="2">
                  <c:v>0.6</c:v>
                </c:pt>
                <c:pt idx="3">
                  <c:v>0.76923076923076927</c:v>
                </c:pt>
                <c:pt idx="4">
                  <c:v>0.92592592592592582</c:v>
                </c:pt>
                <c:pt idx="5">
                  <c:v>1.0714285714285714</c:v>
                </c:pt>
                <c:pt idx="6">
                  <c:v>1.2068965517241379</c:v>
                </c:pt>
                <c:pt idx="7">
                  <c:v>1.3333333333333333</c:v>
                </c:pt>
                <c:pt idx="8">
                  <c:v>1.4516129032258065</c:v>
                </c:pt>
                <c:pt idx="9">
                  <c:v>1.5625</c:v>
                </c:pt>
                <c:pt idx="10">
                  <c:v>1.6666666666666665</c:v>
                </c:pt>
                <c:pt idx="11">
                  <c:v>1.7647058823529413</c:v>
                </c:pt>
                <c:pt idx="12">
                  <c:v>1.8571428571428572</c:v>
                </c:pt>
                <c:pt idx="13">
                  <c:v>1.9444444444444444</c:v>
                </c:pt>
                <c:pt idx="14">
                  <c:v>2.0270270270270272</c:v>
                </c:pt>
                <c:pt idx="15">
                  <c:v>2.1052631578947367</c:v>
                </c:pt>
                <c:pt idx="16">
                  <c:v>2.1794871794871797</c:v>
                </c:pt>
                <c:pt idx="17">
                  <c:v>2.25</c:v>
                </c:pt>
                <c:pt idx="18">
                  <c:v>2.3170731707317076</c:v>
                </c:pt>
                <c:pt idx="19">
                  <c:v>2.3809523809523809</c:v>
                </c:pt>
                <c:pt idx="20">
                  <c:v>2.441860465116279</c:v>
                </c:pt>
                <c:pt idx="21">
                  <c:v>2.5</c:v>
                </c:pt>
                <c:pt idx="22">
                  <c:v>2.5555555555555554</c:v>
                </c:pt>
                <c:pt idx="23">
                  <c:v>2.6086956521739131</c:v>
                </c:pt>
                <c:pt idx="24">
                  <c:v>2.6595744680851063</c:v>
                </c:pt>
                <c:pt idx="25">
                  <c:v>2.708333333333333</c:v>
                </c:pt>
                <c:pt idx="26">
                  <c:v>2.7551020408163263</c:v>
                </c:pt>
                <c:pt idx="27">
                  <c:v>2.8000000000000003</c:v>
                </c:pt>
                <c:pt idx="28">
                  <c:v>2.8431372549019605</c:v>
                </c:pt>
                <c:pt idx="29">
                  <c:v>2.8846153846153841</c:v>
                </c:pt>
                <c:pt idx="30">
                  <c:v>2.9245283018867925</c:v>
                </c:pt>
                <c:pt idx="31">
                  <c:v>2.9629629629629628</c:v>
                </c:pt>
                <c:pt idx="32">
                  <c:v>3</c:v>
                </c:pt>
                <c:pt idx="33">
                  <c:v>3.0357142857142856</c:v>
                </c:pt>
                <c:pt idx="34">
                  <c:v>3.0701754385964914</c:v>
                </c:pt>
                <c:pt idx="35">
                  <c:v>3.103448275862069</c:v>
                </c:pt>
                <c:pt idx="36">
                  <c:v>3.1355932203389831</c:v>
                </c:pt>
                <c:pt idx="37">
                  <c:v>3.1666666666666665</c:v>
                </c:pt>
                <c:pt idx="38">
                  <c:v>3.1967213114754101</c:v>
                </c:pt>
                <c:pt idx="39">
                  <c:v>3.225806451612903</c:v>
                </c:pt>
                <c:pt idx="40">
                  <c:v>3.253968253968254</c:v>
                </c:pt>
                <c:pt idx="41">
                  <c:v>3.28125</c:v>
                </c:pt>
                <c:pt idx="42">
                  <c:v>3.3076923076923075</c:v>
                </c:pt>
                <c:pt idx="43">
                  <c:v>3.333333333333333</c:v>
                </c:pt>
                <c:pt idx="44">
                  <c:v>3.3582089552238807</c:v>
                </c:pt>
                <c:pt idx="45">
                  <c:v>3.382352941176471</c:v>
                </c:pt>
                <c:pt idx="46">
                  <c:v>3.4057971014492754</c:v>
                </c:pt>
                <c:pt idx="47">
                  <c:v>3.4285714285714288</c:v>
                </c:pt>
                <c:pt idx="48">
                  <c:v>3.4507042253521125</c:v>
                </c:pt>
                <c:pt idx="49">
                  <c:v>3.4722222222222223</c:v>
                </c:pt>
                <c:pt idx="50">
                  <c:v>3.493150684931507</c:v>
                </c:pt>
                <c:pt idx="51">
                  <c:v>3.5135135135135136</c:v>
                </c:pt>
                <c:pt idx="52">
                  <c:v>3.5333333333333332</c:v>
                </c:pt>
                <c:pt idx="53">
                  <c:v>3.5526315789473681</c:v>
                </c:pt>
                <c:pt idx="54">
                  <c:v>3.5714285714285716</c:v>
                </c:pt>
                <c:pt idx="55">
                  <c:v>3.5897435897435899</c:v>
                </c:pt>
                <c:pt idx="56">
                  <c:v>3.6075949367088604</c:v>
                </c:pt>
                <c:pt idx="57">
                  <c:v>3.625</c:v>
                </c:pt>
                <c:pt idx="58">
                  <c:v>3.6419753086419755</c:v>
                </c:pt>
                <c:pt idx="59">
                  <c:v>3.6585365853658534</c:v>
                </c:pt>
                <c:pt idx="60">
                  <c:v>3.6746987951807233</c:v>
                </c:pt>
                <c:pt idx="61">
                  <c:v>3.6904761904761907</c:v>
                </c:pt>
                <c:pt idx="62">
                  <c:v>3.7058823529411766</c:v>
                </c:pt>
                <c:pt idx="63">
                  <c:v>3.7209302325581395</c:v>
                </c:pt>
                <c:pt idx="64">
                  <c:v>3.735632183908046</c:v>
                </c:pt>
                <c:pt idx="65">
                  <c:v>3.75</c:v>
                </c:pt>
                <c:pt idx="66">
                  <c:v>3.7640449438202244</c:v>
                </c:pt>
                <c:pt idx="67">
                  <c:v>3.7777777777777777</c:v>
                </c:pt>
                <c:pt idx="68">
                  <c:v>3.7912087912087911</c:v>
                </c:pt>
                <c:pt idx="69">
                  <c:v>3.804347826086957</c:v>
                </c:pt>
                <c:pt idx="70">
                  <c:v>3.817204301075269</c:v>
                </c:pt>
                <c:pt idx="71">
                  <c:v>3.8297872340425529</c:v>
                </c:pt>
                <c:pt idx="72">
                  <c:v>3.8421052631578947</c:v>
                </c:pt>
                <c:pt idx="73">
                  <c:v>3.854166666666667</c:v>
                </c:pt>
                <c:pt idx="74">
                  <c:v>3.865979381443299</c:v>
                </c:pt>
                <c:pt idx="75">
                  <c:v>3.8775510204081631</c:v>
                </c:pt>
                <c:pt idx="76">
                  <c:v>3.8888888888888888</c:v>
                </c:pt>
                <c:pt idx="77">
                  <c:v>3.9000000000000004</c:v>
                </c:pt>
                <c:pt idx="78">
                  <c:v>3.9108910891089108</c:v>
                </c:pt>
                <c:pt idx="79">
                  <c:v>3.9215686274509802</c:v>
                </c:pt>
                <c:pt idx="80">
                  <c:v>3.9320388349514563</c:v>
                </c:pt>
                <c:pt idx="81">
                  <c:v>3.9423076923076921</c:v>
                </c:pt>
                <c:pt idx="82">
                  <c:v>3.9523809523809521</c:v>
                </c:pt>
                <c:pt idx="83">
                  <c:v>3.9622641509433967</c:v>
                </c:pt>
                <c:pt idx="84">
                  <c:v>3.97196261682243</c:v>
                </c:pt>
                <c:pt idx="85">
                  <c:v>3.9814814814814814</c:v>
                </c:pt>
                <c:pt idx="86">
                  <c:v>3.9908256880733943</c:v>
                </c:pt>
                <c:pt idx="87">
                  <c:v>4</c:v>
                </c:pt>
                <c:pt idx="88">
                  <c:v>4.0090090090090094</c:v>
                </c:pt>
                <c:pt idx="89">
                  <c:v>4.0178571428571432</c:v>
                </c:pt>
                <c:pt idx="90">
                  <c:v>4.0265486725663715</c:v>
                </c:pt>
                <c:pt idx="91">
                  <c:v>4.0350877192982457</c:v>
                </c:pt>
                <c:pt idx="92">
                  <c:v>4.0434782608695654</c:v>
                </c:pt>
                <c:pt idx="93">
                  <c:v>4.0517241379310338</c:v>
                </c:pt>
                <c:pt idx="94">
                  <c:v>4.0598290598290596</c:v>
                </c:pt>
                <c:pt idx="95">
                  <c:v>4.0677966101694913</c:v>
                </c:pt>
                <c:pt idx="96">
                  <c:v>4.0756302521008401</c:v>
                </c:pt>
                <c:pt idx="97">
                  <c:v>4.083333333333333</c:v>
                </c:pt>
                <c:pt idx="98">
                  <c:v>4.0909090909090908</c:v>
                </c:pt>
                <c:pt idx="99">
                  <c:v>4.0983606557377055</c:v>
                </c:pt>
                <c:pt idx="100">
                  <c:v>4.1056910569105689</c:v>
                </c:pt>
                <c:pt idx="101">
                  <c:v>4.112903225806452</c:v>
                </c:pt>
                <c:pt idx="102">
                  <c:v>4.12</c:v>
                </c:pt>
                <c:pt idx="103">
                  <c:v>4.1269841269841265</c:v>
                </c:pt>
                <c:pt idx="104">
                  <c:v>4.1338582677165352</c:v>
                </c:pt>
                <c:pt idx="105">
                  <c:v>4.140625</c:v>
                </c:pt>
                <c:pt idx="106">
                  <c:v>4.1472868217054266</c:v>
                </c:pt>
                <c:pt idx="107">
                  <c:v>4.1538461538461542</c:v>
                </c:pt>
                <c:pt idx="108">
                  <c:v>4.1603053435114505</c:v>
                </c:pt>
                <c:pt idx="109">
                  <c:v>4.166666666666667</c:v>
                </c:pt>
                <c:pt idx="110">
                  <c:v>4.1729323308270674</c:v>
                </c:pt>
                <c:pt idx="111">
                  <c:v>4.1791044776119399</c:v>
                </c:pt>
                <c:pt idx="112">
                  <c:v>4.1851851851851851</c:v>
                </c:pt>
                <c:pt idx="113">
                  <c:v>4.1911764705882355</c:v>
                </c:pt>
                <c:pt idx="114">
                  <c:v>4.1970802919708028</c:v>
                </c:pt>
                <c:pt idx="115">
                  <c:v>4.2028985507246377</c:v>
                </c:pt>
                <c:pt idx="116">
                  <c:v>4.2086330935251794</c:v>
                </c:pt>
                <c:pt idx="117">
                  <c:v>4.2142857142857144</c:v>
                </c:pt>
                <c:pt idx="118">
                  <c:v>4.2198581560283692</c:v>
                </c:pt>
                <c:pt idx="119">
                  <c:v>4.225352112676056</c:v>
                </c:pt>
                <c:pt idx="120">
                  <c:v>4.2307692307692308</c:v>
                </c:pt>
                <c:pt idx="121">
                  <c:v>4.2361111111111107</c:v>
                </c:pt>
                <c:pt idx="122">
                  <c:v>4.2413793103448274</c:v>
                </c:pt>
                <c:pt idx="123">
                  <c:v>4.2465753424657535</c:v>
                </c:pt>
                <c:pt idx="124">
                  <c:v>4.2517006802721085</c:v>
                </c:pt>
                <c:pt idx="125">
                  <c:v>4.2567567567567561</c:v>
                </c:pt>
                <c:pt idx="126">
                  <c:v>4.2617449664429525</c:v>
                </c:pt>
                <c:pt idx="127">
                  <c:v>4.2666666666666666</c:v>
                </c:pt>
                <c:pt idx="128">
                  <c:v>4.2715231788079473</c:v>
                </c:pt>
                <c:pt idx="129">
                  <c:v>4.2763157894736841</c:v>
                </c:pt>
                <c:pt idx="130">
                  <c:v>4.2810457516339868</c:v>
                </c:pt>
                <c:pt idx="131">
                  <c:v>4.2857142857142856</c:v>
                </c:pt>
                <c:pt idx="132">
                  <c:v>4.290322580645161</c:v>
                </c:pt>
                <c:pt idx="133">
                  <c:v>4.2948717948717947</c:v>
                </c:pt>
                <c:pt idx="134">
                  <c:v>4.2993630573248414</c:v>
                </c:pt>
                <c:pt idx="135">
                  <c:v>4.3037974683544302</c:v>
                </c:pt>
                <c:pt idx="136">
                  <c:v>4.3081761006289305</c:v>
                </c:pt>
                <c:pt idx="137">
                  <c:v>4.3125</c:v>
                </c:pt>
                <c:pt idx="138">
                  <c:v>4.316770186335404</c:v>
                </c:pt>
                <c:pt idx="139">
                  <c:v>4.3209876543209873</c:v>
                </c:pt>
                <c:pt idx="140">
                  <c:v>4.3251533742331292</c:v>
                </c:pt>
                <c:pt idx="141">
                  <c:v>4.3292682926829267</c:v>
                </c:pt>
                <c:pt idx="142">
                  <c:v>4.3333333333333339</c:v>
                </c:pt>
                <c:pt idx="143">
                  <c:v>4.3373493975903612</c:v>
                </c:pt>
                <c:pt idx="144">
                  <c:v>4.341317365269461</c:v>
                </c:pt>
                <c:pt idx="145">
                  <c:v>4.3452380952380949</c:v>
                </c:pt>
                <c:pt idx="146">
                  <c:v>4.3491124260355027</c:v>
                </c:pt>
                <c:pt idx="147">
                  <c:v>4.3529411764705888</c:v>
                </c:pt>
                <c:pt idx="148">
                  <c:v>4.3567251461988308</c:v>
                </c:pt>
                <c:pt idx="149">
                  <c:v>4.3604651162790695</c:v>
                </c:pt>
                <c:pt idx="150">
                  <c:v>4.3641618497109826</c:v>
                </c:pt>
                <c:pt idx="151">
                  <c:v>4.3678160919540234</c:v>
                </c:pt>
                <c:pt idx="152">
                  <c:v>4.3714285714285719</c:v>
                </c:pt>
                <c:pt idx="153">
                  <c:v>4.375</c:v>
                </c:pt>
                <c:pt idx="154">
                  <c:v>4.3785310734463279</c:v>
                </c:pt>
                <c:pt idx="155">
                  <c:v>4.3820224719101128</c:v>
                </c:pt>
                <c:pt idx="156">
                  <c:v>4.3854748603351954</c:v>
                </c:pt>
                <c:pt idx="157">
                  <c:v>4.3888888888888893</c:v>
                </c:pt>
                <c:pt idx="158">
                  <c:v>4.3922651933701653</c:v>
                </c:pt>
                <c:pt idx="159">
                  <c:v>4.395604395604396</c:v>
                </c:pt>
                <c:pt idx="160">
                  <c:v>4.3989071038251364</c:v>
                </c:pt>
                <c:pt idx="161">
                  <c:v>4.4021739130434785</c:v>
                </c:pt>
                <c:pt idx="162">
                  <c:v>4.4054054054054053</c:v>
                </c:pt>
                <c:pt idx="163">
                  <c:v>4.408602150537634</c:v>
                </c:pt>
                <c:pt idx="164">
                  <c:v>4.4117647058823533</c:v>
                </c:pt>
                <c:pt idx="165">
                  <c:v>4.4148936170212769</c:v>
                </c:pt>
                <c:pt idx="166">
                  <c:v>4.4179894179894177</c:v>
                </c:pt>
                <c:pt idx="167">
                  <c:v>4.4210526315789469</c:v>
                </c:pt>
                <c:pt idx="168">
                  <c:v>4.4240837696335076</c:v>
                </c:pt>
                <c:pt idx="169">
                  <c:v>4.427083333333333</c:v>
                </c:pt>
                <c:pt idx="170">
                  <c:v>4.4300518134715023</c:v>
                </c:pt>
                <c:pt idx="171">
                  <c:v>4.4329896907216497</c:v>
                </c:pt>
                <c:pt idx="172">
                  <c:v>4.4358974358974361</c:v>
                </c:pt>
                <c:pt idx="173">
                  <c:v>4.4387755102040813</c:v>
                </c:pt>
                <c:pt idx="174">
                  <c:v>4.4416243654822338</c:v>
                </c:pt>
                <c:pt idx="175">
                  <c:v>4.4444444444444446</c:v>
                </c:pt>
                <c:pt idx="176">
                  <c:v>4.4472361809045227</c:v>
                </c:pt>
                <c:pt idx="177">
                  <c:v>4.45</c:v>
                </c:pt>
                <c:pt idx="178">
                  <c:v>4.4527363184079602</c:v>
                </c:pt>
                <c:pt idx="179">
                  <c:v>4.4554455445544559</c:v>
                </c:pt>
                <c:pt idx="180">
                  <c:v>4.458128078817734</c:v>
                </c:pt>
                <c:pt idx="181">
                  <c:v>4.4607843137254903</c:v>
                </c:pt>
                <c:pt idx="182">
                  <c:v>4.4634146341463419</c:v>
                </c:pt>
                <c:pt idx="183">
                  <c:v>4.4660194174757279</c:v>
                </c:pt>
                <c:pt idx="184">
                  <c:v>4.4685990338164245</c:v>
                </c:pt>
                <c:pt idx="185">
                  <c:v>4.4711538461538467</c:v>
                </c:pt>
                <c:pt idx="186">
                  <c:v>4.4736842105263159</c:v>
                </c:pt>
                <c:pt idx="187">
                  <c:v>4.4761904761904763</c:v>
                </c:pt>
                <c:pt idx="188">
                  <c:v>4.4786729857819907</c:v>
                </c:pt>
                <c:pt idx="189">
                  <c:v>4.4811320754716979</c:v>
                </c:pt>
                <c:pt idx="190">
                  <c:v>4.483568075117371</c:v>
                </c:pt>
                <c:pt idx="191">
                  <c:v>4.4859813084112146</c:v>
                </c:pt>
                <c:pt idx="192">
                  <c:v>4.4883720930232558</c:v>
                </c:pt>
                <c:pt idx="193">
                  <c:v>4.4907407407407405</c:v>
                </c:pt>
                <c:pt idx="194">
                  <c:v>4.4930875576036868</c:v>
                </c:pt>
                <c:pt idx="195">
                  <c:v>4.4954128440366974</c:v>
                </c:pt>
                <c:pt idx="196">
                  <c:v>4.4977168949771693</c:v>
                </c:pt>
                <c:pt idx="197">
                  <c:v>4.5</c:v>
                </c:pt>
                <c:pt idx="198">
                  <c:v>4.502262443438914</c:v>
                </c:pt>
                <c:pt idx="199">
                  <c:v>4.5045045045045047</c:v>
                </c:pt>
                <c:pt idx="200">
                  <c:v>4.506726457399103</c:v>
                </c:pt>
                <c:pt idx="201">
                  <c:v>4.5089285714285712</c:v>
                </c:pt>
                <c:pt idx="202">
                  <c:v>4.5111111111111111</c:v>
                </c:pt>
                <c:pt idx="203">
                  <c:v>4.5132743362831853</c:v>
                </c:pt>
                <c:pt idx="204">
                  <c:v>4.5154185022026434</c:v>
                </c:pt>
                <c:pt idx="205">
                  <c:v>4.5175438596491233</c:v>
                </c:pt>
                <c:pt idx="206">
                  <c:v>4.5196506550218345</c:v>
                </c:pt>
                <c:pt idx="207">
                  <c:v>4.5217391304347823</c:v>
                </c:pt>
                <c:pt idx="208">
                  <c:v>4.5238095238095237</c:v>
                </c:pt>
                <c:pt idx="209">
                  <c:v>4.5258620689655169</c:v>
                </c:pt>
                <c:pt idx="210">
                  <c:v>4.5278969957081543</c:v>
                </c:pt>
                <c:pt idx="211">
                  <c:v>4.5299145299145298</c:v>
                </c:pt>
                <c:pt idx="212">
                  <c:v>4.5319148936170208</c:v>
                </c:pt>
                <c:pt idx="213">
                  <c:v>4.5338983050847457</c:v>
                </c:pt>
                <c:pt idx="214">
                  <c:v>4.5358649789029535</c:v>
                </c:pt>
                <c:pt idx="215">
                  <c:v>4.53781512605042</c:v>
                </c:pt>
                <c:pt idx="216">
                  <c:v>4.539748953974895</c:v>
                </c:pt>
                <c:pt idx="217">
                  <c:v>4.541666666666667</c:v>
                </c:pt>
                <c:pt idx="218">
                  <c:v>4.5435684647302903</c:v>
                </c:pt>
                <c:pt idx="219">
                  <c:v>4.545454545454545</c:v>
                </c:pt>
                <c:pt idx="220">
                  <c:v>4.5473251028806585</c:v>
                </c:pt>
                <c:pt idx="221">
                  <c:v>4.5491803278688527</c:v>
                </c:pt>
                <c:pt idx="222">
                  <c:v>4.5510204081632653</c:v>
                </c:pt>
                <c:pt idx="223">
                  <c:v>4.5528455284552845</c:v>
                </c:pt>
                <c:pt idx="224">
                  <c:v>4.5546558704453446</c:v>
                </c:pt>
                <c:pt idx="225">
                  <c:v>4.556451612903226</c:v>
                </c:pt>
                <c:pt idx="226">
                  <c:v>4.5582329317269075</c:v>
                </c:pt>
                <c:pt idx="227">
                  <c:v>4.5600000000000005</c:v>
                </c:pt>
                <c:pt idx="228">
                  <c:v>4.5617529880478083</c:v>
                </c:pt>
                <c:pt idx="229">
                  <c:v>4.5634920634920633</c:v>
                </c:pt>
                <c:pt idx="230">
                  <c:v>4.5652173913043477</c:v>
                </c:pt>
                <c:pt idx="231">
                  <c:v>4.5669291338582676</c:v>
                </c:pt>
                <c:pt idx="232">
                  <c:v>4.5686274509803919</c:v>
                </c:pt>
                <c:pt idx="233">
                  <c:v>4.5703125</c:v>
                </c:pt>
                <c:pt idx="234">
                  <c:v>4.5719844357976651</c:v>
                </c:pt>
                <c:pt idx="235">
                  <c:v>4.5736434108527133</c:v>
                </c:pt>
                <c:pt idx="236">
                  <c:v>4.5752895752895748</c:v>
                </c:pt>
                <c:pt idx="237">
                  <c:v>4.5769230769230766</c:v>
                </c:pt>
                <c:pt idx="238">
                  <c:v>4.578544061302682</c:v>
                </c:pt>
                <c:pt idx="239">
                  <c:v>4.5801526717557248</c:v>
                </c:pt>
                <c:pt idx="240">
                  <c:v>4.5817490494296571</c:v>
                </c:pt>
                <c:pt idx="241">
                  <c:v>4.583333333333333</c:v>
                </c:pt>
                <c:pt idx="242">
                  <c:v>4.584905660377359</c:v>
                </c:pt>
                <c:pt idx="243">
                  <c:v>4.5864661654135332</c:v>
                </c:pt>
                <c:pt idx="244">
                  <c:v>4.5880149812734086</c:v>
                </c:pt>
                <c:pt idx="245">
                  <c:v>4.58955223880597</c:v>
                </c:pt>
                <c:pt idx="246">
                  <c:v>4.5910780669144984</c:v>
                </c:pt>
                <c:pt idx="247">
                  <c:v>4.5925925925925926</c:v>
                </c:pt>
                <c:pt idx="248">
                  <c:v>4.5940959409594093</c:v>
                </c:pt>
                <c:pt idx="249">
                  <c:v>4.5955882352941178</c:v>
                </c:pt>
                <c:pt idx="250">
                  <c:v>4.5970695970695967</c:v>
                </c:pt>
                <c:pt idx="251">
                  <c:v>4.5985401459854014</c:v>
                </c:pt>
                <c:pt idx="252">
                  <c:v>4.6000000000000005</c:v>
                </c:pt>
                <c:pt idx="253">
                  <c:v>4.6014492753623184</c:v>
                </c:pt>
                <c:pt idx="254">
                  <c:v>4.602888086642599</c:v>
                </c:pt>
                <c:pt idx="255">
                  <c:v>4.6043165467625897</c:v>
                </c:pt>
                <c:pt idx="256">
                  <c:v>4.6057347670250897</c:v>
                </c:pt>
                <c:pt idx="257">
                  <c:v>4.6071428571428568</c:v>
                </c:pt>
                <c:pt idx="258">
                  <c:v>4.6085409252669045</c:v>
                </c:pt>
                <c:pt idx="259">
                  <c:v>4.6099290780141846</c:v>
                </c:pt>
                <c:pt idx="260">
                  <c:v>4.6113074204946995</c:v>
                </c:pt>
                <c:pt idx="261">
                  <c:v>4.612676056338028</c:v>
                </c:pt>
                <c:pt idx="262">
                  <c:v>4.6140350877192979</c:v>
                </c:pt>
                <c:pt idx="263">
                  <c:v>4.6153846153846159</c:v>
                </c:pt>
                <c:pt idx="264">
                  <c:v>4.6167247386759582</c:v>
                </c:pt>
                <c:pt idx="265">
                  <c:v>4.6180555555555554</c:v>
                </c:pt>
                <c:pt idx="266">
                  <c:v>4.6193771626297577</c:v>
                </c:pt>
                <c:pt idx="267">
                  <c:v>4.6206896551724137</c:v>
                </c:pt>
                <c:pt idx="268">
                  <c:v>4.6219931271477668</c:v>
                </c:pt>
                <c:pt idx="269">
                  <c:v>4.6232876712328768</c:v>
                </c:pt>
                <c:pt idx="270">
                  <c:v>4.6245733788395906</c:v>
                </c:pt>
                <c:pt idx="271">
                  <c:v>4.6258503401360542</c:v>
                </c:pt>
                <c:pt idx="272">
                  <c:v>4.6271186440677967</c:v>
                </c:pt>
                <c:pt idx="273">
                  <c:v>4.6283783783783781</c:v>
                </c:pt>
                <c:pt idx="274">
                  <c:v>4.6296296296296298</c:v>
                </c:pt>
                <c:pt idx="275">
                  <c:v>4.6308724832214763</c:v>
                </c:pt>
                <c:pt idx="276">
                  <c:v>4.6321070234113719</c:v>
                </c:pt>
                <c:pt idx="277">
                  <c:v>4.6333333333333329</c:v>
                </c:pt>
                <c:pt idx="278">
                  <c:v>4.6345514950166109</c:v>
                </c:pt>
                <c:pt idx="279">
                  <c:v>4.6357615894039732</c:v>
                </c:pt>
                <c:pt idx="280">
                  <c:v>4.6369636963696372</c:v>
                </c:pt>
                <c:pt idx="281">
                  <c:v>4.6381578947368425</c:v>
                </c:pt>
                <c:pt idx="282">
                  <c:v>4.639344262295082</c:v>
                </c:pt>
                <c:pt idx="283">
                  <c:v>4.6405228758169939</c:v>
                </c:pt>
                <c:pt idx="284">
                  <c:v>4.6416938110749184</c:v>
                </c:pt>
                <c:pt idx="285">
                  <c:v>4.6428571428571432</c:v>
                </c:pt>
                <c:pt idx="286">
                  <c:v>4.6440129449838183</c:v>
                </c:pt>
                <c:pt idx="287">
                  <c:v>4.645161290322581</c:v>
                </c:pt>
                <c:pt idx="288">
                  <c:v>4.6463022508038589</c:v>
                </c:pt>
                <c:pt idx="289">
                  <c:v>4.6474358974358978</c:v>
                </c:pt>
                <c:pt idx="290">
                  <c:v>4.6485623003194885</c:v>
                </c:pt>
                <c:pt idx="291">
                  <c:v>4.6496815286624207</c:v>
                </c:pt>
                <c:pt idx="292">
                  <c:v>4.6507936507936511</c:v>
                </c:pt>
                <c:pt idx="293">
                  <c:v>4.6518987341772151</c:v>
                </c:pt>
                <c:pt idx="294">
                  <c:v>4.6529968454258679</c:v>
                </c:pt>
                <c:pt idx="295">
                  <c:v>4.6540880503144653</c:v>
                </c:pt>
                <c:pt idx="296">
                  <c:v>4.6551724137931032</c:v>
                </c:pt>
                <c:pt idx="297">
                  <c:v>4.65625</c:v>
                </c:pt>
                <c:pt idx="298">
                  <c:v>4.657320872274143</c:v>
                </c:pt>
                <c:pt idx="299">
                  <c:v>4.658385093167702</c:v>
                </c:pt>
                <c:pt idx="300">
                  <c:v>4.659442724458204</c:v>
                </c:pt>
                <c:pt idx="301">
                  <c:v>4.6604938271604937</c:v>
                </c:pt>
                <c:pt idx="302">
                  <c:v>4.661538461538461</c:v>
                </c:pt>
                <c:pt idx="303">
                  <c:v>4.6625766871165641</c:v>
                </c:pt>
                <c:pt idx="304">
                  <c:v>4.6636085626911319</c:v>
                </c:pt>
                <c:pt idx="305">
                  <c:v>4.6646341463414638</c:v>
                </c:pt>
                <c:pt idx="306">
                  <c:v>4.66565349544073</c:v>
                </c:pt>
                <c:pt idx="307">
                  <c:v>4.666666666666667</c:v>
                </c:pt>
                <c:pt idx="308">
                  <c:v>4.6676737160120849</c:v>
                </c:pt>
                <c:pt idx="309">
                  <c:v>4.6686746987951802</c:v>
                </c:pt>
                <c:pt idx="310">
                  <c:v>4.6696696696696698</c:v>
                </c:pt>
                <c:pt idx="311">
                  <c:v>4.6706586826347305</c:v>
                </c:pt>
                <c:pt idx="312">
                  <c:v>4.6716417910447756</c:v>
                </c:pt>
                <c:pt idx="313">
                  <c:v>4.6726190476190474</c:v>
                </c:pt>
                <c:pt idx="314">
                  <c:v>4.6735905044510382</c:v>
                </c:pt>
                <c:pt idx="315">
                  <c:v>4.6745562130177518</c:v>
                </c:pt>
                <c:pt idx="316">
                  <c:v>4.6755162241887902</c:v>
                </c:pt>
                <c:pt idx="317">
                  <c:v>4.6764705882352944</c:v>
                </c:pt>
                <c:pt idx="318">
                  <c:v>4.6774193548387091</c:v>
                </c:pt>
                <c:pt idx="319">
                  <c:v>4.6783625730994149</c:v>
                </c:pt>
                <c:pt idx="320">
                  <c:v>4.6793002915451893</c:v>
                </c:pt>
                <c:pt idx="321">
                  <c:v>4.6802325581395348</c:v>
                </c:pt>
                <c:pt idx="322">
                  <c:v>4.6811594202898545</c:v>
                </c:pt>
                <c:pt idx="323">
                  <c:v>4.6820809248554909</c:v>
                </c:pt>
                <c:pt idx="324">
                  <c:v>4.6829971181556198</c:v>
                </c:pt>
                <c:pt idx="325">
                  <c:v>4.6839080459770113</c:v>
                </c:pt>
                <c:pt idx="326">
                  <c:v>4.6848137535816621</c:v>
                </c:pt>
                <c:pt idx="327">
                  <c:v>4.6857142857142859</c:v>
                </c:pt>
                <c:pt idx="328">
                  <c:v>4.6866096866096871</c:v>
                </c:pt>
                <c:pt idx="329">
                  <c:v>4.6875</c:v>
                </c:pt>
                <c:pt idx="330">
                  <c:v>4.6883852691218131</c:v>
                </c:pt>
                <c:pt idx="331">
                  <c:v>4.6892655367231644</c:v>
                </c:pt>
                <c:pt idx="332">
                  <c:v>4.6901408450704221</c:v>
                </c:pt>
                <c:pt idx="333">
                  <c:v>4.691011235955056</c:v>
                </c:pt>
                <c:pt idx="334">
                  <c:v>4.6918767507002803</c:v>
                </c:pt>
                <c:pt idx="335">
                  <c:v>4.6927374301675977</c:v>
                </c:pt>
                <c:pt idx="336">
                  <c:v>4.6935933147632314</c:v>
                </c:pt>
                <c:pt idx="337">
                  <c:v>4.6944444444444446</c:v>
                </c:pt>
                <c:pt idx="338">
                  <c:v>4.6952908587257616</c:v>
                </c:pt>
                <c:pt idx="339">
                  <c:v>4.6961325966850831</c:v>
                </c:pt>
                <c:pt idx="340">
                  <c:v>4.6969696969696972</c:v>
                </c:pt>
                <c:pt idx="341">
                  <c:v>4.697802197802198</c:v>
                </c:pt>
                <c:pt idx="342">
                  <c:v>4.6986301369863011</c:v>
                </c:pt>
                <c:pt idx="343">
                  <c:v>4.6994535519125682</c:v>
                </c:pt>
                <c:pt idx="344">
                  <c:v>4.7002724795640329</c:v>
                </c:pt>
                <c:pt idx="345">
                  <c:v>4.7010869565217392</c:v>
                </c:pt>
                <c:pt idx="346">
                  <c:v>4.7018970189701896</c:v>
                </c:pt>
                <c:pt idx="347">
                  <c:v>4.7027027027027026</c:v>
                </c:pt>
                <c:pt idx="348">
                  <c:v>4.7035040431266841</c:v>
                </c:pt>
                <c:pt idx="349">
                  <c:v>4.7043010752688179</c:v>
                </c:pt>
                <c:pt idx="350">
                  <c:v>4.7050938337801611</c:v>
                </c:pt>
                <c:pt idx="351">
                  <c:v>4.7058823529411766</c:v>
                </c:pt>
                <c:pt idx="352">
                  <c:v>4.706666666666667</c:v>
                </c:pt>
                <c:pt idx="353">
                  <c:v>4.7074468085106389</c:v>
                </c:pt>
                <c:pt idx="354">
                  <c:v>4.7082228116710878</c:v>
                </c:pt>
                <c:pt idx="355">
                  <c:v>4.7089947089947088</c:v>
                </c:pt>
                <c:pt idx="356">
                  <c:v>4.7097625329815305</c:v>
                </c:pt>
                <c:pt idx="357">
                  <c:v>4.7105263157894743</c:v>
                </c:pt>
                <c:pt idx="358">
                  <c:v>4.7112860892388451</c:v>
                </c:pt>
                <c:pt idx="359">
                  <c:v>4.7120418848167542</c:v>
                </c:pt>
                <c:pt idx="360">
                  <c:v>4.7127937336814627</c:v>
                </c:pt>
                <c:pt idx="361">
                  <c:v>4.713541666666667</c:v>
                </c:pt>
                <c:pt idx="362">
                  <c:v>4.7142857142857144</c:v>
                </c:pt>
                <c:pt idx="363">
                  <c:v>4.7150259067357512</c:v>
                </c:pt>
                <c:pt idx="364">
                  <c:v>4.7157622739018095</c:v>
                </c:pt>
                <c:pt idx="365">
                  <c:v>4.7164948453608249</c:v>
                </c:pt>
                <c:pt idx="366">
                  <c:v>4.7172236503856038</c:v>
                </c:pt>
                <c:pt idx="367">
                  <c:v>4.7179487179487181</c:v>
                </c:pt>
                <c:pt idx="368">
                  <c:v>4.718670076726343</c:v>
                </c:pt>
                <c:pt idx="369">
                  <c:v>4.7193877551020407</c:v>
                </c:pt>
                <c:pt idx="370">
                  <c:v>4.7201017811704835</c:v>
                </c:pt>
                <c:pt idx="371">
                  <c:v>4.7208121827411169</c:v>
                </c:pt>
                <c:pt idx="372">
                  <c:v>4.7215189873417724</c:v>
                </c:pt>
                <c:pt idx="373">
                  <c:v>4.7222222222222223</c:v>
                </c:pt>
                <c:pt idx="374">
                  <c:v>4.7229219143576824</c:v>
                </c:pt>
                <c:pt idx="375">
                  <c:v>4.7236180904522609</c:v>
                </c:pt>
                <c:pt idx="376">
                  <c:v>4.7243107769423558</c:v>
                </c:pt>
                <c:pt idx="377">
                  <c:v>4.7249999999999996</c:v>
                </c:pt>
                <c:pt idx="378">
                  <c:v>4.7256857855361591</c:v>
                </c:pt>
                <c:pt idx="379">
                  <c:v>4.7263681592039806</c:v>
                </c:pt>
                <c:pt idx="380">
                  <c:v>4.7270471464019854</c:v>
                </c:pt>
                <c:pt idx="381">
                  <c:v>4.727722772277227</c:v>
                </c:pt>
                <c:pt idx="382">
                  <c:v>4.7283950617283947</c:v>
                </c:pt>
                <c:pt idx="383">
                  <c:v>4.7290640394088665</c:v>
                </c:pt>
                <c:pt idx="384">
                  <c:v>4.7297297297297298</c:v>
                </c:pt>
                <c:pt idx="385">
                  <c:v>4.7303921568627452</c:v>
                </c:pt>
                <c:pt idx="386">
                  <c:v>4.7310513447432765</c:v>
                </c:pt>
                <c:pt idx="387">
                  <c:v>4.7317073170731705</c:v>
                </c:pt>
                <c:pt idx="388">
                  <c:v>4.7323600973236006</c:v>
                </c:pt>
                <c:pt idx="389">
                  <c:v>4.733009708737864</c:v>
                </c:pt>
                <c:pt idx="390">
                  <c:v>4.7336561743341408</c:v>
                </c:pt>
                <c:pt idx="391">
                  <c:v>4.7342995169082123</c:v>
                </c:pt>
                <c:pt idx="392">
                  <c:v>4.7349397590361448</c:v>
                </c:pt>
                <c:pt idx="393">
                  <c:v>4.7355769230769234</c:v>
                </c:pt>
                <c:pt idx="394">
                  <c:v>4.7362110311750598</c:v>
                </c:pt>
                <c:pt idx="395">
                  <c:v>4.7368421052631575</c:v>
                </c:pt>
                <c:pt idx="396">
                  <c:v>4.7374701670644388</c:v>
                </c:pt>
                <c:pt idx="397">
                  <c:v>4.7380952380952381</c:v>
                </c:pt>
                <c:pt idx="398">
                  <c:v>4.7387173396674589</c:v>
                </c:pt>
                <c:pt idx="399">
                  <c:v>4.7393364928909953</c:v>
                </c:pt>
                <c:pt idx="400">
                  <c:v>4.7399527186761228</c:v>
                </c:pt>
                <c:pt idx="401">
                  <c:v>4.7405660377358485</c:v>
                </c:pt>
                <c:pt idx="402">
                  <c:v>4.7411764705882353</c:v>
                </c:pt>
                <c:pt idx="403">
                  <c:v>4.7417840375586859</c:v>
                </c:pt>
                <c:pt idx="404">
                  <c:v>4.7423887587822016</c:v>
                </c:pt>
                <c:pt idx="405">
                  <c:v>4.7429906542056077</c:v>
                </c:pt>
                <c:pt idx="406">
                  <c:v>4.7435897435897436</c:v>
                </c:pt>
                <c:pt idx="407">
                  <c:v>4.7441860465116283</c:v>
                </c:pt>
                <c:pt idx="408">
                  <c:v>4.7447795823665899</c:v>
                </c:pt>
                <c:pt idx="409">
                  <c:v>4.7453703703703702</c:v>
                </c:pt>
                <c:pt idx="410">
                  <c:v>4.7459584295612007</c:v>
                </c:pt>
                <c:pt idx="411">
                  <c:v>4.7465437788018434</c:v>
                </c:pt>
                <c:pt idx="412">
                  <c:v>4.7471264367816088</c:v>
                </c:pt>
                <c:pt idx="413">
                  <c:v>4.7477064220183482</c:v>
                </c:pt>
                <c:pt idx="414">
                  <c:v>4.748283752860412</c:v>
                </c:pt>
                <c:pt idx="415">
                  <c:v>4.7488584474885842</c:v>
                </c:pt>
                <c:pt idx="416">
                  <c:v>4.7494305239179955</c:v>
                </c:pt>
                <c:pt idx="417">
                  <c:v>4.75</c:v>
                </c:pt>
                <c:pt idx="418">
                  <c:v>4.7505668934240362</c:v>
                </c:pt>
                <c:pt idx="419">
                  <c:v>4.751131221719457</c:v>
                </c:pt>
                <c:pt idx="420">
                  <c:v>4.751693002257336</c:v>
                </c:pt>
                <c:pt idx="421">
                  <c:v>4.7522522522522523</c:v>
                </c:pt>
                <c:pt idx="422">
                  <c:v>4.7528089887640448</c:v>
                </c:pt>
                <c:pt idx="423">
                  <c:v>4.7533632286995511</c:v>
                </c:pt>
                <c:pt idx="424">
                  <c:v>4.7539149888143175</c:v>
                </c:pt>
                <c:pt idx="425">
                  <c:v>4.7544642857142856</c:v>
                </c:pt>
                <c:pt idx="426">
                  <c:v>4.7550111358574609</c:v>
                </c:pt>
                <c:pt idx="427">
                  <c:v>4.7555555555555555</c:v>
                </c:pt>
                <c:pt idx="428">
                  <c:v>4.7560975609756095</c:v>
                </c:pt>
                <c:pt idx="429">
                  <c:v>4.7566371681415927</c:v>
                </c:pt>
                <c:pt idx="430">
                  <c:v>4.7571743929359824</c:v>
                </c:pt>
                <c:pt idx="431">
                  <c:v>4.7577092511013213</c:v>
                </c:pt>
                <c:pt idx="432">
                  <c:v>4.7582417582417582</c:v>
                </c:pt>
                <c:pt idx="433">
                  <c:v>4.7587719298245617</c:v>
                </c:pt>
                <c:pt idx="434">
                  <c:v>4.7592997811816193</c:v>
                </c:pt>
                <c:pt idx="435">
                  <c:v>4.7598253275109172</c:v>
                </c:pt>
                <c:pt idx="436">
                  <c:v>4.7603485838779953</c:v>
                </c:pt>
                <c:pt idx="437">
                  <c:v>4.7608695652173916</c:v>
                </c:pt>
                <c:pt idx="438">
                  <c:v>4.7613882863340562</c:v>
                </c:pt>
                <c:pt idx="439">
                  <c:v>4.7619047619047619</c:v>
                </c:pt>
                <c:pt idx="440">
                  <c:v>4.7624190064794822</c:v>
                </c:pt>
                <c:pt idx="441">
                  <c:v>4.7629310344827589</c:v>
                </c:pt>
                <c:pt idx="442">
                  <c:v>4.763440860215054</c:v>
                </c:pt>
                <c:pt idx="443">
                  <c:v>4.7639484978540771</c:v>
                </c:pt>
                <c:pt idx="444">
                  <c:v>4.7644539614561028</c:v>
                </c:pt>
                <c:pt idx="445">
                  <c:v>4.7649572649572649</c:v>
                </c:pt>
                <c:pt idx="446">
                  <c:v>4.7654584221748406</c:v>
                </c:pt>
                <c:pt idx="447">
                  <c:v>4.7659574468085104</c:v>
                </c:pt>
                <c:pt idx="448">
                  <c:v>4.7664543524416132</c:v>
                </c:pt>
                <c:pt idx="449">
                  <c:v>4.7669491525423728</c:v>
                </c:pt>
                <c:pt idx="450">
                  <c:v>4.7674418604651168</c:v>
                </c:pt>
                <c:pt idx="451">
                  <c:v>4.7679324894514767</c:v>
                </c:pt>
                <c:pt idx="452">
                  <c:v>4.7684210526315791</c:v>
                </c:pt>
                <c:pt idx="453">
                  <c:v>4.76890756302521</c:v>
                </c:pt>
                <c:pt idx="454">
                  <c:v>4.7693920335429771</c:v>
                </c:pt>
                <c:pt idx="455">
                  <c:v>4.7698744769874484</c:v>
                </c:pt>
                <c:pt idx="456">
                  <c:v>4.7703549060542798</c:v>
                </c:pt>
                <c:pt idx="457">
                  <c:v>4.7708333333333339</c:v>
                </c:pt>
                <c:pt idx="458">
                  <c:v>4.7713097713097712</c:v>
                </c:pt>
                <c:pt idx="459">
                  <c:v>4.7717842323651452</c:v>
                </c:pt>
                <c:pt idx="460">
                  <c:v>4.7722567287784674</c:v>
                </c:pt>
                <c:pt idx="461">
                  <c:v>4.7727272727272734</c:v>
                </c:pt>
                <c:pt idx="462">
                  <c:v>4.7731958762886597</c:v>
                </c:pt>
                <c:pt idx="463">
                  <c:v>4.7736625514403288</c:v>
                </c:pt>
                <c:pt idx="464">
                  <c:v>4.7741273100616013</c:v>
                </c:pt>
                <c:pt idx="465">
                  <c:v>4.7745901639344259</c:v>
                </c:pt>
                <c:pt idx="466">
                  <c:v>4.7750511247443761</c:v>
                </c:pt>
                <c:pt idx="467">
                  <c:v>4.7755102040816331</c:v>
                </c:pt>
                <c:pt idx="468">
                  <c:v>4.775967413441955</c:v>
                </c:pt>
                <c:pt idx="469">
                  <c:v>4.7764227642276422</c:v>
                </c:pt>
                <c:pt idx="470">
                  <c:v>4.7768762677484791</c:v>
                </c:pt>
                <c:pt idx="471">
                  <c:v>4.7773279352226723</c:v>
                </c:pt>
                <c:pt idx="472">
                  <c:v>4.7777777777777777</c:v>
                </c:pt>
                <c:pt idx="473">
                  <c:v>4.778225806451613</c:v>
                </c:pt>
                <c:pt idx="474">
                  <c:v>4.7786720321931595</c:v>
                </c:pt>
                <c:pt idx="475">
                  <c:v>4.7791164658634537</c:v>
                </c:pt>
                <c:pt idx="476">
                  <c:v>4.7795591182364729</c:v>
                </c:pt>
                <c:pt idx="477">
                  <c:v>4.7799999999999994</c:v>
                </c:pt>
                <c:pt idx="478">
                  <c:v>4.780439121756487</c:v>
                </c:pt>
                <c:pt idx="479">
                  <c:v>4.7808764940239046</c:v>
                </c:pt>
                <c:pt idx="480">
                  <c:v>4.7813121272365802</c:v>
                </c:pt>
                <c:pt idx="481">
                  <c:v>4.7817460317460316</c:v>
                </c:pt>
                <c:pt idx="482">
                  <c:v>4.782178217821782</c:v>
                </c:pt>
                <c:pt idx="483">
                  <c:v>4.7826086956521738</c:v>
                </c:pt>
                <c:pt idx="484">
                  <c:v>4.7830374753451679</c:v>
                </c:pt>
                <c:pt idx="485">
                  <c:v>4.7834645669291334</c:v>
                </c:pt>
                <c:pt idx="486">
                  <c:v>4.7838899803536341</c:v>
                </c:pt>
                <c:pt idx="487">
                  <c:v>4.784313725490196</c:v>
                </c:pt>
                <c:pt idx="488">
                  <c:v>4.7847358121330723</c:v>
                </c:pt>
                <c:pt idx="489">
                  <c:v>4.78515625</c:v>
                </c:pt>
                <c:pt idx="490">
                  <c:v>4.7855750487329436</c:v>
                </c:pt>
                <c:pt idx="491">
                  <c:v>4.7859922178988326</c:v>
                </c:pt>
                <c:pt idx="492">
                  <c:v>4.7864077669902914</c:v>
                </c:pt>
                <c:pt idx="493">
                  <c:v>4.7868217054263571</c:v>
                </c:pt>
                <c:pt idx="494">
                  <c:v>4.7872340425531918</c:v>
                </c:pt>
                <c:pt idx="495">
                  <c:v>4.7876447876447878</c:v>
                </c:pt>
                <c:pt idx="496">
                  <c:v>4.7880539499036603</c:v>
                </c:pt>
                <c:pt idx="497">
                  <c:v>4.7884615384615383</c:v>
                </c:pt>
                <c:pt idx="498">
                  <c:v>4.7888675623800383</c:v>
                </c:pt>
                <c:pt idx="499">
                  <c:v>4.7892720306513406</c:v>
                </c:pt>
                <c:pt idx="500">
                  <c:v>4.7896749521988529</c:v>
                </c:pt>
                <c:pt idx="501">
                  <c:v>4.7900763358778624</c:v>
                </c:pt>
                <c:pt idx="502">
                  <c:v>4.7904761904761903</c:v>
                </c:pt>
                <c:pt idx="503">
                  <c:v>4.7908745247148286</c:v>
                </c:pt>
                <c:pt idx="504">
                  <c:v>4.7912713472485766</c:v>
                </c:pt>
                <c:pt idx="505">
                  <c:v>4.791666666666667</c:v>
                </c:pt>
                <c:pt idx="506">
                  <c:v>4.792060491493384</c:v>
                </c:pt>
                <c:pt idx="507">
                  <c:v>4.7924528301886795</c:v>
                </c:pt>
                <c:pt idx="508">
                  <c:v>4.792843691148776</c:v>
                </c:pt>
                <c:pt idx="509">
                  <c:v>4.7932330827067666</c:v>
                </c:pt>
                <c:pt idx="510">
                  <c:v>4.7936210131332082</c:v>
                </c:pt>
                <c:pt idx="511">
                  <c:v>4.7940074906367043</c:v>
                </c:pt>
                <c:pt idx="512">
                  <c:v>4.7943925233644862</c:v>
                </c:pt>
                <c:pt idx="513">
                  <c:v>4.794776119402985</c:v>
                </c:pt>
                <c:pt idx="514">
                  <c:v>4.7951582867783991</c:v>
                </c:pt>
                <c:pt idx="515">
                  <c:v>4.7955390334572492</c:v>
                </c:pt>
                <c:pt idx="516">
                  <c:v>4.795918367346939</c:v>
                </c:pt>
                <c:pt idx="517">
                  <c:v>4.7962962962962958</c:v>
                </c:pt>
                <c:pt idx="518">
                  <c:v>4.7966728280961188</c:v>
                </c:pt>
                <c:pt idx="519">
                  <c:v>4.7970479704797047</c:v>
                </c:pt>
                <c:pt idx="520">
                  <c:v>4.7974217311233884</c:v>
                </c:pt>
                <c:pt idx="521">
                  <c:v>4.7977941176470589</c:v>
                </c:pt>
                <c:pt idx="522">
                  <c:v>4.7981651376146788</c:v>
                </c:pt>
                <c:pt idx="523">
                  <c:v>4.7985347985347984</c:v>
                </c:pt>
                <c:pt idx="524">
                  <c:v>4.7989031078610607</c:v>
                </c:pt>
                <c:pt idx="525">
                  <c:v>4.7992700729927007</c:v>
                </c:pt>
                <c:pt idx="526">
                  <c:v>4.7996357012750455</c:v>
                </c:pt>
                <c:pt idx="527">
                  <c:v>4.8</c:v>
                </c:pt>
                <c:pt idx="528">
                  <c:v>4.8003629764065341</c:v>
                </c:pt>
                <c:pt idx="529">
                  <c:v>4.8007246376811601</c:v>
                </c:pt>
                <c:pt idx="530">
                  <c:v>4.8010849909584081</c:v>
                </c:pt>
                <c:pt idx="531">
                  <c:v>4.8014440433212995</c:v>
                </c:pt>
                <c:pt idx="532">
                  <c:v>4.8018018018018012</c:v>
                </c:pt>
                <c:pt idx="533">
                  <c:v>4.8021582733812949</c:v>
                </c:pt>
                <c:pt idx="534">
                  <c:v>4.8025134649910237</c:v>
                </c:pt>
                <c:pt idx="535">
                  <c:v>4.8028673835125444</c:v>
                </c:pt>
                <c:pt idx="536">
                  <c:v>4.8032200357781747</c:v>
                </c:pt>
                <c:pt idx="537">
                  <c:v>4.8035714285714288</c:v>
                </c:pt>
                <c:pt idx="538">
                  <c:v>4.8039215686274508</c:v>
                </c:pt>
                <c:pt idx="539">
                  <c:v>4.8042704626334523</c:v>
                </c:pt>
                <c:pt idx="540">
                  <c:v>4.80461811722913</c:v>
                </c:pt>
                <c:pt idx="541">
                  <c:v>4.8049645390070923</c:v>
                </c:pt>
                <c:pt idx="542">
                  <c:v>4.8053097345132745</c:v>
                </c:pt>
                <c:pt idx="543">
                  <c:v>4.8056537102473493</c:v>
                </c:pt>
                <c:pt idx="544">
                  <c:v>4.8059964726631392</c:v>
                </c:pt>
                <c:pt idx="545">
                  <c:v>4.806338028169014</c:v>
                </c:pt>
                <c:pt idx="546">
                  <c:v>4.8066783831282951</c:v>
                </c:pt>
                <c:pt idx="547">
                  <c:v>4.807017543859649</c:v>
                </c:pt>
                <c:pt idx="548">
                  <c:v>4.807355516637478</c:v>
                </c:pt>
                <c:pt idx="549">
                  <c:v>4.8076923076923075</c:v>
                </c:pt>
                <c:pt idx="550">
                  <c:v>4.8080279232111698</c:v>
                </c:pt>
                <c:pt idx="551">
                  <c:v>4.8083623693379787</c:v>
                </c:pt>
                <c:pt idx="552">
                  <c:v>4.8086956521739133</c:v>
                </c:pt>
                <c:pt idx="553">
                  <c:v>4.8090277777777777</c:v>
                </c:pt>
                <c:pt idx="554">
                  <c:v>4.8093587521663776</c:v>
                </c:pt>
                <c:pt idx="555">
                  <c:v>4.8096885813148784</c:v>
                </c:pt>
                <c:pt idx="556">
                  <c:v>4.810017271157168</c:v>
                </c:pt>
                <c:pt idx="557">
                  <c:v>4.8103448275862073</c:v>
                </c:pt>
                <c:pt idx="558">
                  <c:v>4.8106712564543894</c:v>
                </c:pt>
                <c:pt idx="559">
                  <c:v>4.8109965635738829</c:v>
                </c:pt>
                <c:pt idx="560">
                  <c:v>4.8113207547169807</c:v>
                </c:pt>
                <c:pt idx="561">
                  <c:v>4.8116438356164384</c:v>
                </c:pt>
                <c:pt idx="562">
                  <c:v>4.8119658119658117</c:v>
                </c:pt>
                <c:pt idx="563">
                  <c:v>4.8122866894197953</c:v>
                </c:pt>
                <c:pt idx="564">
                  <c:v>4.8126064735945482</c:v>
                </c:pt>
                <c:pt idx="565">
                  <c:v>4.8129251700680271</c:v>
                </c:pt>
                <c:pt idx="566">
                  <c:v>4.8132427843803054</c:v>
                </c:pt>
                <c:pt idx="567">
                  <c:v>4.8135593220338988</c:v>
                </c:pt>
                <c:pt idx="568">
                  <c:v>4.8138747884940782</c:v>
                </c:pt>
                <c:pt idx="569">
                  <c:v>4.8141891891891895</c:v>
                </c:pt>
                <c:pt idx="570">
                  <c:v>4.8145025295109614</c:v>
                </c:pt>
                <c:pt idx="571">
                  <c:v>4.8148148148148149</c:v>
                </c:pt>
                <c:pt idx="572">
                  <c:v>4.8151260504201678</c:v>
                </c:pt>
                <c:pt idx="573">
                  <c:v>4.8154362416107386</c:v>
                </c:pt>
                <c:pt idx="574">
                  <c:v>4.8157453936348409</c:v>
                </c:pt>
                <c:pt idx="575">
                  <c:v>4.816053511705686</c:v>
                </c:pt>
                <c:pt idx="576">
                  <c:v>4.8163606010016693</c:v>
                </c:pt>
                <c:pt idx="577">
                  <c:v>4.8166666666666664</c:v>
                </c:pt>
                <c:pt idx="578">
                  <c:v>4.8169717138103163</c:v>
                </c:pt>
                <c:pt idx="579">
                  <c:v>4.8172757475083055</c:v>
                </c:pt>
                <c:pt idx="580">
                  <c:v>4.817578772802654</c:v>
                </c:pt>
                <c:pt idx="581">
                  <c:v>4.8178807947019866</c:v>
                </c:pt>
                <c:pt idx="582">
                  <c:v>4.8181818181818183</c:v>
                </c:pt>
                <c:pt idx="583">
                  <c:v>4.8184818481848186</c:v>
                </c:pt>
                <c:pt idx="584">
                  <c:v>4.8187808896210873</c:v>
                </c:pt>
                <c:pt idx="585">
                  <c:v>4.8190789473684212</c:v>
                </c:pt>
                <c:pt idx="586">
                  <c:v>4.819376026272578</c:v>
                </c:pt>
                <c:pt idx="587">
                  <c:v>4.8196721311475414</c:v>
                </c:pt>
                <c:pt idx="588">
                  <c:v>4.8199672667757776</c:v>
                </c:pt>
                <c:pt idx="589">
                  <c:v>4.8202614379084965</c:v>
                </c:pt>
                <c:pt idx="590">
                  <c:v>4.8205546492659055</c:v>
                </c:pt>
                <c:pt idx="591">
                  <c:v>4.8208469055374596</c:v>
                </c:pt>
                <c:pt idx="592">
                  <c:v>4.821138211382114</c:v>
                </c:pt>
                <c:pt idx="593">
                  <c:v>4.8214285714285712</c:v>
                </c:pt>
                <c:pt idx="594">
                  <c:v>4.8217179902755269</c:v>
                </c:pt>
                <c:pt idx="595">
                  <c:v>4.8220064724919096</c:v>
                </c:pt>
                <c:pt idx="596">
                  <c:v>4.8222940226171245</c:v>
                </c:pt>
                <c:pt idx="597">
                  <c:v>4.82258064516129</c:v>
                </c:pt>
                <c:pt idx="598">
                  <c:v>4.8228663446054751</c:v>
                </c:pt>
                <c:pt idx="599">
                  <c:v>4.823151125401929</c:v>
                </c:pt>
                <c:pt idx="600">
                  <c:v>4.8234349919743185</c:v>
                </c:pt>
                <c:pt idx="601">
                  <c:v>4.8237179487179489</c:v>
                </c:pt>
                <c:pt idx="602">
                  <c:v>4.8239999999999998</c:v>
                </c:pt>
                <c:pt idx="603">
                  <c:v>4.8242811501597442</c:v>
                </c:pt>
                <c:pt idx="604">
                  <c:v>4.8245614035087723</c:v>
                </c:pt>
                <c:pt idx="605">
                  <c:v>4.8248407643312099</c:v>
                </c:pt>
                <c:pt idx="606">
                  <c:v>4.8251192368839426</c:v>
                </c:pt>
                <c:pt idx="607">
                  <c:v>4.8253968253968251</c:v>
                </c:pt>
                <c:pt idx="608">
                  <c:v>4.8256735340728998</c:v>
                </c:pt>
                <c:pt idx="609">
                  <c:v>4.825949367088608</c:v>
                </c:pt>
                <c:pt idx="610">
                  <c:v>4.8262243285939972</c:v>
                </c:pt>
                <c:pt idx="611">
                  <c:v>4.8264984227129339</c:v>
                </c:pt>
                <c:pt idx="612">
                  <c:v>4.8267716535433074</c:v>
                </c:pt>
                <c:pt idx="613">
                  <c:v>4.8270440251572326</c:v>
                </c:pt>
                <c:pt idx="614">
                  <c:v>4.8273155416012559</c:v>
                </c:pt>
                <c:pt idx="615">
                  <c:v>4.8275862068965516</c:v>
                </c:pt>
                <c:pt idx="616">
                  <c:v>4.8278560250391234</c:v>
                </c:pt>
                <c:pt idx="617">
                  <c:v>4.828125</c:v>
                </c:pt>
                <c:pt idx="618">
                  <c:v>4.8283931357254293</c:v>
                </c:pt>
                <c:pt idx="619">
                  <c:v>4.8286604361370715</c:v>
                </c:pt>
                <c:pt idx="620">
                  <c:v>4.8289269051321924</c:v>
                </c:pt>
                <c:pt idx="621">
                  <c:v>4.829192546583851</c:v>
                </c:pt>
                <c:pt idx="622">
                  <c:v>4.829457364341085</c:v>
                </c:pt>
                <c:pt idx="623">
                  <c:v>4.8297213622291029</c:v>
                </c:pt>
                <c:pt idx="624">
                  <c:v>4.8299845440494593</c:v>
                </c:pt>
                <c:pt idx="625">
                  <c:v>4.8302469135802468</c:v>
                </c:pt>
                <c:pt idx="626">
                  <c:v>4.8305084745762707</c:v>
                </c:pt>
                <c:pt idx="627">
                  <c:v>4.8307692307692305</c:v>
                </c:pt>
                <c:pt idx="628">
                  <c:v>4.8310291858678953</c:v>
                </c:pt>
                <c:pt idx="629">
                  <c:v>4.8312883435582821</c:v>
                </c:pt>
                <c:pt idx="630">
                  <c:v>4.8315467075038292</c:v>
                </c:pt>
                <c:pt idx="631">
                  <c:v>4.8318042813455655</c:v>
                </c:pt>
                <c:pt idx="632">
                  <c:v>4.8320610687022905</c:v>
                </c:pt>
                <c:pt idx="633">
                  <c:v>4.8323170731707314</c:v>
                </c:pt>
                <c:pt idx="634">
                  <c:v>4.8325722983257231</c:v>
                </c:pt>
                <c:pt idx="635">
                  <c:v>4.8328267477203646</c:v>
                </c:pt>
                <c:pt idx="636">
                  <c:v>4.8330804248861909</c:v>
                </c:pt>
                <c:pt idx="637">
                  <c:v>4.833333333333333</c:v>
                </c:pt>
                <c:pt idx="638">
                  <c:v>4.8335854765506809</c:v>
                </c:pt>
                <c:pt idx="639">
                  <c:v>4.8338368580060429</c:v>
                </c:pt>
                <c:pt idx="640">
                  <c:v>4.8340874811463044</c:v>
                </c:pt>
                <c:pt idx="641">
                  <c:v>4.8343373493975905</c:v>
                </c:pt>
                <c:pt idx="642">
                  <c:v>4.8345864661654137</c:v>
                </c:pt>
                <c:pt idx="643">
                  <c:v>4.8348348348348349</c:v>
                </c:pt>
                <c:pt idx="644">
                  <c:v>4.8350824587706152</c:v>
                </c:pt>
                <c:pt idx="645">
                  <c:v>4.8353293413173652</c:v>
                </c:pt>
                <c:pt idx="646">
                  <c:v>4.8355754857997013</c:v>
                </c:pt>
                <c:pt idx="647">
                  <c:v>4.8358208955223878</c:v>
                </c:pt>
                <c:pt idx="648">
                  <c:v>4.8360655737704921</c:v>
                </c:pt>
                <c:pt idx="649">
                  <c:v>4.8363095238095237</c:v>
                </c:pt>
                <c:pt idx="650">
                  <c:v>4.8365527488855866</c:v>
                </c:pt>
                <c:pt idx="651">
                  <c:v>4.8367952522255191</c:v>
                </c:pt>
                <c:pt idx="652">
                  <c:v>4.837037037037037</c:v>
                </c:pt>
                <c:pt idx="653">
                  <c:v>4.8372781065088759</c:v>
                </c:pt>
                <c:pt idx="654">
                  <c:v>4.8375184638109303</c:v>
                </c:pt>
                <c:pt idx="655">
                  <c:v>4.8377581120943951</c:v>
                </c:pt>
                <c:pt idx="656">
                  <c:v>4.8379970544918995</c:v>
                </c:pt>
                <c:pt idx="657">
                  <c:v>4.8382352941176467</c:v>
                </c:pt>
                <c:pt idx="658">
                  <c:v>4.8384728340675478</c:v>
                </c:pt>
                <c:pt idx="659">
                  <c:v>4.838709677419355</c:v>
                </c:pt>
                <c:pt idx="660">
                  <c:v>4.8389458272327968</c:v>
                </c:pt>
                <c:pt idx="661">
                  <c:v>4.8391812865497075</c:v>
                </c:pt>
                <c:pt idx="662">
                  <c:v>4.8394160583941606</c:v>
                </c:pt>
                <c:pt idx="663">
                  <c:v>4.8396501457725947</c:v>
                </c:pt>
                <c:pt idx="664">
                  <c:v>4.8398835516739442</c:v>
                </c:pt>
                <c:pt idx="665">
                  <c:v>4.8401162790697674</c:v>
                </c:pt>
                <c:pt idx="666">
                  <c:v>4.8403483309143684</c:v>
                </c:pt>
                <c:pt idx="667">
                  <c:v>4.8405797101449277</c:v>
                </c:pt>
                <c:pt idx="668">
                  <c:v>4.8408104196816213</c:v>
                </c:pt>
                <c:pt idx="669">
                  <c:v>4.8410404624277454</c:v>
                </c:pt>
                <c:pt idx="670">
                  <c:v>4.8412698412698409</c:v>
                </c:pt>
                <c:pt idx="671">
                  <c:v>4.8414985590778095</c:v>
                </c:pt>
                <c:pt idx="672">
                  <c:v>4.8417266187050361</c:v>
                </c:pt>
                <c:pt idx="673">
                  <c:v>4.8419540229885056</c:v>
                </c:pt>
                <c:pt idx="674">
                  <c:v>4.8421807747489236</c:v>
                </c:pt>
                <c:pt idx="675">
                  <c:v>4.8424068767908306</c:v>
                </c:pt>
                <c:pt idx="676">
                  <c:v>4.8426323319027178</c:v>
                </c:pt>
                <c:pt idx="677">
                  <c:v>4.8428571428571425</c:v>
                </c:pt>
                <c:pt idx="678">
                  <c:v>4.8430813124108418</c:v>
                </c:pt>
                <c:pt idx="679">
                  <c:v>4.8433048433048427</c:v>
                </c:pt>
                <c:pt idx="680">
                  <c:v>4.8435277382645801</c:v>
                </c:pt>
                <c:pt idx="681">
                  <c:v>4.84375</c:v>
                </c:pt>
                <c:pt idx="682">
                  <c:v>4.8439716312056733</c:v>
                </c:pt>
                <c:pt idx="683">
                  <c:v>4.8441926345609065</c:v>
                </c:pt>
                <c:pt idx="684">
                  <c:v>4.844413012729845</c:v>
                </c:pt>
                <c:pt idx="685">
                  <c:v>4.8446327683615822</c:v>
                </c:pt>
                <c:pt idx="686">
                  <c:v>4.8448519040902678</c:v>
                </c:pt>
                <c:pt idx="687">
                  <c:v>4.8450704225352119</c:v>
                </c:pt>
                <c:pt idx="688">
                  <c:v>4.8452883263009845</c:v>
                </c:pt>
                <c:pt idx="689">
                  <c:v>4.845505617977528</c:v>
                </c:pt>
                <c:pt idx="690">
                  <c:v>4.8457223001402525</c:v>
                </c:pt>
                <c:pt idx="691">
                  <c:v>4.8459383753501397</c:v>
                </c:pt>
                <c:pt idx="692">
                  <c:v>4.8461538461538458</c:v>
                </c:pt>
                <c:pt idx="693">
                  <c:v>4.8463687150837984</c:v>
                </c:pt>
                <c:pt idx="694">
                  <c:v>4.8465829846582986</c:v>
                </c:pt>
                <c:pt idx="695">
                  <c:v>4.8467966573816152</c:v>
                </c:pt>
                <c:pt idx="696">
                  <c:v>4.8470097357440887</c:v>
                </c:pt>
                <c:pt idx="697">
                  <c:v>4.8472222222222223</c:v>
                </c:pt>
                <c:pt idx="698">
                  <c:v>4.8474341192787795</c:v>
                </c:pt>
                <c:pt idx="699">
                  <c:v>4.8476454293628803</c:v>
                </c:pt>
                <c:pt idx="700">
                  <c:v>4.8478561549100965</c:v>
                </c:pt>
                <c:pt idx="701">
                  <c:v>4.8480662983425411</c:v>
                </c:pt>
                <c:pt idx="702">
                  <c:v>4.8482758620689657</c:v>
                </c:pt>
                <c:pt idx="703">
                  <c:v>4.8484848484848486</c:v>
                </c:pt>
                <c:pt idx="704">
                  <c:v>4.8486932599724897</c:v>
                </c:pt>
                <c:pt idx="705">
                  <c:v>4.8489010989010985</c:v>
                </c:pt>
                <c:pt idx="706">
                  <c:v>4.8491083676268856</c:v>
                </c:pt>
                <c:pt idx="707">
                  <c:v>4.8493150684931505</c:v>
                </c:pt>
                <c:pt idx="708">
                  <c:v>4.8495212038303688</c:v>
                </c:pt>
                <c:pt idx="709">
                  <c:v>4.8497267759562837</c:v>
                </c:pt>
                <c:pt idx="710">
                  <c:v>4.8499317871759891</c:v>
                </c:pt>
                <c:pt idx="711">
                  <c:v>4.8501362397820165</c:v>
                </c:pt>
                <c:pt idx="712">
                  <c:v>4.850340136054422</c:v>
                </c:pt>
                <c:pt idx="713">
                  <c:v>4.8505434782608701</c:v>
                </c:pt>
                <c:pt idx="714">
                  <c:v>4.8507462686567164</c:v>
                </c:pt>
                <c:pt idx="715">
                  <c:v>4.8509485094850948</c:v>
                </c:pt>
                <c:pt idx="716">
                  <c:v>4.8511502029769957</c:v>
                </c:pt>
                <c:pt idx="717">
                  <c:v>4.8513513513513509</c:v>
                </c:pt>
                <c:pt idx="718">
                  <c:v>4.8515519568151149</c:v>
                </c:pt>
                <c:pt idx="719">
                  <c:v>4.8517520215633425</c:v>
                </c:pt>
                <c:pt idx="720">
                  <c:v>4.8519515477792732</c:v>
                </c:pt>
                <c:pt idx="721">
                  <c:v>4.852150537634409</c:v>
                </c:pt>
                <c:pt idx="722">
                  <c:v>4.8523489932885902</c:v>
                </c:pt>
                <c:pt idx="723">
                  <c:v>4.8525469168900806</c:v>
                </c:pt>
                <c:pt idx="724">
                  <c:v>4.8527443105756358</c:v>
                </c:pt>
                <c:pt idx="725">
                  <c:v>4.8529411764705879</c:v>
                </c:pt>
                <c:pt idx="726">
                  <c:v>4.8531375166889186</c:v>
                </c:pt>
                <c:pt idx="727">
                  <c:v>4.8533333333333335</c:v>
                </c:pt>
                <c:pt idx="728">
                  <c:v>4.8535286284953392</c:v>
                </c:pt>
                <c:pt idx="729">
                  <c:v>4.8537234042553195</c:v>
                </c:pt>
                <c:pt idx="730">
                  <c:v>4.8539176626826031</c:v>
                </c:pt>
                <c:pt idx="731">
                  <c:v>4.8541114058355443</c:v>
                </c:pt>
                <c:pt idx="732">
                  <c:v>4.8543046357615891</c:v>
                </c:pt>
                <c:pt idx="733">
                  <c:v>4.8544973544973544</c:v>
                </c:pt>
                <c:pt idx="734">
                  <c:v>4.8546895640686918</c:v>
                </c:pt>
                <c:pt idx="735">
                  <c:v>4.8548812664907652</c:v>
                </c:pt>
                <c:pt idx="736">
                  <c:v>4.8550724637681162</c:v>
                </c:pt>
                <c:pt idx="737">
                  <c:v>4.8552631578947372</c:v>
                </c:pt>
                <c:pt idx="738">
                  <c:v>4.8554533508541393</c:v>
                </c:pt>
                <c:pt idx="739">
                  <c:v>4.8556430446194225</c:v>
                </c:pt>
                <c:pt idx="740">
                  <c:v>4.8558322411533421</c:v>
                </c:pt>
                <c:pt idx="741">
                  <c:v>4.8560209424083771</c:v>
                </c:pt>
                <c:pt idx="742">
                  <c:v>4.856209150326797</c:v>
                </c:pt>
                <c:pt idx="743">
                  <c:v>4.8563968668407309</c:v>
                </c:pt>
                <c:pt idx="744">
                  <c:v>4.8565840938722289</c:v>
                </c:pt>
                <c:pt idx="745">
                  <c:v>4.856770833333333</c:v>
                </c:pt>
                <c:pt idx="746">
                  <c:v>4.8569570871261378</c:v>
                </c:pt>
                <c:pt idx="747">
                  <c:v>4.8571428571428568</c:v>
                </c:pt>
                <c:pt idx="748">
                  <c:v>4.8573281452658881</c:v>
                </c:pt>
                <c:pt idx="749">
                  <c:v>4.857512953367876</c:v>
                </c:pt>
                <c:pt idx="750">
                  <c:v>4.8576972833117722</c:v>
                </c:pt>
                <c:pt idx="751">
                  <c:v>4.8578811369509047</c:v>
                </c:pt>
                <c:pt idx="752">
                  <c:v>4.8580645161290317</c:v>
                </c:pt>
                <c:pt idx="753">
                  <c:v>4.858247422680412</c:v>
                </c:pt>
                <c:pt idx="754">
                  <c:v>4.8584298584298589</c:v>
                </c:pt>
                <c:pt idx="755">
                  <c:v>4.8586118251928028</c:v>
                </c:pt>
                <c:pt idx="756">
                  <c:v>4.8587933247753528</c:v>
                </c:pt>
                <c:pt idx="757">
                  <c:v>4.8589743589743586</c:v>
                </c:pt>
                <c:pt idx="758">
                  <c:v>4.859154929577465</c:v>
                </c:pt>
                <c:pt idx="759">
                  <c:v>4.859335038363171</c:v>
                </c:pt>
                <c:pt idx="760">
                  <c:v>4.8595146871008934</c:v>
                </c:pt>
                <c:pt idx="761">
                  <c:v>4.8596938775510203</c:v>
                </c:pt>
                <c:pt idx="762">
                  <c:v>4.8598726114649686</c:v>
                </c:pt>
                <c:pt idx="763">
                  <c:v>4.8600508905852422</c:v>
                </c:pt>
                <c:pt idx="764">
                  <c:v>4.8602287166454889</c:v>
                </c:pt>
                <c:pt idx="765">
                  <c:v>4.8604060913705585</c:v>
                </c:pt>
                <c:pt idx="766">
                  <c:v>4.8605830164765527</c:v>
                </c:pt>
                <c:pt idx="767">
                  <c:v>4.8607594936708862</c:v>
                </c:pt>
                <c:pt idx="768">
                  <c:v>4.8609355246523389</c:v>
                </c:pt>
                <c:pt idx="769">
                  <c:v>4.8611111111111107</c:v>
                </c:pt>
                <c:pt idx="770">
                  <c:v>4.8612862547288778</c:v>
                </c:pt>
                <c:pt idx="771">
                  <c:v>4.8614609571788412</c:v>
                </c:pt>
                <c:pt idx="772">
                  <c:v>4.8616352201257858</c:v>
                </c:pt>
                <c:pt idx="773">
                  <c:v>4.8618090452261313</c:v>
                </c:pt>
                <c:pt idx="774">
                  <c:v>4.86198243412798</c:v>
                </c:pt>
                <c:pt idx="775">
                  <c:v>4.8621553884711775</c:v>
                </c:pt>
                <c:pt idx="776">
                  <c:v>4.8623279098873589</c:v>
                </c:pt>
                <c:pt idx="777">
                  <c:v>4.8624999999999998</c:v>
                </c:pt>
                <c:pt idx="778">
                  <c:v>4.8626716604244695</c:v>
                </c:pt>
                <c:pt idx="779">
                  <c:v>4.8628428927680805</c:v>
                </c:pt>
                <c:pt idx="780">
                  <c:v>4.8630136986301373</c:v>
                </c:pt>
                <c:pt idx="781">
                  <c:v>4.8631840796019894</c:v>
                </c:pt>
                <c:pt idx="782">
                  <c:v>4.8633540372670812</c:v>
                </c:pt>
                <c:pt idx="783">
                  <c:v>4.8635235732009923</c:v>
                </c:pt>
                <c:pt idx="784">
                  <c:v>4.8636926889714989</c:v>
                </c:pt>
                <c:pt idx="785">
                  <c:v>4.8638613861386135</c:v>
                </c:pt>
                <c:pt idx="786">
                  <c:v>4.8640296662546358</c:v>
                </c:pt>
                <c:pt idx="787">
                  <c:v>4.8641975308641978</c:v>
                </c:pt>
                <c:pt idx="788">
                  <c:v>4.8643649815043153</c:v>
                </c:pt>
                <c:pt idx="789">
                  <c:v>4.8645320197044333</c:v>
                </c:pt>
                <c:pt idx="790">
                  <c:v>4.8646986469864704</c:v>
                </c:pt>
                <c:pt idx="791">
                  <c:v>4.8648648648648649</c:v>
                </c:pt>
                <c:pt idx="792">
                  <c:v>4.8650306748466257</c:v>
                </c:pt>
                <c:pt idx="793">
                  <c:v>4.8651960784313726</c:v>
                </c:pt>
                <c:pt idx="794">
                  <c:v>4.8653610771113831</c:v>
                </c:pt>
                <c:pt idx="795">
                  <c:v>4.8655256723716382</c:v>
                </c:pt>
                <c:pt idx="796">
                  <c:v>4.8656898656898653</c:v>
                </c:pt>
                <c:pt idx="797">
                  <c:v>4.8658536585365848</c:v>
                </c:pt>
                <c:pt idx="798">
                  <c:v>4.8660170523751525</c:v>
                </c:pt>
                <c:pt idx="799">
                  <c:v>4.8661800486618008</c:v>
                </c:pt>
                <c:pt idx="800">
                  <c:v>4.866342648845686</c:v>
                </c:pt>
                <c:pt idx="801">
                  <c:v>4.866504854368932</c:v>
                </c:pt>
                <c:pt idx="802">
                  <c:v>4.8666666666666671</c:v>
                </c:pt>
                <c:pt idx="803">
                  <c:v>4.8668280871670708</c:v>
                </c:pt>
                <c:pt idx="804">
                  <c:v>4.866989117291415</c:v>
                </c:pt>
                <c:pt idx="805">
                  <c:v>4.8671497584541061</c:v>
                </c:pt>
                <c:pt idx="806">
                  <c:v>4.8673100120627257</c:v>
                </c:pt>
                <c:pt idx="807">
                  <c:v>4.8674698795180724</c:v>
                </c:pt>
                <c:pt idx="808">
                  <c:v>4.8676293622142</c:v>
                </c:pt>
                <c:pt idx="809">
                  <c:v>4.8677884615384617</c:v>
                </c:pt>
                <c:pt idx="810">
                  <c:v>4.8679471788715487</c:v>
                </c:pt>
                <c:pt idx="811">
                  <c:v>4.8681055155875299</c:v>
                </c:pt>
                <c:pt idx="812">
                  <c:v>4.8682634730538918</c:v>
                </c:pt>
                <c:pt idx="813">
                  <c:v>4.8684210526315788</c:v>
                </c:pt>
                <c:pt idx="814">
                  <c:v>4.8685782556750299</c:v>
                </c:pt>
                <c:pt idx="815">
                  <c:v>4.8687350835322194</c:v>
                </c:pt>
                <c:pt idx="816">
                  <c:v>4.8688915375446964</c:v>
                </c:pt>
                <c:pt idx="817">
                  <c:v>4.8690476190476186</c:v>
                </c:pt>
                <c:pt idx="818">
                  <c:v>4.8692033293697978</c:v>
                </c:pt>
                <c:pt idx="819">
                  <c:v>4.869358669833729</c:v>
                </c:pt>
                <c:pt idx="820">
                  <c:v>4.8695136417556348</c:v>
                </c:pt>
                <c:pt idx="821">
                  <c:v>4.8696682464454977</c:v>
                </c:pt>
                <c:pt idx="822">
                  <c:v>4.8698224852071004</c:v>
                </c:pt>
                <c:pt idx="823">
                  <c:v>4.8699763593380609</c:v>
                </c:pt>
                <c:pt idx="824">
                  <c:v>4.8701298701298699</c:v>
                </c:pt>
                <c:pt idx="825">
                  <c:v>4.8702830188679247</c:v>
                </c:pt>
                <c:pt idx="826">
                  <c:v>4.8704358068315665</c:v>
                </c:pt>
                <c:pt idx="827">
                  <c:v>4.8705882352941181</c:v>
                </c:pt>
                <c:pt idx="828">
                  <c:v>4.8707403055229141</c:v>
                </c:pt>
                <c:pt idx="829">
                  <c:v>4.8708920187793421</c:v>
                </c:pt>
                <c:pt idx="830">
                  <c:v>4.8710433763188741</c:v>
                </c:pt>
                <c:pt idx="831">
                  <c:v>4.8711943793911008</c:v>
                </c:pt>
                <c:pt idx="832">
                  <c:v>4.871345029239766</c:v>
                </c:pt>
                <c:pt idx="833">
                  <c:v>4.8714953271028039</c:v>
                </c:pt>
                <c:pt idx="834">
                  <c:v>4.8716452742123693</c:v>
                </c:pt>
                <c:pt idx="835">
                  <c:v>4.8717948717948714</c:v>
                </c:pt>
                <c:pt idx="836">
                  <c:v>4.8719441210710128</c:v>
                </c:pt>
                <c:pt idx="837">
                  <c:v>4.8720930232558137</c:v>
                </c:pt>
                <c:pt idx="838">
                  <c:v>4.8722415795586524</c:v>
                </c:pt>
                <c:pt idx="839">
                  <c:v>4.872389791183295</c:v>
                </c:pt>
                <c:pt idx="840">
                  <c:v>4.8725376593279259</c:v>
                </c:pt>
                <c:pt idx="841">
                  <c:v>4.8726851851851851</c:v>
                </c:pt>
                <c:pt idx="842">
                  <c:v>4.8728323699421967</c:v>
                </c:pt>
                <c:pt idx="843">
                  <c:v>4.8729792147806004</c:v>
                </c:pt>
                <c:pt idx="844">
                  <c:v>4.8731257208765859</c:v>
                </c:pt>
                <c:pt idx="845">
                  <c:v>4.8732718894009217</c:v>
                </c:pt>
                <c:pt idx="846">
                  <c:v>4.8734177215189876</c:v>
                </c:pt>
                <c:pt idx="847">
                  <c:v>4.8735632183908049</c:v>
                </c:pt>
                <c:pt idx="848">
                  <c:v>4.8737083811710677</c:v>
                </c:pt>
                <c:pt idx="849">
                  <c:v>4.8738532110091741</c:v>
                </c:pt>
                <c:pt idx="850">
                  <c:v>4.873997709049255</c:v>
                </c:pt>
                <c:pt idx="851">
                  <c:v>4.8741418764302056</c:v>
                </c:pt>
                <c:pt idx="852">
                  <c:v>4.8742857142857146</c:v>
                </c:pt>
                <c:pt idx="853">
                  <c:v>4.8744292237442917</c:v>
                </c:pt>
                <c:pt idx="854">
                  <c:v>4.8745724059293041</c:v>
                </c:pt>
                <c:pt idx="855">
                  <c:v>4.8747152619589977</c:v>
                </c:pt>
                <c:pt idx="856">
                  <c:v>4.8748577929465302</c:v>
                </c:pt>
                <c:pt idx="857">
                  <c:v>4.875</c:v>
                </c:pt>
                <c:pt idx="858">
                  <c:v>4.8751418842224741</c:v>
                </c:pt>
                <c:pt idx="859">
                  <c:v>4.8752834467120181</c:v>
                </c:pt>
                <c:pt idx="860">
                  <c:v>4.8754246885617212</c:v>
                </c:pt>
                <c:pt idx="861">
                  <c:v>4.8755656108597281</c:v>
                </c:pt>
                <c:pt idx="862">
                  <c:v>4.8757062146892656</c:v>
                </c:pt>
                <c:pt idx="863">
                  <c:v>4.8758465011286685</c:v>
                </c:pt>
                <c:pt idx="864">
                  <c:v>4.8759864712514096</c:v>
                </c:pt>
                <c:pt idx="865">
                  <c:v>4.8761261261261266</c:v>
                </c:pt>
                <c:pt idx="866">
                  <c:v>4.8762654668166476</c:v>
                </c:pt>
                <c:pt idx="867">
                  <c:v>4.8764044943820224</c:v>
                </c:pt>
                <c:pt idx="868">
                  <c:v>4.8765432098765435</c:v>
                </c:pt>
                <c:pt idx="869">
                  <c:v>4.876681614349776</c:v>
                </c:pt>
                <c:pt idx="870">
                  <c:v>4.8768197088465843</c:v>
                </c:pt>
                <c:pt idx="871">
                  <c:v>4.8769574944071588</c:v>
                </c:pt>
                <c:pt idx="872">
                  <c:v>4.8770949720670389</c:v>
                </c:pt>
                <c:pt idx="873">
                  <c:v>4.8772321428571432</c:v>
                </c:pt>
                <c:pt idx="874">
                  <c:v>4.8773690078037903</c:v>
                </c:pt>
                <c:pt idx="875">
                  <c:v>4.8775055679287309</c:v>
                </c:pt>
                <c:pt idx="876">
                  <c:v>4.8776418242491655</c:v>
                </c:pt>
                <c:pt idx="877">
                  <c:v>4.8777777777777773</c:v>
                </c:pt>
                <c:pt idx="878">
                  <c:v>4.8779134295227529</c:v>
                </c:pt>
                <c:pt idx="879">
                  <c:v>4.8780487804878048</c:v>
                </c:pt>
                <c:pt idx="880">
                  <c:v>4.8781838316722039</c:v>
                </c:pt>
                <c:pt idx="881">
                  <c:v>4.8783185840707963</c:v>
                </c:pt>
                <c:pt idx="882">
                  <c:v>4.8784530386740332</c:v>
                </c:pt>
                <c:pt idx="883">
                  <c:v>4.8785871964679908</c:v>
                </c:pt>
                <c:pt idx="884">
                  <c:v>4.8787210584343992</c:v>
                </c:pt>
                <c:pt idx="885">
                  <c:v>4.8788546255506606</c:v>
                </c:pt>
                <c:pt idx="886">
                  <c:v>4.8789878987898785</c:v>
                </c:pt>
                <c:pt idx="887">
                  <c:v>4.8791208791208787</c:v>
                </c:pt>
                <c:pt idx="888">
                  <c:v>4.8792535675082327</c:v>
                </c:pt>
                <c:pt idx="889">
                  <c:v>4.8793859649122808</c:v>
                </c:pt>
                <c:pt idx="890">
                  <c:v>4.8795180722891569</c:v>
                </c:pt>
                <c:pt idx="891">
                  <c:v>4.8796498905908097</c:v>
                </c:pt>
                <c:pt idx="892">
                  <c:v>4.8797814207650276</c:v>
                </c:pt>
                <c:pt idx="893">
                  <c:v>4.8799126637554586</c:v>
                </c:pt>
                <c:pt idx="894">
                  <c:v>4.8800436205016355</c:v>
                </c:pt>
                <c:pt idx="895">
                  <c:v>4.8801742919389977</c:v>
                </c:pt>
                <c:pt idx="896">
                  <c:v>4.880304678998912</c:v>
                </c:pt>
                <c:pt idx="897">
                  <c:v>4.8804347826086953</c:v>
                </c:pt>
                <c:pt idx="898">
                  <c:v>4.8805646036916395</c:v>
                </c:pt>
                <c:pt idx="899">
                  <c:v>4.8806941431670285</c:v>
                </c:pt>
                <c:pt idx="900">
                  <c:v>4.8808234019501624</c:v>
                </c:pt>
                <c:pt idx="901">
                  <c:v>4.8809523809523805</c:v>
                </c:pt>
                <c:pt idx="902">
                  <c:v>4.8810810810810814</c:v>
                </c:pt>
                <c:pt idx="903">
                  <c:v>4.8812095032397407</c:v>
                </c:pt>
                <c:pt idx="904">
                  <c:v>4.88133764832794</c:v>
                </c:pt>
                <c:pt idx="905">
                  <c:v>4.8814655172413799</c:v>
                </c:pt>
                <c:pt idx="906">
                  <c:v>4.8815931108719051</c:v>
                </c:pt>
                <c:pt idx="907">
                  <c:v>4.881720430107527</c:v>
                </c:pt>
                <c:pt idx="908">
                  <c:v>4.8818474758324379</c:v>
                </c:pt>
                <c:pt idx="909">
                  <c:v>4.8819742489270386</c:v>
                </c:pt>
                <c:pt idx="910">
                  <c:v>4.882100750267953</c:v>
                </c:pt>
                <c:pt idx="911">
                  <c:v>4.8822269807280518</c:v>
                </c:pt>
                <c:pt idx="912">
                  <c:v>4.8823529411764701</c:v>
                </c:pt>
                <c:pt idx="913">
                  <c:v>4.882478632478632</c:v>
                </c:pt>
                <c:pt idx="914">
                  <c:v>4.8826040554962642</c:v>
                </c:pt>
                <c:pt idx="915">
                  <c:v>4.8827292110874199</c:v>
                </c:pt>
                <c:pt idx="916">
                  <c:v>4.8828541001064965</c:v>
                </c:pt>
                <c:pt idx="917">
                  <c:v>4.8829787234042552</c:v>
                </c:pt>
                <c:pt idx="918">
                  <c:v>4.8831030818278425</c:v>
                </c:pt>
                <c:pt idx="919">
                  <c:v>4.8832271762208066</c:v>
                </c:pt>
                <c:pt idx="920">
                  <c:v>4.8833510074231175</c:v>
                </c:pt>
                <c:pt idx="921">
                  <c:v>4.883474576271186</c:v>
                </c:pt>
                <c:pt idx="922">
                  <c:v>4.8835978835978837</c:v>
                </c:pt>
                <c:pt idx="923">
                  <c:v>4.8837209302325579</c:v>
                </c:pt>
                <c:pt idx="924">
                  <c:v>4.8838437170010565</c:v>
                </c:pt>
                <c:pt idx="925">
                  <c:v>4.8839662447257384</c:v>
                </c:pt>
                <c:pt idx="926">
                  <c:v>4.8840885142255006</c:v>
                </c:pt>
                <c:pt idx="927">
                  <c:v>4.8842105263157896</c:v>
                </c:pt>
                <c:pt idx="928">
                  <c:v>4.8843322818086223</c:v>
                </c:pt>
                <c:pt idx="929">
                  <c:v>4.8844537815126046</c:v>
                </c:pt>
                <c:pt idx="930">
                  <c:v>4.8845750262329481</c:v>
                </c:pt>
                <c:pt idx="931">
                  <c:v>4.884696016771489</c:v>
                </c:pt>
                <c:pt idx="932">
                  <c:v>4.8848167539267013</c:v>
                </c:pt>
                <c:pt idx="933">
                  <c:v>4.8849372384937242</c:v>
                </c:pt>
                <c:pt idx="934">
                  <c:v>4.8850574712643677</c:v>
                </c:pt>
                <c:pt idx="935">
                  <c:v>4.8851774530271399</c:v>
                </c:pt>
                <c:pt idx="936">
                  <c:v>4.8852971845672579</c:v>
                </c:pt>
                <c:pt idx="937">
                  <c:v>4.8854166666666661</c:v>
                </c:pt>
                <c:pt idx="938">
                  <c:v>4.8855359001040579</c:v>
                </c:pt>
                <c:pt idx="939">
                  <c:v>4.885654885654886</c:v>
                </c:pt>
                <c:pt idx="940">
                  <c:v>4.8857736240913816</c:v>
                </c:pt>
                <c:pt idx="941">
                  <c:v>4.8858921161825721</c:v>
                </c:pt>
                <c:pt idx="942">
                  <c:v>4.886010362694301</c:v>
                </c:pt>
                <c:pt idx="943">
                  <c:v>4.8861283643892337</c:v>
                </c:pt>
                <c:pt idx="944">
                  <c:v>4.8862461220268871</c:v>
                </c:pt>
                <c:pt idx="945">
                  <c:v>4.8863636363636367</c:v>
                </c:pt>
                <c:pt idx="946">
                  <c:v>4.8864809081527349</c:v>
                </c:pt>
                <c:pt idx="947">
                  <c:v>4.8865979381443294</c:v>
                </c:pt>
                <c:pt idx="948">
                  <c:v>4.8867147270854785</c:v>
                </c:pt>
                <c:pt idx="949">
                  <c:v>4.8868312757201648</c:v>
                </c:pt>
                <c:pt idx="950">
                  <c:v>4.8869475847893113</c:v>
                </c:pt>
                <c:pt idx="951">
                  <c:v>4.8870636550308006</c:v>
                </c:pt>
                <c:pt idx="952">
                  <c:v>4.8871794871794876</c:v>
                </c:pt>
                <c:pt idx="953">
                  <c:v>4.8872950819672125</c:v>
                </c:pt>
                <c:pt idx="954">
                  <c:v>4.8874104401228253</c:v>
                </c:pt>
                <c:pt idx="955">
                  <c:v>4.887525562372188</c:v>
                </c:pt>
                <c:pt idx="956">
                  <c:v>4.8876404494382015</c:v>
                </c:pt>
                <c:pt idx="957">
                  <c:v>4.8877551020408161</c:v>
                </c:pt>
                <c:pt idx="958">
                  <c:v>4.887869520897044</c:v>
                </c:pt>
                <c:pt idx="959">
                  <c:v>4.887983706720977</c:v>
                </c:pt>
                <c:pt idx="960">
                  <c:v>4.8880976602238047</c:v>
                </c:pt>
                <c:pt idx="961">
                  <c:v>4.8882113821138216</c:v>
                </c:pt>
                <c:pt idx="962">
                  <c:v>4.8883248730964466</c:v>
                </c:pt>
                <c:pt idx="963">
                  <c:v>4.8884381338742395</c:v>
                </c:pt>
                <c:pt idx="964">
                  <c:v>4.88855116514691</c:v>
                </c:pt>
                <c:pt idx="965">
                  <c:v>4.8886639676113361</c:v>
                </c:pt>
                <c:pt idx="966">
                  <c:v>4.8887765419615778</c:v>
                </c:pt>
                <c:pt idx="967">
                  <c:v>4.8888888888888884</c:v>
                </c:pt>
                <c:pt idx="968">
                  <c:v>4.8890010090817357</c:v>
                </c:pt>
                <c:pt idx="969">
                  <c:v>4.8891129032258061</c:v>
                </c:pt>
                <c:pt idx="970">
                  <c:v>4.8892245720040286</c:v>
                </c:pt>
                <c:pt idx="971">
                  <c:v>4.8893360160965793</c:v>
                </c:pt>
                <c:pt idx="972">
                  <c:v>4.8894472361809047</c:v>
                </c:pt>
                <c:pt idx="973">
                  <c:v>4.8895582329317264</c:v>
                </c:pt>
                <c:pt idx="974">
                  <c:v>4.8896690070210633</c:v>
                </c:pt>
                <c:pt idx="975">
                  <c:v>4.889779559118236</c:v>
                </c:pt>
                <c:pt idx="976">
                  <c:v>4.8898898898898899</c:v>
                </c:pt>
                <c:pt idx="977">
                  <c:v>4.8899999999999997</c:v>
                </c:pt>
                <c:pt idx="978">
                  <c:v>4.8901098901098896</c:v>
                </c:pt>
                <c:pt idx="979">
                  <c:v>4.8902195608782435</c:v>
                </c:pt>
                <c:pt idx="980">
                  <c:v>4.8903290129611161</c:v>
                </c:pt>
                <c:pt idx="981">
                  <c:v>4.8904382470119518</c:v>
                </c:pt>
                <c:pt idx="982">
                  <c:v>4.8905472636815919</c:v>
                </c:pt>
                <c:pt idx="983">
                  <c:v>4.890656063618291</c:v>
                </c:pt>
                <c:pt idx="984">
                  <c:v>4.8907646474677255</c:v>
                </c:pt>
                <c:pt idx="985">
                  <c:v>4.8908730158730158</c:v>
                </c:pt>
                <c:pt idx="986">
                  <c:v>4.8909811694747276</c:v>
                </c:pt>
                <c:pt idx="987">
                  <c:v>4.891089108910891</c:v>
                </c:pt>
                <c:pt idx="988">
                  <c:v>4.8911968348170127</c:v>
                </c:pt>
                <c:pt idx="989">
                  <c:v>4.8913043478260869</c:v>
                </c:pt>
                <c:pt idx="990">
                  <c:v>4.8914116485686083</c:v>
                </c:pt>
                <c:pt idx="991">
                  <c:v>4.8915187376725839</c:v>
                </c:pt>
                <c:pt idx="992">
                  <c:v>4.8916256157635472</c:v>
                </c:pt>
                <c:pt idx="993">
                  <c:v>4.8917322834645667</c:v>
                </c:pt>
                <c:pt idx="994">
                  <c:v>4.8918387413962634</c:v>
                </c:pt>
                <c:pt idx="995">
                  <c:v>4.8919449901768175</c:v>
                </c:pt>
                <c:pt idx="996">
                  <c:v>4.8920510304219817</c:v>
                </c:pt>
                <c:pt idx="997">
                  <c:v>4.8921568627450975</c:v>
                </c:pt>
                <c:pt idx="998">
                  <c:v>4.892262487757101</c:v>
                </c:pt>
                <c:pt idx="999">
                  <c:v>4.8923679060665357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AA-47B5-80DF-96C46B80F6F6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Vout (R1=10kΩ)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Sheet1!$M$2:$M$1119</c:f>
              <c:numCache>
                <c:formatCode>General</c:formatCode>
                <c:ptCount val="1118"/>
                <c:pt idx="0">
                  <c:v>0.10416666666666666</c:v>
                </c:pt>
                <c:pt idx="1">
                  <c:v>0.2040816326530612</c:v>
                </c:pt>
                <c:pt idx="2">
                  <c:v>0.3</c:v>
                </c:pt>
                <c:pt idx="3">
                  <c:v>0.39215686274509803</c:v>
                </c:pt>
                <c:pt idx="4">
                  <c:v>0.48076923076923078</c:v>
                </c:pt>
                <c:pt idx="5">
                  <c:v>0.56603773584905659</c:v>
                </c:pt>
                <c:pt idx="6">
                  <c:v>0.64814814814814814</c:v>
                </c:pt>
                <c:pt idx="7">
                  <c:v>0.72727272727272729</c:v>
                </c:pt>
                <c:pt idx="8">
                  <c:v>0.8035714285714286</c:v>
                </c:pt>
                <c:pt idx="9">
                  <c:v>0.8771929824561403</c:v>
                </c:pt>
                <c:pt idx="10">
                  <c:v>0.94827586206896552</c:v>
                </c:pt>
                <c:pt idx="11">
                  <c:v>1.0169491525423728</c:v>
                </c:pt>
                <c:pt idx="12">
                  <c:v>1.0833333333333335</c:v>
                </c:pt>
                <c:pt idx="13">
                  <c:v>1.1475409836065573</c:v>
                </c:pt>
                <c:pt idx="14">
                  <c:v>1.2096774193548387</c:v>
                </c:pt>
                <c:pt idx="15">
                  <c:v>1.2698412698412698</c:v>
                </c:pt>
                <c:pt idx="16">
                  <c:v>1.328125</c:v>
                </c:pt>
                <c:pt idx="17">
                  <c:v>1.3846153846153846</c:v>
                </c:pt>
                <c:pt idx="18">
                  <c:v>1.4393939393939394</c:v>
                </c:pt>
                <c:pt idx="19">
                  <c:v>1.4925373134328357</c:v>
                </c:pt>
                <c:pt idx="20">
                  <c:v>1.5441176470588236</c:v>
                </c:pt>
                <c:pt idx="21">
                  <c:v>1.5942028985507246</c:v>
                </c:pt>
                <c:pt idx="22">
                  <c:v>1.6428571428571428</c:v>
                </c:pt>
                <c:pt idx="23">
                  <c:v>1.6901408450704225</c:v>
                </c:pt>
                <c:pt idx="24">
                  <c:v>1.7361111111111112</c:v>
                </c:pt>
                <c:pt idx="25">
                  <c:v>1.7808219178082192</c:v>
                </c:pt>
                <c:pt idx="26">
                  <c:v>1.8243243243243243</c:v>
                </c:pt>
                <c:pt idx="27">
                  <c:v>1.8666666666666667</c:v>
                </c:pt>
                <c:pt idx="28">
                  <c:v>1.9078947368421053</c:v>
                </c:pt>
                <c:pt idx="29">
                  <c:v>1.948051948051948</c:v>
                </c:pt>
                <c:pt idx="30">
                  <c:v>1.987179487179487</c:v>
                </c:pt>
                <c:pt idx="31">
                  <c:v>2.0253164556962027</c:v>
                </c:pt>
                <c:pt idx="32">
                  <c:v>2.0625</c:v>
                </c:pt>
                <c:pt idx="33">
                  <c:v>2.0987654320987654</c:v>
                </c:pt>
                <c:pt idx="34">
                  <c:v>2.1341463414634148</c:v>
                </c:pt>
                <c:pt idx="35">
                  <c:v>2.1686746987951806</c:v>
                </c:pt>
                <c:pt idx="36">
                  <c:v>2.2023809523809526</c:v>
                </c:pt>
                <c:pt idx="37">
                  <c:v>2.2352941176470589</c:v>
                </c:pt>
                <c:pt idx="38">
                  <c:v>2.2674418604651163</c:v>
                </c:pt>
                <c:pt idx="39">
                  <c:v>2.2988505747126435</c:v>
                </c:pt>
                <c:pt idx="40">
                  <c:v>2.3295454545454546</c:v>
                </c:pt>
                <c:pt idx="41">
                  <c:v>2.3595505617977528</c:v>
                </c:pt>
                <c:pt idx="42">
                  <c:v>2.3888888888888888</c:v>
                </c:pt>
                <c:pt idx="43">
                  <c:v>2.4175824175824174</c:v>
                </c:pt>
                <c:pt idx="44">
                  <c:v>2.4456521739130435</c:v>
                </c:pt>
                <c:pt idx="45">
                  <c:v>2.4731182795698925</c:v>
                </c:pt>
                <c:pt idx="46">
                  <c:v>2.5</c:v>
                </c:pt>
                <c:pt idx="47">
                  <c:v>2.5263157894736841</c:v>
                </c:pt>
                <c:pt idx="48">
                  <c:v>2.552083333333333</c:v>
                </c:pt>
                <c:pt idx="49">
                  <c:v>2.5773195876288657</c:v>
                </c:pt>
                <c:pt idx="50">
                  <c:v>2.6020408163265305</c:v>
                </c:pt>
                <c:pt idx="51">
                  <c:v>2.6262626262626263</c:v>
                </c:pt>
                <c:pt idx="52">
                  <c:v>2.6500000000000004</c:v>
                </c:pt>
                <c:pt idx="53">
                  <c:v>2.6732673267326734</c:v>
                </c:pt>
                <c:pt idx="54">
                  <c:v>2.6960784313725488</c:v>
                </c:pt>
                <c:pt idx="55">
                  <c:v>2.7184466019417473</c:v>
                </c:pt>
                <c:pt idx="56">
                  <c:v>2.7403846153846159</c:v>
                </c:pt>
                <c:pt idx="57">
                  <c:v>2.7619047619047619</c:v>
                </c:pt>
                <c:pt idx="58">
                  <c:v>2.783018867924528</c:v>
                </c:pt>
                <c:pt idx="59">
                  <c:v>2.8037383177570092</c:v>
                </c:pt>
                <c:pt idx="60">
                  <c:v>2.824074074074074</c:v>
                </c:pt>
                <c:pt idx="61">
                  <c:v>2.8440366972477067</c:v>
                </c:pt>
                <c:pt idx="62">
                  <c:v>2.8636363636363638</c:v>
                </c:pt>
                <c:pt idx="63">
                  <c:v>2.8828828828828827</c:v>
                </c:pt>
                <c:pt idx="64">
                  <c:v>2.9017857142857144</c:v>
                </c:pt>
                <c:pt idx="65">
                  <c:v>2.9203539823008851</c:v>
                </c:pt>
                <c:pt idx="66">
                  <c:v>2.9385964912280702</c:v>
                </c:pt>
                <c:pt idx="67">
                  <c:v>2.956521739130435</c:v>
                </c:pt>
                <c:pt idx="68">
                  <c:v>2.9741379310344831</c:v>
                </c:pt>
                <c:pt idx="69">
                  <c:v>2.9914529914529915</c:v>
                </c:pt>
                <c:pt idx="70">
                  <c:v>3.008474576271186</c:v>
                </c:pt>
                <c:pt idx="71">
                  <c:v>3.0252100840336134</c:v>
                </c:pt>
                <c:pt idx="72">
                  <c:v>3.0416666666666665</c:v>
                </c:pt>
                <c:pt idx="73">
                  <c:v>3.0578512396694215</c:v>
                </c:pt>
                <c:pt idx="74">
                  <c:v>3.0737704918032787</c:v>
                </c:pt>
                <c:pt idx="75">
                  <c:v>3.0894308943089435</c:v>
                </c:pt>
                <c:pt idx="76">
                  <c:v>3.1048387096774195</c:v>
                </c:pt>
                <c:pt idx="77">
                  <c:v>3.12</c:v>
                </c:pt>
                <c:pt idx="78">
                  <c:v>3.1349206349206349</c:v>
                </c:pt>
                <c:pt idx="79">
                  <c:v>3.1496062992125982</c:v>
                </c:pt>
                <c:pt idx="80">
                  <c:v>3.1640625</c:v>
                </c:pt>
                <c:pt idx="81">
                  <c:v>3.1782945736434112</c:v>
                </c:pt>
                <c:pt idx="82">
                  <c:v>3.1923076923076921</c:v>
                </c:pt>
                <c:pt idx="83">
                  <c:v>3.2061068702290072</c:v>
                </c:pt>
                <c:pt idx="84">
                  <c:v>3.2196969696969697</c:v>
                </c:pt>
                <c:pt idx="85">
                  <c:v>3.233082706766917</c:v>
                </c:pt>
                <c:pt idx="86">
                  <c:v>3.2462686567164178</c:v>
                </c:pt>
                <c:pt idx="87">
                  <c:v>3.2592592592592595</c:v>
                </c:pt>
                <c:pt idx="88">
                  <c:v>3.2720588235294117</c:v>
                </c:pt>
                <c:pt idx="89">
                  <c:v>3.2846715328467151</c:v>
                </c:pt>
                <c:pt idx="90">
                  <c:v>3.2971014492753623</c:v>
                </c:pt>
                <c:pt idx="91">
                  <c:v>3.3093525179856114</c:v>
                </c:pt>
                <c:pt idx="92">
                  <c:v>3.3214285714285712</c:v>
                </c:pt>
                <c:pt idx="93">
                  <c:v>3.333333333333333</c:v>
                </c:pt>
                <c:pt idx="94">
                  <c:v>3.345070422535211</c:v>
                </c:pt>
                <c:pt idx="95">
                  <c:v>3.3566433566433567</c:v>
                </c:pt>
                <c:pt idx="96">
                  <c:v>3.3680555555555558</c:v>
                </c:pt>
                <c:pt idx="97">
                  <c:v>3.3793103448275863</c:v>
                </c:pt>
                <c:pt idx="98">
                  <c:v>3.39041095890411</c:v>
                </c:pt>
                <c:pt idx="99">
                  <c:v>3.4013605442176869</c:v>
                </c:pt>
                <c:pt idx="100">
                  <c:v>3.4121621621621623</c:v>
                </c:pt>
                <c:pt idx="101">
                  <c:v>3.4228187919463089</c:v>
                </c:pt>
                <c:pt idx="102">
                  <c:v>3.4333333333333331</c:v>
                </c:pt>
                <c:pt idx="103">
                  <c:v>3.443708609271523</c:v>
                </c:pt>
                <c:pt idx="104">
                  <c:v>3.4539473684210527</c:v>
                </c:pt>
                <c:pt idx="105">
                  <c:v>3.4640522875816995</c:v>
                </c:pt>
                <c:pt idx="106">
                  <c:v>3.4740259740259738</c:v>
                </c:pt>
                <c:pt idx="107">
                  <c:v>3.4838709677419355</c:v>
                </c:pt>
                <c:pt idx="108">
                  <c:v>3.4935897435897436</c:v>
                </c:pt>
                <c:pt idx="109">
                  <c:v>3.5031847133757958</c:v>
                </c:pt>
                <c:pt idx="110">
                  <c:v>3.5126582278481013</c:v>
                </c:pt>
                <c:pt idx="111">
                  <c:v>3.5220125786163519</c:v>
                </c:pt>
                <c:pt idx="112">
                  <c:v>3.53125</c:v>
                </c:pt>
                <c:pt idx="113">
                  <c:v>3.5403726708074537</c:v>
                </c:pt>
                <c:pt idx="114">
                  <c:v>3.5493827160493829</c:v>
                </c:pt>
                <c:pt idx="115">
                  <c:v>3.5582822085889569</c:v>
                </c:pt>
                <c:pt idx="116">
                  <c:v>3.5670731707317072</c:v>
                </c:pt>
                <c:pt idx="117">
                  <c:v>3.5757575757575761</c:v>
                </c:pt>
                <c:pt idx="118">
                  <c:v>3.5843373493975905</c:v>
                </c:pt>
                <c:pt idx="119">
                  <c:v>3.5928143712574849</c:v>
                </c:pt>
                <c:pt idx="120">
                  <c:v>3.6011904761904763</c:v>
                </c:pt>
                <c:pt idx="121">
                  <c:v>3.609467455621302</c:v>
                </c:pt>
                <c:pt idx="122">
                  <c:v>3.6176470588235294</c:v>
                </c:pt>
                <c:pt idx="123">
                  <c:v>3.6257309941520468</c:v>
                </c:pt>
                <c:pt idx="124">
                  <c:v>3.6337209302325579</c:v>
                </c:pt>
                <c:pt idx="125">
                  <c:v>3.6416184971098264</c:v>
                </c:pt>
                <c:pt idx="126">
                  <c:v>3.6494252873563222</c:v>
                </c:pt>
                <c:pt idx="127">
                  <c:v>3.657142857142857</c:v>
                </c:pt>
                <c:pt idx="128">
                  <c:v>3.6647727272727271</c:v>
                </c:pt>
                <c:pt idx="129">
                  <c:v>3.6723163841807911</c:v>
                </c:pt>
                <c:pt idx="130">
                  <c:v>3.6797752808988764</c:v>
                </c:pt>
                <c:pt idx="131">
                  <c:v>3.6871508379888267</c:v>
                </c:pt>
                <c:pt idx="132">
                  <c:v>3.6944444444444446</c:v>
                </c:pt>
                <c:pt idx="133">
                  <c:v>3.701657458563536</c:v>
                </c:pt>
                <c:pt idx="134">
                  <c:v>3.7087912087912089</c:v>
                </c:pt>
                <c:pt idx="135">
                  <c:v>3.7158469945355193</c:v>
                </c:pt>
                <c:pt idx="136">
                  <c:v>3.7228260869565215</c:v>
                </c:pt>
                <c:pt idx="137">
                  <c:v>3.7297297297297298</c:v>
                </c:pt>
                <c:pt idx="138">
                  <c:v>3.736559139784946</c:v>
                </c:pt>
                <c:pt idx="139">
                  <c:v>3.7433155080213902</c:v>
                </c:pt>
                <c:pt idx="140">
                  <c:v>3.75</c:v>
                </c:pt>
                <c:pt idx="141">
                  <c:v>3.7566137566137563</c:v>
                </c:pt>
                <c:pt idx="142">
                  <c:v>3.763157894736842</c:v>
                </c:pt>
                <c:pt idx="143">
                  <c:v>3.7696335078534031</c:v>
                </c:pt>
                <c:pt idx="144">
                  <c:v>3.776041666666667</c:v>
                </c:pt>
                <c:pt idx="145">
                  <c:v>3.7823834196891193</c:v>
                </c:pt>
                <c:pt idx="146">
                  <c:v>3.7886597938144329</c:v>
                </c:pt>
                <c:pt idx="147">
                  <c:v>3.7948717948717947</c:v>
                </c:pt>
                <c:pt idx="148">
                  <c:v>3.8010204081632653</c:v>
                </c:pt>
                <c:pt idx="149">
                  <c:v>3.8071065989847712</c:v>
                </c:pt>
                <c:pt idx="150">
                  <c:v>3.8131313131313131</c:v>
                </c:pt>
                <c:pt idx="151">
                  <c:v>3.8190954773869343</c:v>
                </c:pt>
                <c:pt idx="152">
                  <c:v>3.8250000000000002</c:v>
                </c:pt>
                <c:pt idx="153">
                  <c:v>3.8308457711442783</c:v>
                </c:pt>
                <c:pt idx="154">
                  <c:v>3.8366336633663369</c:v>
                </c:pt>
                <c:pt idx="155">
                  <c:v>3.8423645320197042</c:v>
                </c:pt>
                <c:pt idx="156">
                  <c:v>3.8480392156862746</c:v>
                </c:pt>
                <c:pt idx="157">
                  <c:v>3.8536585365853657</c:v>
                </c:pt>
                <c:pt idx="158">
                  <c:v>3.8592233009708736</c:v>
                </c:pt>
                <c:pt idx="159">
                  <c:v>3.8647342995169081</c:v>
                </c:pt>
                <c:pt idx="160">
                  <c:v>3.8701923076923079</c:v>
                </c:pt>
                <c:pt idx="161">
                  <c:v>3.8755980861244019</c:v>
                </c:pt>
                <c:pt idx="162">
                  <c:v>3.8809523809523809</c:v>
                </c:pt>
                <c:pt idx="163">
                  <c:v>3.8862559241706163</c:v>
                </c:pt>
                <c:pt idx="164">
                  <c:v>3.891509433962264</c:v>
                </c:pt>
                <c:pt idx="165">
                  <c:v>3.8967136150234745</c:v>
                </c:pt>
                <c:pt idx="166">
                  <c:v>3.9018691588785046</c:v>
                </c:pt>
                <c:pt idx="167">
                  <c:v>3.9069767441860463</c:v>
                </c:pt>
                <c:pt idx="168">
                  <c:v>3.9120370370370372</c:v>
                </c:pt>
                <c:pt idx="169">
                  <c:v>3.9170506912442398</c:v>
                </c:pt>
                <c:pt idx="170">
                  <c:v>3.9220183486238529</c:v>
                </c:pt>
                <c:pt idx="171">
                  <c:v>3.9269406392694064</c:v>
                </c:pt>
                <c:pt idx="172">
                  <c:v>3.9318181818181817</c:v>
                </c:pt>
                <c:pt idx="173">
                  <c:v>3.936651583710407</c:v>
                </c:pt>
                <c:pt idx="174">
                  <c:v>3.9414414414414418</c:v>
                </c:pt>
                <c:pt idx="175">
                  <c:v>3.9461883408071747</c:v>
                </c:pt>
                <c:pt idx="176">
                  <c:v>3.9508928571428568</c:v>
                </c:pt>
                <c:pt idx="177">
                  <c:v>3.9555555555555557</c:v>
                </c:pt>
                <c:pt idx="178">
                  <c:v>3.9601769911504423</c:v>
                </c:pt>
                <c:pt idx="179">
                  <c:v>3.964757709251101</c:v>
                </c:pt>
                <c:pt idx="180">
                  <c:v>3.9692982456140351</c:v>
                </c:pt>
                <c:pt idx="181">
                  <c:v>3.9737991266375543</c:v>
                </c:pt>
                <c:pt idx="182">
                  <c:v>3.9782608695652173</c:v>
                </c:pt>
                <c:pt idx="183">
                  <c:v>3.9826839826839828</c:v>
                </c:pt>
                <c:pt idx="184">
                  <c:v>3.9870689655172415</c:v>
                </c:pt>
                <c:pt idx="185">
                  <c:v>3.9914163090128758</c:v>
                </c:pt>
                <c:pt idx="186">
                  <c:v>3.9957264957264957</c:v>
                </c:pt>
                <c:pt idx="187">
                  <c:v>4</c:v>
                </c:pt>
                <c:pt idx="188">
                  <c:v>4.0042372881355934</c:v>
                </c:pt>
                <c:pt idx="189">
                  <c:v>4.0084388185654003</c:v>
                </c:pt>
                <c:pt idx="190">
                  <c:v>4.0126050420168067</c:v>
                </c:pt>
                <c:pt idx="191">
                  <c:v>4.01673640167364</c:v>
                </c:pt>
                <c:pt idx="192">
                  <c:v>4.0208333333333339</c:v>
                </c:pt>
                <c:pt idx="193">
                  <c:v>4.0248962655601659</c:v>
                </c:pt>
                <c:pt idx="194">
                  <c:v>4.0289256198347108</c:v>
                </c:pt>
                <c:pt idx="195">
                  <c:v>4.0329218106995883</c:v>
                </c:pt>
                <c:pt idx="196">
                  <c:v>4.0368852459016393</c:v>
                </c:pt>
                <c:pt idx="197">
                  <c:v>4.0408163265306127</c:v>
                </c:pt>
                <c:pt idx="198">
                  <c:v>4.0447154471544717</c:v>
                </c:pt>
                <c:pt idx="199">
                  <c:v>4.048582995951417</c:v>
                </c:pt>
                <c:pt idx="200">
                  <c:v>4.0524193548387091</c:v>
                </c:pt>
                <c:pt idx="201">
                  <c:v>4.0562248995983934</c:v>
                </c:pt>
                <c:pt idx="202">
                  <c:v>4.0600000000000005</c:v>
                </c:pt>
                <c:pt idx="203">
                  <c:v>4.0637450199203187</c:v>
                </c:pt>
                <c:pt idx="204">
                  <c:v>4.0674603174603172</c:v>
                </c:pt>
                <c:pt idx="205">
                  <c:v>4.0711462450592881</c:v>
                </c:pt>
                <c:pt idx="206">
                  <c:v>4.0748031496062991</c:v>
                </c:pt>
                <c:pt idx="207">
                  <c:v>4.0784313725490193</c:v>
                </c:pt>
                <c:pt idx="208">
                  <c:v>4.08203125</c:v>
                </c:pt>
                <c:pt idx="209">
                  <c:v>4.0856031128404666</c:v>
                </c:pt>
                <c:pt idx="210">
                  <c:v>4.0891472868217056</c:v>
                </c:pt>
                <c:pt idx="211">
                  <c:v>4.0926640926640925</c:v>
                </c:pt>
                <c:pt idx="212">
                  <c:v>4.0961538461538458</c:v>
                </c:pt>
                <c:pt idx="213">
                  <c:v>4.0996168582375478</c:v>
                </c:pt>
                <c:pt idx="214">
                  <c:v>4.1030534351145036</c:v>
                </c:pt>
                <c:pt idx="215">
                  <c:v>4.1064638783269967</c:v>
                </c:pt>
                <c:pt idx="216">
                  <c:v>4.1098484848484853</c:v>
                </c:pt>
                <c:pt idx="217">
                  <c:v>4.1132075471698117</c:v>
                </c:pt>
                <c:pt idx="218">
                  <c:v>4.1165413533834592</c:v>
                </c:pt>
                <c:pt idx="219">
                  <c:v>4.1198501872659179</c:v>
                </c:pt>
                <c:pt idx="220">
                  <c:v>4.1231343283582085</c:v>
                </c:pt>
                <c:pt idx="221">
                  <c:v>4.1263940520446099</c:v>
                </c:pt>
                <c:pt idx="222">
                  <c:v>4.1296296296296298</c:v>
                </c:pt>
                <c:pt idx="223">
                  <c:v>4.1328413284132841</c:v>
                </c:pt>
                <c:pt idx="224">
                  <c:v>4.1360294117647056</c:v>
                </c:pt>
                <c:pt idx="225">
                  <c:v>4.1391941391941387</c:v>
                </c:pt>
                <c:pt idx="226">
                  <c:v>4.1423357664233578</c:v>
                </c:pt>
                <c:pt idx="227">
                  <c:v>4.1454545454545455</c:v>
                </c:pt>
                <c:pt idx="228">
                  <c:v>4.1485507246376816</c:v>
                </c:pt>
                <c:pt idx="229">
                  <c:v>4.1516245487364625</c:v>
                </c:pt>
                <c:pt idx="230">
                  <c:v>4.1546762589928061</c:v>
                </c:pt>
                <c:pt idx="231">
                  <c:v>4.1577060931899643</c:v>
                </c:pt>
                <c:pt idx="232">
                  <c:v>4.1607142857142856</c:v>
                </c:pt>
                <c:pt idx="233">
                  <c:v>4.1637010676156585</c:v>
                </c:pt>
                <c:pt idx="234">
                  <c:v>4.166666666666667</c:v>
                </c:pt>
                <c:pt idx="235">
                  <c:v>4.169611307420495</c:v>
                </c:pt>
                <c:pt idx="236">
                  <c:v>4.172535211267606</c:v>
                </c:pt>
                <c:pt idx="237">
                  <c:v>4.1754385964912286</c:v>
                </c:pt>
                <c:pt idx="238">
                  <c:v>4.1783216783216783</c:v>
                </c:pt>
                <c:pt idx="239">
                  <c:v>4.1811846689895473</c:v>
                </c:pt>
                <c:pt idx="240">
                  <c:v>4.1840277777777777</c:v>
                </c:pt>
                <c:pt idx="241">
                  <c:v>4.1868512110726641</c:v>
                </c:pt>
                <c:pt idx="242">
                  <c:v>4.1896551724137936</c:v>
                </c:pt>
                <c:pt idx="243">
                  <c:v>4.1924398625429555</c:v>
                </c:pt>
                <c:pt idx="244">
                  <c:v>4.1952054794520546</c:v>
                </c:pt>
                <c:pt idx="245">
                  <c:v>4.197952218430034</c:v>
                </c:pt>
                <c:pt idx="246">
                  <c:v>4.2006802721088441</c:v>
                </c:pt>
                <c:pt idx="247">
                  <c:v>4.203389830508474</c:v>
                </c:pt>
                <c:pt idx="248">
                  <c:v>4.2060810810810807</c:v>
                </c:pt>
                <c:pt idx="249">
                  <c:v>4.2087542087542094</c:v>
                </c:pt>
                <c:pt idx="250">
                  <c:v>4.2114093959731544</c:v>
                </c:pt>
                <c:pt idx="251">
                  <c:v>4.2140468227424748</c:v>
                </c:pt>
                <c:pt idx="252">
                  <c:v>4.2166666666666668</c:v>
                </c:pt>
                <c:pt idx="253">
                  <c:v>4.2192691029900331</c:v>
                </c:pt>
                <c:pt idx="254">
                  <c:v>4.2218543046357615</c:v>
                </c:pt>
                <c:pt idx="255">
                  <c:v>4.224422442244224</c:v>
                </c:pt>
                <c:pt idx="256">
                  <c:v>4.2269736842105265</c:v>
                </c:pt>
                <c:pt idx="257">
                  <c:v>4.2295081967213113</c:v>
                </c:pt>
                <c:pt idx="258">
                  <c:v>4.2320261437908497</c:v>
                </c:pt>
                <c:pt idx="259">
                  <c:v>4.234527687296417</c:v>
                </c:pt>
                <c:pt idx="260">
                  <c:v>4.2370129870129869</c:v>
                </c:pt>
                <c:pt idx="261">
                  <c:v>4.2394822006472497</c:v>
                </c:pt>
                <c:pt idx="262">
                  <c:v>4.241935483870968</c:v>
                </c:pt>
                <c:pt idx="263">
                  <c:v>4.244372990353698</c:v>
                </c:pt>
                <c:pt idx="264">
                  <c:v>4.2467948717948714</c:v>
                </c:pt>
                <c:pt idx="265">
                  <c:v>4.2492012779552715</c:v>
                </c:pt>
                <c:pt idx="266">
                  <c:v>4.2515923566878984</c:v>
                </c:pt>
                <c:pt idx="267">
                  <c:v>4.253968253968254</c:v>
                </c:pt>
                <c:pt idx="268">
                  <c:v>4.2563291139240507</c:v>
                </c:pt>
                <c:pt idx="269">
                  <c:v>4.2586750788643535</c:v>
                </c:pt>
                <c:pt idx="270">
                  <c:v>4.2610062893081766</c:v>
                </c:pt>
                <c:pt idx="271">
                  <c:v>4.2633228840125392</c:v>
                </c:pt>
                <c:pt idx="272">
                  <c:v>4.265625</c:v>
                </c:pt>
                <c:pt idx="273">
                  <c:v>4.26791277258567</c:v>
                </c:pt>
                <c:pt idx="274">
                  <c:v>4.2701863354037268</c:v>
                </c:pt>
                <c:pt idx="275">
                  <c:v>4.2724458204334361</c:v>
                </c:pt>
                <c:pt idx="276">
                  <c:v>4.2746913580246915</c:v>
                </c:pt>
                <c:pt idx="277">
                  <c:v>4.2769230769230768</c:v>
                </c:pt>
                <c:pt idx="278">
                  <c:v>4.2791411042944789</c:v>
                </c:pt>
                <c:pt idx="279">
                  <c:v>4.2813455657492359</c:v>
                </c:pt>
                <c:pt idx="280">
                  <c:v>4.2835365853658534</c:v>
                </c:pt>
                <c:pt idx="281">
                  <c:v>4.2857142857142856</c:v>
                </c:pt>
                <c:pt idx="282">
                  <c:v>4.2878787878787881</c:v>
                </c:pt>
                <c:pt idx="283">
                  <c:v>4.2900302114803619</c:v>
                </c:pt>
                <c:pt idx="284">
                  <c:v>4.2921686746987948</c:v>
                </c:pt>
                <c:pt idx="285">
                  <c:v>4.2942942942942945</c:v>
                </c:pt>
                <c:pt idx="286">
                  <c:v>4.296407185628742</c:v>
                </c:pt>
                <c:pt idx="287">
                  <c:v>4.2985074626865671</c:v>
                </c:pt>
                <c:pt idx="288">
                  <c:v>4.3005952380952381</c:v>
                </c:pt>
                <c:pt idx="289">
                  <c:v>4.3026706231454002</c:v>
                </c:pt>
                <c:pt idx="290">
                  <c:v>4.3047337278106506</c:v>
                </c:pt>
                <c:pt idx="291">
                  <c:v>4.3067846607669615</c:v>
                </c:pt>
                <c:pt idx="292">
                  <c:v>4.3088235294117645</c:v>
                </c:pt>
                <c:pt idx="293">
                  <c:v>4.3108504398826977</c:v>
                </c:pt>
                <c:pt idx="294">
                  <c:v>4.3128654970760234</c:v>
                </c:pt>
                <c:pt idx="295">
                  <c:v>4.314868804664723</c:v>
                </c:pt>
                <c:pt idx="296">
                  <c:v>4.316860465116279</c:v>
                </c:pt>
                <c:pt idx="297">
                  <c:v>4.3188405797101446</c:v>
                </c:pt>
                <c:pt idx="298">
                  <c:v>4.3208092485549132</c:v>
                </c:pt>
                <c:pt idx="299">
                  <c:v>4.3227665706051868</c:v>
                </c:pt>
                <c:pt idx="300">
                  <c:v>4.3247126436781604</c:v>
                </c:pt>
                <c:pt idx="301">
                  <c:v>4.3266475644699138</c:v>
                </c:pt>
                <c:pt idx="302">
                  <c:v>4.3285714285714292</c:v>
                </c:pt>
                <c:pt idx="303">
                  <c:v>4.3304843304843308</c:v>
                </c:pt>
                <c:pt idx="304">
                  <c:v>4.3323863636363633</c:v>
                </c:pt>
                <c:pt idx="305">
                  <c:v>4.3342776203966</c:v>
                </c:pt>
                <c:pt idx="306">
                  <c:v>4.3361581920903953</c:v>
                </c:pt>
                <c:pt idx="307">
                  <c:v>4.3380281690140841</c:v>
                </c:pt>
                <c:pt idx="308">
                  <c:v>4.3398876404494384</c:v>
                </c:pt>
                <c:pt idx="309">
                  <c:v>4.3417366946778717</c:v>
                </c:pt>
                <c:pt idx="310">
                  <c:v>4.3435754189944138</c:v>
                </c:pt>
                <c:pt idx="311">
                  <c:v>4.3454038997214486</c:v>
                </c:pt>
                <c:pt idx="312">
                  <c:v>4.3472222222222223</c:v>
                </c:pt>
                <c:pt idx="313">
                  <c:v>4.3490304709141272</c:v>
                </c:pt>
                <c:pt idx="314">
                  <c:v>4.3508287292817682</c:v>
                </c:pt>
                <c:pt idx="315">
                  <c:v>4.3526170798898072</c:v>
                </c:pt>
                <c:pt idx="316">
                  <c:v>4.354395604395604</c:v>
                </c:pt>
                <c:pt idx="317">
                  <c:v>4.3561643835616435</c:v>
                </c:pt>
                <c:pt idx="318">
                  <c:v>4.357923497267759</c:v>
                </c:pt>
                <c:pt idx="319">
                  <c:v>4.3596730245231612</c:v>
                </c:pt>
                <c:pt idx="320">
                  <c:v>4.3614130434782608</c:v>
                </c:pt>
                <c:pt idx="321">
                  <c:v>4.3631436314363139</c:v>
                </c:pt>
                <c:pt idx="322">
                  <c:v>4.3648648648648649</c:v>
                </c:pt>
                <c:pt idx="323">
                  <c:v>4.3665768194070083</c:v>
                </c:pt>
                <c:pt idx="324">
                  <c:v>4.368279569892473</c:v>
                </c:pt>
                <c:pt idx="325">
                  <c:v>4.3699731903485253</c:v>
                </c:pt>
                <c:pt idx="326">
                  <c:v>4.3716577540106956</c:v>
                </c:pt>
                <c:pt idx="327">
                  <c:v>4.3733333333333331</c:v>
                </c:pt>
                <c:pt idx="328">
                  <c:v>4.375</c:v>
                </c:pt>
                <c:pt idx="329">
                  <c:v>4.3766578249336865</c:v>
                </c:pt>
                <c:pt idx="330">
                  <c:v>4.3783068783068781</c:v>
                </c:pt>
                <c:pt idx="331">
                  <c:v>4.3799472295514512</c:v>
                </c:pt>
                <c:pt idx="332">
                  <c:v>4.3815789473684212</c:v>
                </c:pt>
                <c:pt idx="333">
                  <c:v>4.3832020997375327</c:v>
                </c:pt>
                <c:pt idx="334">
                  <c:v>4.3848167539267013</c:v>
                </c:pt>
                <c:pt idx="335">
                  <c:v>4.3864229765013061</c:v>
                </c:pt>
                <c:pt idx="336">
                  <c:v>4.388020833333333</c:v>
                </c:pt>
                <c:pt idx="337">
                  <c:v>4.3896103896103895</c:v>
                </c:pt>
                <c:pt idx="338">
                  <c:v>4.3911917098445592</c:v>
                </c:pt>
                <c:pt idx="339">
                  <c:v>4.3927648578811365</c:v>
                </c:pt>
                <c:pt idx="340">
                  <c:v>4.394329896907216</c:v>
                </c:pt>
                <c:pt idx="341">
                  <c:v>4.3958868894601544</c:v>
                </c:pt>
                <c:pt idx="342">
                  <c:v>4.3974358974358978</c:v>
                </c:pt>
                <c:pt idx="343">
                  <c:v>4.3989769820971869</c:v>
                </c:pt>
                <c:pt idx="344">
                  <c:v>4.4005102040816322</c:v>
                </c:pt>
                <c:pt idx="345">
                  <c:v>4.4020356234096694</c:v>
                </c:pt>
                <c:pt idx="346">
                  <c:v>4.4035532994923861</c:v>
                </c:pt>
                <c:pt idx="347">
                  <c:v>4.4050632911392409</c:v>
                </c:pt>
                <c:pt idx="348">
                  <c:v>4.4065656565656566</c:v>
                </c:pt>
                <c:pt idx="349">
                  <c:v>4.4080604534005037</c:v>
                </c:pt>
                <c:pt idx="350">
                  <c:v>4.4095477386934672</c:v>
                </c:pt>
                <c:pt idx="351">
                  <c:v>4.4110275689223055</c:v>
                </c:pt>
                <c:pt idx="352">
                  <c:v>4.4124999999999996</c:v>
                </c:pt>
                <c:pt idx="353">
                  <c:v>4.4139650872817953</c:v>
                </c:pt>
                <c:pt idx="354">
                  <c:v>4.4154228855721396</c:v>
                </c:pt>
                <c:pt idx="355">
                  <c:v>4.416873449131514</c:v>
                </c:pt>
                <c:pt idx="356">
                  <c:v>4.4183168316831685</c:v>
                </c:pt>
                <c:pt idx="357">
                  <c:v>4.4197530864197532</c:v>
                </c:pt>
                <c:pt idx="358">
                  <c:v>4.4211822660098523</c:v>
                </c:pt>
                <c:pt idx="359">
                  <c:v>4.4226044226044223</c:v>
                </c:pt>
                <c:pt idx="360">
                  <c:v>4.4240196078431371</c:v>
                </c:pt>
                <c:pt idx="361">
                  <c:v>4.4254278728606353</c:v>
                </c:pt>
                <c:pt idx="362">
                  <c:v>4.4268292682926829</c:v>
                </c:pt>
                <c:pt idx="363">
                  <c:v>4.4282238442822388</c:v>
                </c:pt>
                <c:pt idx="364">
                  <c:v>4.4296116504854375</c:v>
                </c:pt>
                <c:pt idx="365">
                  <c:v>4.4309927360774823</c:v>
                </c:pt>
                <c:pt idx="366">
                  <c:v>4.4323671497584547</c:v>
                </c:pt>
                <c:pt idx="367">
                  <c:v>4.4337349397590362</c:v>
                </c:pt>
                <c:pt idx="368">
                  <c:v>4.4350961538461533</c:v>
                </c:pt>
                <c:pt idx="369">
                  <c:v>4.4364508393285371</c:v>
                </c:pt>
                <c:pt idx="370">
                  <c:v>4.437799043062201</c:v>
                </c:pt>
                <c:pt idx="371">
                  <c:v>4.4391408114558475</c:v>
                </c:pt>
                <c:pt idx="372">
                  <c:v>4.4404761904761898</c:v>
                </c:pt>
                <c:pt idx="373">
                  <c:v>4.4418052256532068</c:v>
                </c:pt>
                <c:pt idx="374">
                  <c:v>4.4431279620853079</c:v>
                </c:pt>
                <c:pt idx="375">
                  <c:v>4.4444444444444446</c:v>
                </c:pt>
                <c:pt idx="376">
                  <c:v>4.4457547169811322</c:v>
                </c:pt>
                <c:pt idx="377">
                  <c:v>4.447058823529412</c:v>
                </c:pt>
                <c:pt idx="378">
                  <c:v>4.448356807511737</c:v>
                </c:pt>
                <c:pt idx="379">
                  <c:v>4.4496487119437935</c:v>
                </c:pt>
                <c:pt idx="380">
                  <c:v>4.4509345794392523</c:v>
                </c:pt>
                <c:pt idx="381">
                  <c:v>4.4522144522144522</c:v>
                </c:pt>
                <c:pt idx="382">
                  <c:v>4.4534883720930232</c:v>
                </c:pt>
                <c:pt idx="383">
                  <c:v>4.4547563805104406</c:v>
                </c:pt>
                <c:pt idx="384">
                  <c:v>4.456018518518519</c:v>
                </c:pt>
                <c:pt idx="385">
                  <c:v>4.4572748267898383</c:v>
                </c:pt>
                <c:pt idx="386">
                  <c:v>4.4585253456221192</c:v>
                </c:pt>
                <c:pt idx="387">
                  <c:v>4.4597701149425291</c:v>
                </c:pt>
                <c:pt idx="388">
                  <c:v>4.4610091743119265</c:v>
                </c:pt>
                <c:pt idx="389">
                  <c:v>4.4622425629290614</c:v>
                </c:pt>
                <c:pt idx="390">
                  <c:v>4.4634703196347028</c:v>
                </c:pt>
                <c:pt idx="391">
                  <c:v>4.4646924829157175</c:v>
                </c:pt>
                <c:pt idx="392">
                  <c:v>4.4659090909090908</c:v>
                </c:pt>
                <c:pt idx="393">
                  <c:v>4.4671201814058961</c:v>
                </c:pt>
                <c:pt idx="394">
                  <c:v>4.4683257918552037</c:v>
                </c:pt>
                <c:pt idx="395">
                  <c:v>4.4695259593679459</c:v>
                </c:pt>
                <c:pt idx="396">
                  <c:v>4.4707207207207205</c:v>
                </c:pt>
                <c:pt idx="397">
                  <c:v>4.4719101123595504</c:v>
                </c:pt>
                <c:pt idx="398">
                  <c:v>4.4730941704035878</c:v>
                </c:pt>
                <c:pt idx="399">
                  <c:v>4.4742729306487696</c:v>
                </c:pt>
                <c:pt idx="400">
                  <c:v>4.4754464285714288</c:v>
                </c:pt>
                <c:pt idx="401">
                  <c:v>4.4766146993318481</c:v>
                </c:pt>
                <c:pt idx="402">
                  <c:v>4.4777777777777779</c:v>
                </c:pt>
                <c:pt idx="403">
                  <c:v>4.4789356984478932</c:v>
                </c:pt>
                <c:pt idx="404">
                  <c:v>4.4800884955752212</c:v>
                </c:pt>
                <c:pt idx="405">
                  <c:v>4.481236203090508</c:v>
                </c:pt>
                <c:pt idx="406">
                  <c:v>4.4823788546255505</c:v>
                </c:pt>
                <c:pt idx="407">
                  <c:v>4.4835164835164836</c:v>
                </c:pt>
                <c:pt idx="408">
                  <c:v>4.4846491228070171</c:v>
                </c:pt>
                <c:pt idx="409">
                  <c:v>4.4857768052516409</c:v>
                </c:pt>
                <c:pt idx="410">
                  <c:v>4.4868995633187776</c:v>
                </c:pt>
                <c:pt idx="411">
                  <c:v>4.4880174291938992</c:v>
                </c:pt>
                <c:pt idx="412">
                  <c:v>4.4891304347826093</c:v>
                </c:pt>
                <c:pt idx="413">
                  <c:v>4.4902386117136661</c:v>
                </c:pt>
                <c:pt idx="414">
                  <c:v>4.491341991341991</c:v>
                </c:pt>
                <c:pt idx="415">
                  <c:v>4.4924406047516197</c:v>
                </c:pt>
                <c:pt idx="416">
                  <c:v>4.4935344827586201</c:v>
                </c:pt>
                <c:pt idx="417">
                  <c:v>4.4946236559139781</c:v>
                </c:pt>
                <c:pt idx="418">
                  <c:v>4.4957081545064375</c:v>
                </c:pt>
                <c:pt idx="419">
                  <c:v>4.4967880085653107</c:v>
                </c:pt>
                <c:pt idx="420">
                  <c:v>4.4978632478632479</c:v>
                </c:pt>
                <c:pt idx="421">
                  <c:v>4.4989339019189769</c:v>
                </c:pt>
                <c:pt idx="422">
                  <c:v>4.5</c:v>
                </c:pt>
                <c:pt idx="423">
                  <c:v>4.5010615711252653</c:v>
                </c:pt>
                <c:pt idx="424">
                  <c:v>4.5021186440677967</c:v>
                </c:pt>
                <c:pt idx="425">
                  <c:v>4.5031712473572938</c:v>
                </c:pt>
                <c:pt idx="426">
                  <c:v>4.5042194092827001</c:v>
                </c:pt>
                <c:pt idx="427">
                  <c:v>4.5052631578947366</c:v>
                </c:pt>
                <c:pt idx="428">
                  <c:v>4.5063025210084033</c:v>
                </c:pt>
                <c:pt idx="429">
                  <c:v>4.5073375262054505</c:v>
                </c:pt>
                <c:pt idx="430">
                  <c:v>4.50836820083682</c:v>
                </c:pt>
                <c:pt idx="431">
                  <c:v>4.5093945720250526</c:v>
                </c:pt>
                <c:pt idx="432">
                  <c:v>4.510416666666667</c:v>
                </c:pt>
                <c:pt idx="433">
                  <c:v>4.511434511434512</c:v>
                </c:pt>
                <c:pt idx="434">
                  <c:v>4.5124481327800829</c:v>
                </c:pt>
                <c:pt idx="435">
                  <c:v>4.5134575569358173</c:v>
                </c:pt>
                <c:pt idx="436">
                  <c:v>4.5144628099173554</c:v>
                </c:pt>
                <c:pt idx="437">
                  <c:v>4.5154639175257731</c:v>
                </c:pt>
                <c:pt idx="438">
                  <c:v>4.5164609053497946</c:v>
                </c:pt>
                <c:pt idx="439">
                  <c:v>4.517453798767967</c:v>
                </c:pt>
                <c:pt idx="440">
                  <c:v>4.5184426229508192</c:v>
                </c:pt>
                <c:pt idx="441">
                  <c:v>4.5194274028629859</c:v>
                </c:pt>
                <c:pt idx="442">
                  <c:v>4.5204081632653059</c:v>
                </c:pt>
                <c:pt idx="443">
                  <c:v>4.5213849287169046</c:v>
                </c:pt>
                <c:pt idx="444">
                  <c:v>4.5223577235772359</c:v>
                </c:pt>
                <c:pt idx="445">
                  <c:v>4.5233265720081137</c:v>
                </c:pt>
                <c:pt idx="446">
                  <c:v>4.5242914979757085</c:v>
                </c:pt>
                <c:pt idx="447">
                  <c:v>4.525252525252526</c:v>
                </c:pt>
                <c:pt idx="448">
                  <c:v>4.526209677419355</c:v>
                </c:pt>
                <c:pt idx="449">
                  <c:v>4.5271629778672038</c:v>
                </c:pt>
                <c:pt idx="450">
                  <c:v>4.5281124497991971</c:v>
                </c:pt>
                <c:pt idx="451">
                  <c:v>4.5290581162324646</c:v>
                </c:pt>
                <c:pt idx="452">
                  <c:v>4.53</c:v>
                </c:pt>
                <c:pt idx="453">
                  <c:v>4.5309381237524953</c:v>
                </c:pt>
                <c:pt idx="454">
                  <c:v>4.5318725099601593</c:v>
                </c:pt>
                <c:pt idx="455">
                  <c:v>4.5328031809145131</c:v>
                </c:pt>
                <c:pt idx="456">
                  <c:v>4.5337301587301591</c:v>
                </c:pt>
                <c:pt idx="457">
                  <c:v>4.5346534653465351</c:v>
                </c:pt>
                <c:pt idx="458">
                  <c:v>4.5355731225296445</c:v>
                </c:pt>
                <c:pt idx="459">
                  <c:v>4.5364891518737673</c:v>
                </c:pt>
                <c:pt idx="460">
                  <c:v>4.53740157480315</c:v>
                </c:pt>
                <c:pt idx="461">
                  <c:v>4.538310412573674</c:v>
                </c:pt>
                <c:pt idx="462">
                  <c:v>4.5392156862745097</c:v>
                </c:pt>
                <c:pt idx="463">
                  <c:v>4.5401174168297453</c:v>
                </c:pt>
                <c:pt idx="464">
                  <c:v>4.541015625</c:v>
                </c:pt>
                <c:pt idx="465">
                  <c:v>4.541910331384015</c:v>
                </c:pt>
                <c:pt idx="466">
                  <c:v>4.5428015564202333</c:v>
                </c:pt>
                <c:pt idx="467">
                  <c:v>4.5436893203883493</c:v>
                </c:pt>
                <c:pt idx="468">
                  <c:v>4.5445736434108523</c:v>
                </c:pt>
                <c:pt idx="469">
                  <c:v>4.545454545454545</c:v>
                </c:pt>
                <c:pt idx="470">
                  <c:v>4.5463320463320462</c:v>
                </c:pt>
                <c:pt idx="471">
                  <c:v>4.5472061657032752</c:v>
                </c:pt>
                <c:pt idx="472">
                  <c:v>4.5480769230769234</c:v>
                </c:pt>
                <c:pt idx="473">
                  <c:v>4.5489443378119008</c:v>
                </c:pt>
                <c:pt idx="474">
                  <c:v>4.5498084291187739</c:v>
                </c:pt>
                <c:pt idx="475">
                  <c:v>4.5506692160611859</c:v>
                </c:pt>
                <c:pt idx="476">
                  <c:v>4.5515267175572518</c:v>
                </c:pt>
                <c:pt idx="477">
                  <c:v>4.5523809523809522</c:v>
                </c:pt>
                <c:pt idx="478">
                  <c:v>4.5532319391634974</c:v>
                </c:pt>
                <c:pt idx="479">
                  <c:v>4.5540796963946866</c:v>
                </c:pt>
                <c:pt idx="480">
                  <c:v>4.5549242424242422</c:v>
                </c:pt>
                <c:pt idx="481">
                  <c:v>4.5557655954631384</c:v>
                </c:pt>
                <c:pt idx="482">
                  <c:v>4.5566037735849054</c:v>
                </c:pt>
                <c:pt idx="483">
                  <c:v>4.5574387947269299</c:v>
                </c:pt>
                <c:pt idx="484">
                  <c:v>4.5582706766917287</c:v>
                </c:pt>
                <c:pt idx="485">
                  <c:v>4.5590994371482179</c:v>
                </c:pt>
                <c:pt idx="486">
                  <c:v>4.5599250936329589</c:v>
                </c:pt>
                <c:pt idx="487">
                  <c:v>4.5607476635514015</c:v>
                </c:pt>
                <c:pt idx="488">
                  <c:v>4.5615671641791042</c:v>
                </c:pt>
                <c:pt idx="489">
                  <c:v>4.5623836126629422</c:v>
                </c:pt>
                <c:pt idx="490">
                  <c:v>4.5631970260223049</c:v>
                </c:pt>
                <c:pt idx="491">
                  <c:v>4.5640074211502784</c:v>
                </c:pt>
                <c:pt idx="492">
                  <c:v>4.5648148148148149</c:v>
                </c:pt>
                <c:pt idx="493">
                  <c:v>4.5656192236598887</c:v>
                </c:pt>
                <c:pt idx="494">
                  <c:v>4.5664206642066416</c:v>
                </c:pt>
                <c:pt idx="495">
                  <c:v>4.5672191528545119</c:v>
                </c:pt>
                <c:pt idx="496">
                  <c:v>4.5680147058823533</c:v>
                </c:pt>
                <c:pt idx="497">
                  <c:v>4.5688073394495419</c:v>
                </c:pt>
                <c:pt idx="498">
                  <c:v>4.5695970695970693</c:v>
                </c:pt>
                <c:pt idx="499">
                  <c:v>4.5703839122486292</c:v>
                </c:pt>
                <c:pt idx="500">
                  <c:v>4.5711678832116789</c:v>
                </c:pt>
                <c:pt idx="501">
                  <c:v>4.5719489981785069</c:v>
                </c:pt>
                <c:pt idx="502">
                  <c:v>4.5727272727272723</c:v>
                </c:pt>
                <c:pt idx="503">
                  <c:v>4.5735027223230489</c:v>
                </c:pt>
                <c:pt idx="504">
                  <c:v>4.5742753623188399</c:v>
                </c:pt>
                <c:pt idx="505">
                  <c:v>4.5750452079566006</c:v>
                </c:pt>
                <c:pt idx="506">
                  <c:v>4.5758122743682312</c:v>
                </c:pt>
                <c:pt idx="507">
                  <c:v>4.576576576576576</c:v>
                </c:pt>
                <c:pt idx="508">
                  <c:v>4.5773381294964031</c:v>
                </c:pt>
                <c:pt idx="509">
                  <c:v>4.5780969479353679</c:v>
                </c:pt>
                <c:pt idx="510">
                  <c:v>4.5788530465949826</c:v>
                </c:pt>
                <c:pt idx="511">
                  <c:v>4.5796064400715562</c:v>
                </c:pt>
                <c:pt idx="512">
                  <c:v>4.5803571428571423</c:v>
                </c:pt>
                <c:pt idx="513">
                  <c:v>4.5811051693404634</c:v>
                </c:pt>
                <c:pt idx="514">
                  <c:v>4.5818505338078293</c:v>
                </c:pt>
                <c:pt idx="515">
                  <c:v>4.5825932504440496</c:v>
                </c:pt>
                <c:pt idx="516">
                  <c:v>4.583333333333333</c:v>
                </c:pt>
                <c:pt idx="517">
                  <c:v>4.5840707964601766</c:v>
                </c:pt>
                <c:pt idx="518">
                  <c:v>4.5848056537102471</c:v>
                </c:pt>
                <c:pt idx="519">
                  <c:v>4.5855379188712515</c:v>
                </c:pt>
                <c:pt idx="520">
                  <c:v>4.586267605633803</c:v>
                </c:pt>
                <c:pt idx="521">
                  <c:v>4.5869947275922671</c:v>
                </c:pt>
                <c:pt idx="522">
                  <c:v>4.5877192982456139</c:v>
                </c:pt>
                <c:pt idx="523">
                  <c:v>4.5884413309982488</c:v>
                </c:pt>
                <c:pt idx="524">
                  <c:v>4.5891608391608392</c:v>
                </c:pt>
                <c:pt idx="525">
                  <c:v>4.5898778359511345</c:v>
                </c:pt>
                <c:pt idx="526">
                  <c:v>4.5905923344947732</c:v>
                </c:pt>
                <c:pt idx="527">
                  <c:v>4.5913043478260871</c:v>
                </c:pt>
                <c:pt idx="528">
                  <c:v>4.5920138888888893</c:v>
                </c:pt>
                <c:pt idx="529">
                  <c:v>4.592720970537262</c:v>
                </c:pt>
                <c:pt idx="530">
                  <c:v>4.5934256055363321</c:v>
                </c:pt>
                <c:pt idx="531">
                  <c:v>4.5941278065630398</c:v>
                </c:pt>
                <c:pt idx="532">
                  <c:v>4.5948275862068968</c:v>
                </c:pt>
                <c:pt idx="533">
                  <c:v>4.5955249569707401</c:v>
                </c:pt>
                <c:pt idx="534">
                  <c:v>4.5962199312714773</c:v>
                </c:pt>
                <c:pt idx="535">
                  <c:v>4.5969125214408235</c:v>
                </c:pt>
                <c:pt idx="536">
                  <c:v>4.5976027397260273</c:v>
                </c:pt>
                <c:pt idx="537">
                  <c:v>4.5982905982905979</c:v>
                </c:pt>
                <c:pt idx="538">
                  <c:v>4.598976109215017</c:v>
                </c:pt>
                <c:pt idx="539">
                  <c:v>4.5996592844974451</c:v>
                </c:pt>
                <c:pt idx="540">
                  <c:v>4.600340136054422</c:v>
                </c:pt>
                <c:pt idx="541">
                  <c:v>4.6010186757215621</c:v>
                </c:pt>
                <c:pt idx="542">
                  <c:v>4.601694915254237</c:v>
                </c:pt>
                <c:pt idx="543">
                  <c:v>4.6023688663282574</c:v>
                </c:pt>
                <c:pt idx="544">
                  <c:v>4.6030405405405403</c:v>
                </c:pt>
                <c:pt idx="545">
                  <c:v>4.6037099494097804</c:v>
                </c:pt>
                <c:pt idx="546">
                  <c:v>4.6043771043771038</c:v>
                </c:pt>
                <c:pt idx="547">
                  <c:v>4.6050420168067223</c:v>
                </c:pt>
                <c:pt idx="548">
                  <c:v>4.6057046979865772</c:v>
                </c:pt>
                <c:pt idx="549">
                  <c:v>4.6063651591289787</c:v>
                </c:pt>
                <c:pt idx="550">
                  <c:v>4.6070234113712374</c:v>
                </c:pt>
                <c:pt idx="551">
                  <c:v>4.6076794657762941</c:v>
                </c:pt>
                <c:pt idx="552">
                  <c:v>4.6083333333333334</c:v>
                </c:pt>
                <c:pt idx="553">
                  <c:v>4.6089850249584021</c:v>
                </c:pt>
                <c:pt idx="554">
                  <c:v>4.6096345514950166</c:v>
                </c:pt>
                <c:pt idx="555">
                  <c:v>4.6102819237147594</c:v>
                </c:pt>
                <c:pt idx="556">
                  <c:v>4.6109271523178812</c:v>
                </c:pt>
                <c:pt idx="557">
                  <c:v>4.6115702479338845</c:v>
                </c:pt>
                <c:pt idx="558">
                  <c:v>4.612211221122112</c:v>
                </c:pt>
                <c:pt idx="559">
                  <c:v>4.6128500823723231</c:v>
                </c:pt>
                <c:pt idx="560">
                  <c:v>4.6134868421052637</c:v>
                </c:pt>
                <c:pt idx="561">
                  <c:v>4.6141215106732343</c:v>
                </c:pt>
                <c:pt idx="562">
                  <c:v>4.6147540983606552</c:v>
                </c:pt>
                <c:pt idx="563">
                  <c:v>4.6153846153846159</c:v>
                </c:pt>
                <c:pt idx="564">
                  <c:v>4.6160130718954253</c:v>
                </c:pt>
                <c:pt idx="565">
                  <c:v>4.6166394779771611</c:v>
                </c:pt>
                <c:pt idx="566">
                  <c:v>4.6172638436482085</c:v>
                </c:pt>
                <c:pt idx="567">
                  <c:v>4.6178861788617889</c:v>
                </c:pt>
                <c:pt idx="568">
                  <c:v>4.6185064935064934</c:v>
                </c:pt>
                <c:pt idx="569">
                  <c:v>4.6191247974068075</c:v>
                </c:pt>
                <c:pt idx="570">
                  <c:v>4.6197411003236244</c:v>
                </c:pt>
                <c:pt idx="571">
                  <c:v>4.6203554119547654</c:v>
                </c:pt>
                <c:pt idx="572">
                  <c:v>4.620967741935484</c:v>
                </c:pt>
                <c:pt idx="573">
                  <c:v>4.6215780998389695</c:v>
                </c:pt>
                <c:pt idx="574">
                  <c:v>4.622186495176849</c:v>
                </c:pt>
                <c:pt idx="575">
                  <c:v>4.6227929373996792</c:v>
                </c:pt>
                <c:pt idx="576">
                  <c:v>4.6233974358974361</c:v>
                </c:pt>
                <c:pt idx="577">
                  <c:v>4.6239999999999997</c:v>
                </c:pt>
                <c:pt idx="578">
                  <c:v>4.6246006389776353</c:v>
                </c:pt>
                <c:pt idx="579">
                  <c:v>4.6251993620414673</c:v>
                </c:pt>
                <c:pt idx="580">
                  <c:v>4.6257961783439487</c:v>
                </c:pt>
                <c:pt idx="581">
                  <c:v>4.626391096979332</c:v>
                </c:pt>
                <c:pt idx="582">
                  <c:v>4.6269841269841274</c:v>
                </c:pt>
                <c:pt idx="583">
                  <c:v>4.6275752773375594</c:v>
                </c:pt>
                <c:pt idx="584">
                  <c:v>4.6281645569620258</c:v>
                </c:pt>
                <c:pt idx="585">
                  <c:v>4.6287519747235386</c:v>
                </c:pt>
                <c:pt idx="586">
                  <c:v>4.6293375394321767</c:v>
                </c:pt>
                <c:pt idx="587">
                  <c:v>4.6299212598425203</c:v>
                </c:pt>
                <c:pt idx="588">
                  <c:v>4.6305031446540879</c:v>
                </c:pt>
                <c:pt idx="589">
                  <c:v>4.6310832025117739</c:v>
                </c:pt>
                <c:pt idx="590">
                  <c:v>4.6316614420062692</c:v>
                </c:pt>
                <c:pt idx="591">
                  <c:v>4.6322378716744916</c:v>
                </c:pt>
                <c:pt idx="592">
                  <c:v>4.6328125</c:v>
                </c:pt>
                <c:pt idx="593">
                  <c:v>4.6333853354134167</c:v>
                </c:pt>
                <c:pt idx="594">
                  <c:v>4.6339563862928355</c:v>
                </c:pt>
                <c:pt idx="595">
                  <c:v>4.63452566096423</c:v>
                </c:pt>
                <c:pt idx="596">
                  <c:v>4.6350931677018634</c:v>
                </c:pt>
                <c:pt idx="597">
                  <c:v>4.6356589147286815</c:v>
                </c:pt>
                <c:pt idx="598">
                  <c:v>4.6362229102167181</c:v>
                </c:pt>
                <c:pt idx="599">
                  <c:v>4.6367851622874809</c:v>
                </c:pt>
                <c:pt idx="600">
                  <c:v>4.6373456790123457</c:v>
                </c:pt>
                <c:pt idx="601">
                  <c:v>4.6379044684129429</c:v>
                </c:pt>
                <c:pt idx="602">
                  <c:v>4.6384615384615389</c:v>
                </c:pt>
                <c:pt idx="603">
                  <c:v>4.6390168970814134</c:v>
                </c:pt>
                <c:pt idx="604">
                  <c:v>4.639570552147239</c:v>
                </c:pt>
                <c:pt idx="605">
                  <c:v>4.6401225114854512</c:v>
                </c:pt>
                <c:pt idx="606">
                  <c:v>4.640672782874617</c:v>
                </c:pt>
                <c:pt idx="607">
                  <c:v>4.6412213740458013</c:v>
                </c:pt>
                <c:pt idx="608">
                  <c:v>4.6417682926829267</c:v>
                </c:pt>
                <c:pt idx="609">
                  <c:v>4.6423135464231349</c:v>
                </c:pt>
                <c:pt idx="610">
                  <c:v>4.6428571428571432</c:v>
                </c:pt>
                <c:pt idx="611">
                  <c:v>4.6433990895295905</c:v>
                </c:pt>
                <c:pt idx="612">
                  <c:v>4.6439393939393945</c:v>
                </c:pt>
                <c:pt idx="613">
                  <c:v>4.6444780635400909</c:v>
                </c:pt>
                <c:pt idx="614">
                  <c:v>4.6450151057401809</c:v>
                </c:pt>
                <c:pt idx="615">
                  <c:v>4.6455505279034695</c:v>
                </c:pt>
                <c:pt idx="616">
                  <c:v>4.6460843373493974</c:v>
                </c:pt>
                <c:pt idx="617">
                  <c:v>4.6466165413533833</c:v>
                </c:pt>
                <c:pt idx="618">
                  <c:v>4.6471471471471473</c:v>
                </c:pt>
                <c:pt idx="619">
                  <c:v>4.6476761619190405</c:v>
                </c:pt>
                <c:pt idx="620">
                  <c:v>4.6482035928143715</c:v>
                </c:pt>
                <c:pt idx="621">
                  <c:v>4.6487294469357252</c:v>
                </c:pt>
                <c:pt idx="622">
                  <c:v>4.6492537313432836</c:v>
                </c:pt>
                <c:pt idx="623">
                  <c:v>4.649776453055142</c:v>
                </c:pt>
                <c:pt idx="624">
                  <c:v>4.6502976190476195</c:v>
                </c:pt>
                <c:pt idx="625">
                  <c:v>4.6508172362555724</c:v>
                </c:pt>
                <c:pt idx="626">
                  <c:v>4.6513353115727005</c:v>
                </c:pt>
                <c:pt idx="627">
                  <c:v>4.6518518518518519</c:v>
                </c:pt>
                <c:pt idx="628">
                  <c:v>4.6523668639053257</c:v>
                </c:pt>
                <c:pt idx="629">
                  <c:v>4.6528803545051698</c:v>
                </c:pt>
                <c:pt idx="630">
                  <c:v>4.6533923303834808</c:v>
                </c:pt>
                <c:pt idx="631">
                  <c:v>4.6539027982326955</c:v>
                </c:pt>
                <c:pt idx="632">
                  <c:v>4.6544117647058822</c:v>
                </c:pt>
                <c:pt idx="633">
                  <c:v>4.654919236417034</c:v>
                </c:pt>
                <c:pt idx="634">
                  <c:v>4.6554252199413488</c:v>
                </c:pt>
                <c:pt idx="635">
                  <c:v>4.6559297218155198</c:v>
                </c:pt>
                <c:pt idx="636">
                  <c:v>4.6564327485380117</c:v>
                </c:pt>
                <c:pt idx="637">
                  <c:v>4.6569343065693429</c:v>
                </c:pt>
                <c:pt idx="638">
                  <c:v>4.6574344023323615</c:v>
                </c:pt>
                <c:pt idx="639">
                  <c:v>4.6579330422125178</c:v>
                </c:pt>
                <c:pt idx="640">
                  <c:v>4.658430232558139</c:v>
                </c:pt>
                <c:pt idx="641">
                  <c:v>4.6589259796806965</c:v>
                </c:pt>
                <c:pt idx="642">
                  <c:v>4.6594202898550723</c:v>
                </c:pt>
                <c:pt idx="643">
                  <c:v>4.6599131693198261</c:v>
                </c:pt>
                <c:pt idx="644">
                  <c:v>4.6604046242774562</c:v>
                </c:pt>
                <c:pt idx="645">
                  <c:v>4.6608946608946606</c:v>
                </c:pt>
                <c:pt idx="646">
                  <c:v>4.6613832853025938</c:v>
                </c:pt>
                <c:pt idx="647">
                  <c:v>4.6618705035971226</c:v>
                </c:pt>
                <c:pt idx="648">
                  <c:v>4.6623563218390807</c:v>
                </c:pt>
                <c:pt idx="649">
                  <c:v>4.6628407460545196</c:v>
                </c:pt>
                <c:pt idx="650">
                  <c:v>4.6633237822349569</c:v>
                </c:pt>
                <c:pt idx="651">
                  <c:v>4.6638054363376256</c:v>
                </c:pt>
                <c:pt idx="652">
                  <c:v>4.6642857142857146</c:v>
                </c:pt>
                <c:pt idx="653">
                  <c:v>4.6647646219686161</c:v>
                </c:pt>
                <c:pt idx="654">
                  <c:v>4.6652421652421658</c:v>
                </c:pt>
                <c:pt idx="655">
                  <c:v>4.6657183499288761</c:v>
                </c:pt>
                <c:pt idx="656">
                  <c:v>4.6661931818181817</c:v>
                </c:pt>
                <c:pt idx="657">
                  <c:v>4.666666666666667</c:v>
                </c:pt>
                <c:pt idx="658">
                  <c:v>4.6671388101983</c:v>
                </c:pt>
                <c:pt idx="659">
                  <c:v>4.6676096181046676</c:v>
                </c:pt>
                <c:pt idx="660">
                  <c:v>4.6680790960451981</c:v>
                </c:pt>
                <c:pt idx="661">
                  <c:v>4.668547249647391</c:v>
                </c:pt>
                <c:pt idx="662">
                  <c:v>4.669014084507042</c:v>
                </c:pt>
                <c:pt idx="663">
                  <c:v>4.6694796061884674</c:v>
                </c:pt>
                <c:pt idx="664">
                  <c:v>4.6699438202247192</c:v>
                </c:pt>
                <c:pt idx="665">
                  <c:v>4.6704067321178124</c:v>
                </c:pt>
                <c:pt idx="666">
                  <c:v>4.6708683473389359</c:v>
                </c:pt>
                <c:pt idx="667">
                  <c:v>4.6713286713286708</c:v>
                </c:pt>
                <c:pt idx="668">
                  <c:v>4.6717877094972069</c:v>
                </c:pt>
                <c:pt idx="669">
                  <c:v>4.6722454672245464</c:v>
                </c:pt>
                <c:pt idx="670">
                  <c:v>4.6727019498607243</c:v>
                </c:pt>
                <c:pt idx="671">
                  <c:v>4.6731571627260085</c:v>
                </c:pt>
                <c:pt idx="672">
                  <c:v>4.6736111111111107</c:v>
                </c:pt>
                <c:pt idx="673">
                  <c:v>4.6740638002773931</c:v>
                </c:pt>
                <c:pt idx="674">
                  <c:v>4.6745152354570632</c:v>
                </c:pt>
                <c:pt idx="675">
                  <c:v>4.6749654218533889</c:v>
                </c:pt>
                <c:pt idx="676">
                  <c:v>4.6754143646408846</c:v>
                </c:pt>
                <c:pt idx="677">
                  <c:v>4.6758620689655173</c:v>
                </c:pt>
                <c:pt idx="678">
                  <c:v>4.6763085399449036</c:v>
                </c:pt>
                <c:pt idx="679">
                  <c:v>4.6767537826685004</c:v>
                </c:pt>
                <c:pt idx="680">
                  <c:v>4.677197802197802</c:v>
                </c:pt>
                <c:pt idx="681">
                  <c:v>4.6776406035665294</c:v>
                </c:pt>
                <c:pt idx="682">
                  <c:v>4.6780821917808222</c:v>
                </c:pt>
                <c:pt idx="683">
                  <c:v>4.6785225718194257</c:v>
                </c:pt>
                <c:pt idx="684">
                  <c:v>4.6789617486338795</c:v>
                </c:pt>
                <c:pt idx="685">
                  <c:v>4.679399727148704</c:v>
                </c:pt>
                <c:pt idx="686">
                  <c:v>4.6798365122615806</c:v>
                </c:pt>
                <c:pt idx="687">
                  <c:v>4.6802721088435373</c:v>
                </c:pt>
                <c:pt idx="688">
                  <c:v>4.6807065217391299</c:v>
                </c:pt>
                <c:pt idx="689">
                  <c:v>4.6811397557666208</c:v>
                </c:pt>
                <c:pt idx="690">
                  <c:v>4.6815718157181578</c:v>
                </c:pt>
                <c:pt idx="691">
                  <c:v>4.6820027063599454</c:v>
                </c:pt>
                <c:pt idx="692">
                  <c:v>4.6824324324324325</c:v>
                </c:pt>
                <c:pt idx="693">
                  <c:v>4.6828609986504723</c:v>
                </c:pt>
                <c:pt idx="694">
                  <c:v>4.6832884097035041</c:v>
                </c:pt>
                <c:pt idx="695">
                  <c:v>4.6837146702557204</c:v>
                </c:pt>
                <c:pt idx="696">
                  <c:v>4.6841397849462361</c:v>
                </c:pt>
                <c:pt idx="697">
                  <c:v>4.6845637583892614</c:v>
                </c:pt>
                <c:pt idx="698">
                  <c:v>4.6849865951742622</c:v>
                </c:pt>
                <c:pt idx="699">
                  <c:v>4.6854082998661308</c:v>
                </c:pt>
                <c:pt idx="700">
                  <c:v>4.6858288770053473</c:v>
                </c:pt>
                <c:pt idx="701">
                  <c:v>4.6862483311081444</c:v>
                </c:pt>
                <c:pt idx="702">
                  <c:v>4.6866666666666665</c:v>
                </c:pt>
                <c:pt idx="703">
                  <c:v>4.6870838881491341</c:v>
                </c:pt>
                <c:pt idx="704">
                  <c:v>4.6875</c:v>
                </c:pt>
                <c:pt idx="705">
                  <c:v>4.6879150066401065</c:v>
                </c:pt>
                <c:pt idx="706">
                  <c:v>4.6883289124668437</c:v>
                </c:pt>
                <c:pt idx="707">
                  <c:v>4.6887417218543046</c:v>
                </c:pt>
                <c:pt idx="708">
                  <c:v>4.6891534391534391</c:v>
                </c:pt>
                <c:pt idx="709">
                  <c:v>4.6895640686922064</c:v>
                </c:pt>
                <c:pt idx="710">
                  <c:v>4.6899736147757256</c:v>
                </c:pt>
                <c:pt idx="711">
                  <c:v>4.6903820816864297</c:v>
                </c:pt>
                <c:pt idx="712">
                  <c:v>4.6907894736842106</c:v>
                </c:pt>
                <c:pt idx="713">
                  <c:v>4.6911957950065704</c:v>
                </c:pt>
                <c:pt idx="714">
                  <c:v>4.6916010498687664</c:v>
                </c:pt>
                <c:pt idx="715">
                  <c:v>4.6920052424639582</c:v>
                </c:pt>
                <c:pt idx="716">
                  <c:v>4.6924083769633507</c:v>
                </c:pt>
                <c:pt idx="717">
                  <c:v>4.6928104575163401</c:v>
                </c:pt>
                <c:pt idx="718">
                  <c:v>4.6932114882506522</c:v>
                </c:pt>
                <c:pt idx="719">
                  <c:v>4.6936114732724903</c:v>
                </c:pt>
                <c:pt idx="720">
                  <c:v>4.694010416666667</c:v>
                </c:pt>
                <c:pt idx="721">
                  <c:v>4.6944083224967494</c:v>
                </c:pt>
                <c:pt idx="722">
                  <c:v>4.6948051948051948</c:v>
                </c:pt>
                <c:pt idx="723">
                  <c:v>4.6952010376134892</c:v>
                </c:pt>
                <c:pt idx="724">
                  <c:v>4.6955958549222796</c:v>
                </c:pt>
                <c:pt idx="725">
                  <c:v>4.6959896507115131</c:v>
                </c:pt>
                <c:pt idx="726">
                  <c:v>4.6963824289405682</c:v>
                </c:pt>
                <c:pt idx="727">
                  <c:v>4.6967741935483867</c:v>
                </c:pt>
                <c:pt idx="728">
                  <c:v>4.697164948453608</c:v>
                </c:pt>
                <c:pt idx="729">
                  <c:v>4.6975546975546978</c:v>
                </c:pt>
                <c:pt idx="730">
                  <c:v>4.6979434447300772</c:v>
                </c:pt>
                <c:pt idx="731">
                  <c:v>4.6983311938382544</c:v>
                </c:pt>
                <c:pt idx="732">
                  <c:v>4.6987179487179489</c:v>
                </c:pt>
                <c:pt idx="733">
                  <c:v>4.6991037131882205</c:v>
                </c:pt>
                <c:pt idx="734">
                  <c:v>4.6994884910485935</c:v>
                </c:pt>
                <c:pt idx="735">
                  <c:v>4.6998722860791826</c:v>
                </c:pt>
                <c:pt idx="736">
                  <c:v>4.7002551020408161</c:v>
                </c:pt>
                <c:pt idx="737">
                  <c:v>4.7006369426751595</c:v>
                </c:pt>
                <c:pt idx="738">
                  <c:v>4.7010178117048342</c:v>
                </c:pt>
                <c:pt idx="739">
                  <c:v>4.7013977128335451</c:v>
                </c:pt>
                <c:pt idx="740">
                  <c:v>4.7017766497461926</c:v>
                </c:pt>
                <c:pt idx="741">
                  <c:v>4.7021546261089986</c:v>
                </c:pt>
                <c:pt idx="742">
                  <c:v>4.7025316455696204</c:v>
                </c:pt>
                <c:pt idx="743">
                  <c:v>4.7029077117572697</c:v>
                </c:pt>
                <c:pt idx="744">
                  <c:v>4.7032828282828278</c:v>
                </c:pt>
                <c:pt idx="745">
                  <c:v>4.7036569987389658</c:v>
                </c:pt>
                <c:pt idx="746">
                  <c:v>4.7040302267002518</c:v>
                </c:pt>
                <c:pt idx="747">
                  <c:v>4.7044025157232703</c:v>
                </c:pt>
                <c:pt idx="748">
                  <c:v>4.7047738693467336</c:v>
                </c:pt>
                <c:pt idx="749">
                  <c:v>4.7051442910915933</c:v>
                </c:pt>
                <c:pt idx="750">
                  <c:v>4.7055137844611528</c:v>
                </c:pt>
                <c:pt idx="751">
                  <c:v>4.7058823529411766</c:v>
                </c:pt>
                <c:pt idx="752">
                  <c:v>4.7062499999999998</c:v>
                </c:pt>
                <c:pt idx="753">
                  <c:v>4.7066167290886387</c:v>
                </c:pt>
                <c:pt idx="754">
                  <c:v>4.7069825436408976</c:v>
                </c:pt>
                <c:pt idx="755">
                  <c:v>4.7073474470734746</c:v>
                </c:pt>
                <c:pt idx="756">
                  <c:v>4.7077114427860698</c:v>
                </c:pt>
                <c:pt idx="757">
                  <c:v>4.70807453416149</c:v>
                </c:pt>
                <c:pt idx="758">
                  <c:v>4.7084367245657566</c:v>
                </c:pt>
                <c:pt idx="759">
                  <c:v>4.7087980173482027</c:v>
                </c:pt>
                <c:pt idx="760">
                  <c:v>4.7091584158415838</c:v>
                </c:pt>
                <c:pt idx="761">
                  <c:v>4.7095179233621751</c:v>
                </c:pt>
                <c:pt idx="762">
                  <c:v>4.7098765432098766</c:v>
                </c:pt>
                <c:pt idx="763">
                  <c:v>4.7102342786683105</c:v>
                </c:pt>
                <c:pt idx="764">
                  <c:v>4.7105911330049262</c:v>
                </c:pt>
                <c:pt idx="765">
                  <c:v>4.7109471094710944</c:v>
                </c:pt>
                <c:pt idx="766">
                  <c:v>4.7113022113022112</c:v>
                </c:pt>
                <c:pt idx="767">
                  <c:v>4.7116564417177917</c:v>
                </c:pt>
                <c:pt idx="768">
                  <c:v>4.7120098039215685</c:v>
                </c:pt>
                <c:pt idx="769">
                  <c:v>4.7123623011015914</c:v>
                </c:pt>
                <c:pt idx="770">
                  <c:v>4.7127139364303181</c:v>
                </c:pt>
                <c:pt idx="771">
                  <c:v>4.7130647130647132</c:v>
                </c:pt>
                <c:pt idx="772">
                  <c:v>4.713414634146341</c:v>
                </c:pt>
                <c:pt idx="773">
                  <c:v>4.7137637028014616</c:v>
                </c:pt>
                <c:pt idx="774">
                  <c:v>4.714111922141119</c:v>
                </c:pt>
                <c:pt idx="775">
                  <c:v>4.7144592952612392</c:v>
                </c:pt>
                <c:pt idx="776">
                  <c:v>4.7148058252427187</c:v>
                </c:pt>
                <c:pt idx="777">
                  <c:v>4.7151515151515149</c:v>
                </c:pt>
                <c:pt idx="778">
                  <c:v>4.7154963680387407</c:v>
                </c:pt>
                <c:pt idx="779">
                  <c:v>4.7158403869407497</c:v>
                </c:pt>
                <c:pt idx="780">
                  <c:v>4.7161835748792269</c:v>
                </c:pt>
                <c:pt idx="781">
                  <c:v>4.7165259348612789</c:v>
                </c:pt>
                <c:pt idx="782">
                  <c:v>4.7168674698795181</c:v>
                </c:pt>
                <c:pt idx="783">
                  <c:v>4.7172081829121542</c:v>
                </c:pt>
                <c:pt idx="784">
                  <c:v>4.7175480769230766</c:v>
                </c:pt>
                <c:pt idx="785">
                  <c:v>4.7178871548619448</c:v>
                </c:pt>
                <c:pt idx="786">
                  <c:v>4.718225419664269</c:v>
                </c:pt>
                <c:pt idx="787">
                  <c:v>4.7185628742514965</c:v>
                </c:pt>
                <c:pt idx="788">
                  <c:v>4.7188995215311005</c:v>
                </c:pt>
                <c:pt idx="789">
                  <c:v>4.7192353643966545</c:v>
                </c:pt>
                <c:pt idx="790">
                  <c:v>4.7195704057279233</c:v>
                </c:pt>
                <c:pt idx="791">
                  <c:v>4.7199046483909415</c:v>
                </c:pt>
                <c:pt idx="792">
                  <c:v>4.7202380952380949</c:v>
                </c:pt>
                <c:pt idx="793">
                  <c:v>4.7205707491082043</c:v>
                </c:pt>
                <c:pt idx="794">
                  <c:v>4.7209026128266034</c:v>
                </c:pt>
                <c:pt idx="795">
                  <c:v>4.7212336892052189</c:v>
                </c:pt>
                <c:pt idx="796">
                  <c:v>4.721563981042654</c:v>
                </c:pt>
                <c:pt idx="797">
                  <c:v>4.7218934911242609</c:v>
                </c:pt>
                <c:pt idx="798">
                  <c:v>4.7222222222222223</c:v>
                </c:pt>
                <c:pt idx="799">
                  <c:v>4.7225501770956315</c:v>
                </c:pt>
                <c:pt idx="800">
                  <c:v>4.7228773584905657</c:v>
                </c:pt>
                <c:pt idx="801">
                  <c:v>4.7232037691401647</c:v>
                </c:pt>
                <c:pt idx="802">
                  <c:v>4.723529411764706</c:v>
                </c:pt>
                <c:pt idx="803">
                  <c:v>4.7238542890716806</c:v>
                </c:pt>
                <c:pt idx="804">
                  <c:v>4.7241784037558689</c:v>
                </c:pt>
                <c:pt idx="805">
                  <c:v>4.7245017584994136</c:v>
                </c:pt>
                <c:pt idx="806">
                  <c:v>4.7248243559718972</c:v>
                </c:pt>
                <c:pt idx="807">
                  <c:v>4.7251461988304095</c:v>
                </c:pt>
                <c:pt idx="808">
                  <c:v>4.7254672897196262</c:v>
                </c:pt>
                <c:pt idx="809">
                  <c:v>4.7257876312718787</c:v>
                </c:pt>
                <c:pt idx="810">
                  <c:v>4.7261072261072261</c:v>
                </c:pt>
                <c:pt idx="811">
                  <c:v>4.726426076833528</c:v>
                </c:pt>
                <c:pt idx="812">
                  <c:v>4.7267441860465116</c:v>
                </c:pt>
                <c:pt idx="813">
                  <c:v>4.7270615563298488</c:v>
                </c:pt>
                <c:pt idx="814">
                  <c:v>4.7273781902552203</c:v>
                </c:pt>
                <c:pt idx="815">
                  <c:v>4.7276940903823874</c:v>
                </c:pt>
                <c:pt idx="816">
                  <c:v>4.7280092592592595</c:v>
                </c:pt>
                <c:pt idx="817">
                  <c:v>4.7283236994219653</c:v>
                </c:pt>
                <c:pt idx="818">
                  <c:v>4.7286374133949192</c:v>
                </c:pt>
                <c:pt idx="819">
                  <c:v>4.728950403690888</c:v>
                </c:pt>
                <c:pt idx="820">
                  <c:v>4.7292626728110596</c:v>
                </c:pt>
                <c:pt idx="821">
                  <c:v>4.729574223245109</c:v>
                </c:pt>
                <c:pt idx="822">
                  <c:v>4.7298850574712645</c:v>
                </c:pt>
                <c:pt idx="823">
                  <c:v>4.7301951779563725</c:v>
                </c:pt>
                <c:pt idx="824">
                  <c:v>4.7305045871559628</c:v>
                </c:pt>
                <c:pt idx="825">
                  <c:v>4.7308132875143185</c:v>
                </c:pt>
                <c:pt idx="826">
                  <c:v>4.7311212814645307</c:v>
                </c:pt>
                <c:pt idx="827">
                  <c:v>4.7314285714285713</c:v>
                </c:pt>
                <c:pt idx="828">
                  <c:v>4.7317351598173518</c:v>
                </c:pt>
                <c:pt idx="829">
                  <c:v>4.7320410490307871</c:v>
                </c:pt>
                <c:pt idx="830">
                  <c:v>4.7323462414578588</c:v>
                </c:pt>
                <c:pt idx="831">
                  <c:v>4.7326507394766786</c:v>
                </c:pt>
                <c:pt idx="832">
                  <c:v>4.732954545454545</c:v>
                </c:pt>
                <c:pt idx="833">
                  <c:v>4.7332576617480138</c:v>
                </c:pt>
                <c:pt idx="834">
                  <c:v>4.733560090702948</c:v>
                </c:pt>
                <c:pt idx="835">
                  <c:v>4.7338618346545864</c:v>
                </c:pt>
                <c:pt idx="836">
                  <c:v>4.7341628959276019</c:v>
                </c:pt>
                <c:pt idx="837">
                  <c:v>4.7344632768361583</c:v>
                </c:pt>
                <c:pt idx="838">
                  <c:v>4.734762979683973</c:v>
                </c:pt>
                <c:pt idx="839">
                  <c:v>4.7350620067643749</c:v>
                </c:pt>
                <c:pt idx="840">
                  <c:v>4.7353603603603602</c:v>
                </c:pt>
                <c:pt idx="841">
                  <c:v>4.7356580427446566</c:v>
                </c:pt>
                <c:pt idx="842">
                  <c:v>4.7359550561797752</c:v>
                </c:pt>
                <c:pt idx="843">
                  <c:v>4.7362514029180698</c:v>
                </c:pt>
                <c:pt idx="844">
                  <c:v>4.7365470852017939</c:v>
                </c:pt>
                <c:pt idx="845">
                  <c:v>4.7368421052631575</c:v>
                </c:pt>
                <c:pt idx="846">
                  <c:v>4.7371364653243848</c:v>
                </c:pt>
                <c:pt idx="847">
                  <c:v>4.7374301675977657</c:v>
                </c:pt>
                <c:pt idx="848">
                  <c:v>4.7377232142857144</c:v>
                </c:pt>
                <c:pt idx="849">
                  <c:v>4.7380156075808246</c:v>
                </c:pt>
                <c:pt idx="850">
                  <c:v>4.7383073496659245</c:v>
                </c:pt>
                <c:pt idx="851">
                  <c:v>4.7385984427141272</c:v>
                </c:pt>
                <c:pt idx="852">
                  <c:v>4.7388888888888889</c:v>
                </c:pt>
                <c:pt idx="853">
                  <c:v>4.7391786903440618</c:v>
                </c:pt>
                <c:pt idx="854">
                  <c:v>4.7394678492239466</c:v>
                </c:pt>
                <c:pt idx="855">
                  <c:v>4.7397563676633441</c:v>
                </c:pt>
                <c:pt idx="856">
                  <c:v>4.7400442477876101</c:v>
                </c:pt>
                <c:pt idx="857">
                  <c:v>4.7403314917127073</c:v>
                </c:pt>
                <c:pt idx="858">
                  <c:v>4.7406181015452535</c:v>
                </c:pt>
                <c:pt idx="859">
                  <c:v>4.7409040793825801</c:v>
                </c:pt>
                <c:pt idx="860">
                  <c:v>4.7411894273127757</c:v>
                </c:pt>
                <c:pt idx="861">
                  <c:v>4.7414741474147419</c:v>
                </c:pt>
                <c:pt idx="862">
                  <c:v>4.7417582417582418</c:v>
                </c:pt>
                <c:pt idx="863">
                  <c:v>4.7420417124039513</c:v>
                </c:pt>
                <c:pt idx="864">
                  <c:v>4.7423245614035086</c:v>
                </c:pt>
                <c:pt idx="865">
                  <c:v>4.7426067907995613</c:v>
                </c:pt>
                <c:pt idx="866">
                  <c:v>4.7428884026258205</c:v>
                </c:pt>
                <c:pt idx="867">
                  <c:v>4.7431693989071038</c:v>
                </c:pt>
                <c:pt idx="868">
                  <c:v>4.7434497816593888</c:v>
                </c:pt>
                <c:pt idx="869">
                  <c:v>4.7437295528898584</c:v>
                </c:pt>
                <c:pt idx="870">
                  <c:v>4.7440087145969496</c:v>
                </c:pt>
                <c:pt idx="871">
                  <c:v>4.7442872687704023</c:v>
                </c:pt>
                <c:pt idx="872">
                  <c:v>4.7445652173913047</c:v>
                </c:pt>
                <c:pt idx="873">
                  <c:v>4.7448425624321384</c:v>
                </c:pt>
                <c:pt idx="874">
                  <c:v>4.7451193058568331</c:v>
                </c:pt>
                <c:pt idx="875">
                  <c:v>4.7453954496208013</c:v>
                </c:pt>
                <c:pt idx="876">
                  <c:v>4.7456709956709959</c:v>
                </c:pt>
                <c:pt idx="877">
                  <c:v>4.7459459459459454</c:v>
                </c:pt>
                <c:pt idx="878">
                  <c:v>4.7462203023758098</c:v>
                </c:pt>
                <c:pt idx="879">
                  <c:v>4.7464940668824163</c:v>
                </c:pt>
                <c:pt idx="880">
                  <c:v>4.7467672413793105</c:v>
                </c:pt>
                <c:pt idx="881">
                  <c:v>4.7470398277717978</c:v>
                </c:pt>
                <c:pt idx="882">
                  <c:v>4.747311827956989</c:v>
                </c:pt>
                <c:pt idx="883">
                  <c:v>4.7475832438238452</c:v>
                </c:pt>
                <c:pt idx="884">
                  <c:v>4.7478540772532192</c:v>
                </c:pt>
                <c:pt idx="885">
                  <c:v>4.748124330117899</c:v>
                </c:pt>
                <c:pt idx="886">
                  <c:v>4.7483940042826553</c:v>
                </c:pt>
                <c:pt idx="887">
                  <c:v>4.7486631016042775</c:v>
                </c:pt>
                <c:pt idx="888">
                  <c:v>4.7489316239316235</c:v>
                </c:pt>
                <c:pt idx="889">
                  <c:v>4.7491995731056562</c:v>
                </c:pt>
                <c:pt idx="890">
                  <c:v>4.749466950959488</c:v>
                </c:pt>
                <c:pt idx="891">
                  <c:v>4.7497337593184241</c:v>
                </c:pt>
                <c:pt idx="892">
                  <c:v>4.75</c:v>
                </c:pt>
                <c:pt idx="893">
                  <c:v>4.7502656748140275</c:v>
                </c:pt>
                <c:pt idx="894">
                  <c:v>4.7505307855626331</c:v>
                </c:pt>
                <c:pt idx="895">
                  <c:v>4.7507953340402969</c:v>
                </c:pt>
                <c:pt idx="896">
                  <c:v>4.7510593220338979</c:v>
                </c:pt>
                <c:pt idx="897">
                  <c:v>4.7513227513227516</c:v>
                </c:pt>
                <c:pt idx="898">
                  <c:v>4.7515856236786469</c:v>
                </c:pt>
                <c:pt idx="899">
                  <c:v>4.7518479408658916</c:v>
                </c:pt>
                <c:pt idx="900">
                  <c:v>4.7521097046413505</c:v>
                </c:pt>
                <c:pt idx="901">
                  <c:v>4.7523709167544785</c:v>
                </c:pt>
                <c:pt idx="902">
                  <c:v>4.7526315789473683</c:v>
                </c:pt>
                <c:pt idx="903">
                  <c:v>4.7528916929547842</c:v>
                </c:pt>
                <c:pt idx="904">
                  <c:v>4.7531512605042012</c:v>
                </c:pt>
                <c:pt idx="905">
                  <c:v>4.7534102833158451</c:v>
                </c:pt>
                <c:pt idx="906">
                  <c:v>4.7536687631027252</c:v>
                </c:pt>
                <c:pt idx="907">
                  <c:v>4.7539267015706805</c:v>
                </c:pt>
                <c:pt idx="908">
                  <c:v>4.75418410041841</c:v>
                </c:pt>
                <c:pt idx="909">
                  <c:v>4.7544409613375134</c:v>
                </c:pt>
                <c:pt idx="910">
                  <c:v>4.7546972860125258</c:v>
                </c:pt>
                <c:pt idx="911">
                  <c:v>4.7549530761209589</c:v>
                </c:pt>
                <c:pt idx="912">
                  <c:v>4.755208333333333</c:v>
                </c:pt>
                <c:pt idx="913">
                  <c:v>4.7554630593132154</c:v>
                </c:pt>
                <c:pt idx="914">
                  <c:v>4.755717255717256</c:v>
                </c:pt>
                <c:pt idx="915">
                  <c:v>4.755970924195223</c:v>
                </c:pt>
                <c:pt idx="916">
                  <c:v>4.7562240663900415</c:v>
                </c:pt>
                <c:pt idx="917">
                  <c:v>4.7564766839378239</c:v>
                </c:pt>
                <c:pt idx="918">
                  <c:v>4.7567287784679095</c:v>
                </c:pt>
                <c:pt idx="919">
                  <c:v>4.7569803516028957</c:v>
                </c:pt>
                <c:pt idx="920">
                  <c:v>4.7572314049586781</c:v>
                </c:pt>
                <c:pt idx="921">
                  <c:v>4.757481940144479</c:v>
                </c:pt>
                <c:pt idx="922">
                  <c:v>4.7577319587628866</c:v>
                </c:pt>
                <c:pt idx="923">
                  <c:v>4.7579814624098864</c:v>
                </c:pt>
                <c:pt idx="924">
                  <c:v>4.7582304526748969</c:v>
                </c:pt>
                <c:pt idx="925">
                  <c:v>4.758478931140802</c:v>
                </c:pt>
                <c:pt idx="926">
                  <c:v>4.7587268993839835</c:v>
                </c:pt>
                <c:pt idx="927">
                  <c:v>4.7589743589743589</c:v>
                </c:pt>
                <c:pt idx="928">
                  <c:v>4.7592213114754101</c:v>
                </c:pt>
                <c:pt idx="929">
                  <c:v>4.7594677584442167</c:v>
                </c:pt>
                <c:pt idx="930">
                  <c:v>4.759713701431493</c:v>
                </c:pt>
                <c:pt idx="931">
                  <c:v>4.7599591419816143</c:v>
                </c:pt>
                <c:pt idx="932">
                  <c:v>4.7602040816326525</c:v>
                </c:pt>
                <c:pt idx="933">
                  <c:v>4.7604485219164117</c:v>
                </c:pt>
                <c:pt idx="934">
                  <c:v>4.7606924643584518</c:v>
                </c:pt>
                <c:pt idx="935">
                  <c:v>4.7609359104781284</c:v>
                </c:pt>
                <c:pt idx="936">
                  <c:v>4.7611788617886184</c:v>
                </c:pt>
                <c:pt idx="937">
                  <c:v>4.7614213197969537</c:v>
                </c:pt>
                <c:pt idx="938">
                  <c:v>4.7616632860040573</c:v>
                </c:pt>
                <c:pt idx="939">
                  <c:v>4.7619047619047619</c:v>
                </c:pt>
                <c:pt idx="940">
                  <c:v>4.7621457489878543</c:v>
                </c:pt>
                <c:pt idx="941">
                  <c:v>4.7623862487360968</c:v>
                </c:pt>
                <c:pt idx="942">
                  <c:v>4.762626262626263</c:v>
                </c:pt>
                <c:pt idx="943">
                  <c:v>4.7628657921291619</c:v>
                </c:pt>
                <c:pt idx="944">
                  <c:v>4.7631048387096779</c:v>
                </c:pt>
                <c:pt idx="945">
                  <c:v>4.7633434038267879</c:v>
                </c:pt>
                <c:pt idx="946">
                  <c:v>4.7635814889336014</c:v>
                </c:pt>
                <c:pt idx="947">
                  <c:v>4.7638190954773867</c:v>
                </c:pt>
                <c:pt idx="948">
                  <c:v>4.7640562248995986</c:v>
                </c:pt>
                <c:pt idx="949">
                  <c:v>4.7642928786359082</c:v>
                </c:pt>
                <c:pt idx="950">
                  <c:v>4.7645290581162323</c:v>
                </c:pt>
                <c:pt idx="951">
                  <c:v>4.7647647647647648</c:v>
                </c:pt>
                <c:pt idx="952">
                  <c:v>4.7649999999999997</c:v>
                </c:pt>
                <c:pt idx="953">
                  <c:v>4.7652347652347657</c:v>
                </c:pt>
                <c:pt idx="954">
                  <c:v>4.7654690618762476</c:v>
                </c:pt>
                <c:pt idx="955">
                  <c:v>4.765702891326022</c:v>
                </c:pt>
                <c:pt idx="956">
                  <c:v>4.7659362549800797</c:v>
                </c:pt>
                <c:pt idx="957">
                  <c:v>4.766169154228856</c:v>
                </c:pt>
                <c:pt idx="958">
                  <c:v>4.7664015904572565</c:v>
                </c:pt>
                <c:pt idx="959">
                  <c:v>4.7666335650446872</c:v>
                </c:pt>
                <c:pt idx="960">
                  <c:v>4.76686507936508</c:v>
                </c:pt>
                <c:pt idx="961">
                  <c:v>4.7670961347869181</c:v>
                </c:pt>
                <c:pt idx="962">
                  <c:v>4.7673267326732667</c:v>
                </c:pt>
                <c:pt idx="963">
                  <c:v>4.7675568743818006</c:v>
                </c:pt>
                <c:pt idx="964">
                  <c:v>4.7677865612648223</c:v>
                </c:pt>
                <c:pt idx="965">
                  <c:v>4.7680157946692994</c:v>
                </c:pt>
                <c:pt idx="966">
                  <c:v>4.7682445759368832</c:v>
                </c:pt>
                <c:pt idx="967">
                  <c:v>4.7684729064039413</c:v>
                </c:pt>
                <c:pt idx="968">
                  <c:v>4.768700787401575</c:v>
                </c:pt>
                <c:pt idx="969">
                  <c:v>4.7689282202556535</c:v>
                </c:pt>
                <c:pt idx="970">
                  <c:v>4.769155206286837</c:v>
                </c:pt>
                <c:pt idx="971">
                  <c:v>4.7693817468105983</c:v>
                </c:pt>
                <c:pt idx="972">
                  <c:v>4.7696078431372548</c:v>
                </c:pt>
                <c:pt idx="973">
                  <c:v>4.7698334965719882</c:v>
                </c:pt>
                <c:pt idx="974">
                  <c:v>4.7700587084148722</c:v>
                </c:pt>
                <c:pt idx="975">
                  <c:v>4.7702834799608995</c:v>
                </c:pt>
                <c:pt idx="976">
                  <c:v>4.7705078125</c:v>
                </c:pt>
                <c:pt idx="977">
                  <c:v>4.770731707317073</c:v>
                </c:pt>
                <c:pt idx="978">
                  <c:v>4.7709551656920084</c:v>
                </c:pt>
                <c:pt idx="979">
                  <c:v>4.7711781888997082</c:v>
                </c:pt>
                <c:pt idx="980">
                  <c:v>4.7714007782101167</c:v>
                </c:pt>
                <c:pt idx="981">
                  <c:v>4.7716229348882413</c:v>
                </c:pt>
                <c:pt idx="982">
                  <c:v>4.7718446601941746</c:v>
                </c:pt>
                <c:pt idx="983">
                  <c:v>4.7720659553831233</c:v>
                </c:pt>
                <c:pt idx="984">
                  <c:v>4.7722868217054266</c:v>
                </c:pt>
                <c:pt idx="985">
                  <c:v>4.7725072604065826</c:v>
                </c:pt>
                <c:pt idx="986">
                  <c:v>4.7727272727272734</c:v>
                </c:pt>
                <c:pt idx="987">
                  <c:v>4.7729468599033815</c:v>
                </c:pt>
                <c:pt idx="988">
                  <c:v>4.7731660231660236</c:v>
                </c:pt>
                <c:pt idx="989">
                  <c:v>4.7733847637415625</c:v>
                </c:pt>
                <c:pt idx="990">
                  <c:v>4.773603082851638</c:v>
                </c:pt>
                <c:pt idx="991">
                  <c:v>4.773820981713186</c:v>
                </c:pt>
                <c:pt idx="992">
                  <c:v>4.7740384615384617</c:v>
                </c:pt>
                <c:pt idx="993">
                  <c:v>4.7742555235350626</c:v>
                </c:pt>
                <c:pt idx="994">
                  <c:v>4.7744721689059499</c:v>
                </c:pt>
                <c:pt idx="995">
                  <c:v>4.7746883988494728</c:v>
                </c:pt>
                <c:pt idx="996">
                  <c:v>4.7749042145593865</c:v>
                </c:pt>
                <c:pt idx="997">
                  <c:v>4.7751196172248802</c:v>
                </c:pt>
                <c:pt idx="998">
                  <c:v>4.7753346080305921</c:v>
                </c:pt>
                <c:pt idx="999">
                  <c:v>4.7755491881566385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AA-47B5-80DF-96C46B80F6F6}"/>
            </c:ext>
          </c:extLst>
        </c:ser>
        <c:ser>
          <c:idx val="4"/>
          <c:order val="4"/>
          <c:tx>
            <c:strRef>
              <c:f>Sheet1!$N$1</c:f>
              <c:strCache>
                <c:ptCount val="1"/>
                <c:pt idx="0">
                  <c:v>Vout (R1=50kΩ)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Sheet1!$N$2:$N$1119</c:f>
              <c:numCache>
                <c:formatCode>General</c:formatCode>
                <c:ptCount val="1118"/>
                <c:pt idx="0">
                  <c:v>4.9504950495049507E-2</c:v>
                </c:pt>
                <c:pt idx="1">
                  <c:v>9.8039215686274508E-2</c:v>
                </c:pt>
                <c:pt idx="2">
                  <c:v>0.14563106796116504</c:v>
                </c:pt>
                <c:pt idx="3">
                  <c:v>0.19230769230769232</c:v>
                </c:pt>
                <c:pt idx="4">
                  <c:v>0.23809523809523808</c:v>
                </c:pt>
                <c:pt idx="5">
                  <c:v>0.28301886792452829</c:v>
                </c:pt>
                <c:pt idx="6">
                  <c:v>0.32710280373831774</c:v>
                </c:pt>
                <c:pt idx="7">
                  <c:v>0.37037037037037035</c:v>
                </c:pt>
                <c:pt idx="8">
                  <c:v>0.41284403669724773</c:v>
                </c:pt>
                <c:pt idx="9">
                  <c:v>0.45454545454545459</c:v>
                </c:pt>
                <c:pt idx="10">
                  <c:v>0.49549549549549549</c:v>
                </c:pt>
                <c:pt idx="11">
                  <c:v>0.5357142857142857</c:v>
                </c:pt>
                <c:pt idx="12">
                  <c:v>0.5752212389380531</c:v>
                </c:pt>
                <c:pt idx="13">
                  <c:v>0.61403508771929816</c:v>
                </c:pt>
                <c:pt idx="14">
                  <c:v>0.65217391304347827</c:v>
                </c:pt>
                <c:pt idx="15">
                  <c:v>0.68965517241379315</c:v>
                </c:pt>
                <c:pt idx="16">
                  <c:v>0.72649572649572658</c:v>
                </c:pt>
                <c:pt idx="17">
                  <c:v>0.76271186440677974</c:v>
                </c:pt>
                <c:pt idx="18">
                  <c:v>0.79831932773109238</c:v>
                </c:pt>
                <c:pt idx="19">
                  <c:v>0.83333333333333326</c:v>
                </c:pt>
                <c:pt idx="20">
                  <c:v>0.86776859504132231</c:v>
                </c:pt>
                <c:pt idx="21">
                  <c:v>0.90163934426229508</c:v>
                </c:pt>
                <c:pt idx="22">
                  <c:v>0.93495934959349591</c:v>
                </c:pt>
                <c:pt idx="23">
                  <c:v>0.967741935483871</c:v>
                </c:pt>
                <c:pt idx="24">
                  <c:v>1</c:v>
                </c:pt>
                <c:pt idx="25">
                  <c:v>1.0317460317460316</c:v>
                </c:pt>
                <c:pt idx="26">
                  <c:v>1.0629921259842521</c:v>
                </c:pt>
                <c:pt idx="27">
                  <c:v>1.09375</c:v>
                </c:pt>
                <c:pt idx="28">
                  <c:v>1.124031007751938</c:v>
                </c:pt>
                <c:pt idx="29">
                  <c:v>1.153846153846154</c:v>
                </c:pt>
                <c:pt idx="30">
                  <c:v>1.1832061068702291</c:v>
                </c:pt>
                <c:pt idx="31">
                  <c:v>1.2121212121212122</c:v>
                </c:pt>
                <c:pt idx="32">
                  <c:v>1.2406015037593985</c:v>
                </c:pt>
                <c:pt idx="33">
                  <c:v>1.2686567164179106</c:v>
                </c:pt>
                <c:pt idx="34">
                  <c:v>1.2962962962962963</c:v>
                </c:pt>
                <c:pt idx="35">
                  <c:v>1.3235294117647058</c:v>
                </c:pt>
                <c:pt idx="36">
                  <c:v>1.3503649635036497</c:v>
                </c:pt>
                <c:pt idx="37">
                  <c:v>1.3768115942028984</c:v>
                </c:pt>
                <c:pt idx="38">
                  <c:v>1.4028776978417266</c:v>
                </c:pt>
                <c:pt idx="39">
                  <c:v>1.4285714285714284</c:v>
                </c:pt>
                <c:pt idx="40">
                  <c:v>1.4539007092198579</c:v>
                </c:pt>
                <c:pt idx="41">
                  <c:v>1.4788732394366197</c:v>
                </c:pt>
                <c:pt idx="42">
                  <c:v>1.5034965034965033</c:v>
                </c:pt>
                <c:pt idx="43">
                  <c:v>1.5277777777777779</c:v>
                </c:pt>
                <c:pt idx="44">
                  <c:v>1.5517241379310345</c:v>
                </c:pt>
                <c:pt idx="45">
                  <c:v>1.5753424657534245</c:v>
                </c:pt>
                <c:pt idx="46">
                  <c:v>1.5986394557823131</c:v>
                </c:pt>
                <c:pt idx="47">
                  <c:v>1.6216216216216217</c:v>
                </c:pt>
                <c:pt idx="48">
                  <c:v>1.644295302013423</c:v>
                </c:pt>
                <c:pt idx="49">
                  <c:v>1.6666666666666665</c:v>
                </c:pt>
                <c:pt idx="50">
                  <c:v>1.6887417218543046</c:v>
                </c:pt>
                <c:pt idx="51">
                  <c:v>1.7105263157894737</c:v>
                </c:pt>
                <c:pt idx="52">
                  <c:v>1.7320261437908497</c:v>
                </c:pt>
                <c:pt idx="53">
                  <c:v>1.7532467532467533</c:v>
                </c:pt>
                <c:pt idx="54">
                  <c:v>1.774193548387097</c:v>
                </c:pt>
                <c:pt idx="55">
                  <c:v>1.7948717948717949</c:v>
                </c:pt>
                <c:pt idx="56">
                  <c:v>1.8152866242038215</c:v>
                </c:pt>
                <c:pt idx="57">
                  <c:v>1.8354430379746836</c:v>
                </c:pt>
                <c:pt idx="58">
                  <c:v>1.8553459119496853</c:v>
                </c:pt>
                <c:pt idx="59">
                  <c:v>1.875</c:v>
                </c:pt>
                <c:pt idx="60">
                  <c:v>1.8944099378881987</c:v>
                </c:pt>
                <c:pt idx="61">
                  <c:v>1.9135802469135801</c:v>
                </c:pt>
                <c:pt idx="62">
                  <c:v>1.9325153374233128</c:v>
                </c:pt>
                <c:pt idx="63">
                  <c:v>1.9512195121951219</c:v>
                </c:pt>
                <c:pt idx="64">
                  <c:v>1.9696969696969697</c:v>
                </c:pt>
                <c:pt idx="65">
                  <c:v>1.9879518072289157</c:v>
                </c:pt>
                <c:pt idx="66">
                  <c:v>2.0059880239520957</c:v>
                </c:pt>
                <c:pt idx="67">
                  <c:v>2.0238095238095237</c:v>
                </c:pt>
                <c:pt idx="68">
                  <c:v>2.0414201183431953</c:v>
                </c:pt>
                <c:pt idx="69">
                  <c:v>2.0588235294117645</c:v>
                </c:pt>
                <c:pt idx="70">
                  <c:v>2.0760233918128654</c:v>
                </c:pt>
                <c:pt idx="71">
                  <c:v>2.0930232558139537</c:v>
                </c:pt>
                <c:pt idx="72">
                  <c:v>2.1098265895953756</c:v>
                </c:pt>
                <c:pt idx="73">
                  <c:v>2.1264367816091951</c:v>
                </c:pt>
                <c:pt idx="74">
                  <c:v>2.1428571428571428</c:v>
                </c:pt>
                <c:pt idx="75">
                  <c:v>2.1590909090909092</c:v>
                </c:pt>
                <c:pt idx="76">
                  <c:v>2.1751412429378529</c:v>
                </c:pt>
                <c:pt idx="77">
                  <c:v>2.1910112359550564</c:v>
                </c:pt>
                <c:pt idx="78">
                  <c:v>2.2067039106145252</c:v>
                </c:pt>
                <c:pt idx="79">
                  <c:v>2.2222222222222223</c:v>
                </c:pt>
                <c:pt idx="80">
                  <c:v>2.2375690607734806</c:v>
                </c:pt>
                <c:pt idx="81">
                  <c:v>2.2527472527472527</c:v>
                </c:pt>
                <c:pt idx="82">
                  <c:v>2.2677595628415301</c:v>
                </c:pt>
                <c:pt idx="83">
                  <c:v>2.2826086956521738</c:v>
                </c:pt>
                <c:pt idx="84">
                  <c:v>2.2972972972972974</c:v>
                </c:pt>
                <c:pt idx="85">
                  <c:v>2.311827956989247</c:v>
                </c:pt>
                <c:pt idx="86">
                  <c:v>2.3262032085561497</c:v>
                </c:pt>
                <c:pt idx="87">
                  <c:v>2.3404255319148937</c:v>
                </c:pt>
                <c:pt idx="88">
                  <c:v>2.3544973544973544</c:v>
                </c:pt>
                <c:pt idx="89">
                  <c:v>2.3684210526315788</c:v>
                </c:pt>
                <c:pt idx="90">
                  <c:v>2.3821989528795813</c:v>
                </c:pt>
                <c:pt idx="91">
                  <c:v>2.3958333333333335</c:v>
                </c:pt>
                <c:pt idx="92">
                  <c:v>2.4093264248704664</c:v>
                </c:pt>
                <c:pt idx="93">
                  <c:v>2.4226804123711339</c:v>
                </c:pt>
                <c:pt idx="94">
                  <c:v>2.4358974358974357</c:v>
                </c:pt>
                <c:pt idx="95">
                  <c:v>2.4489795918367347</c:v>
                </c:pt>
                <c:pt idx="96">
                  <c:v>2.4619289340101522</c:v>
                </c:pt>
                <c:pt idx="97">
                  <c:v>2.4747474747474749</c:v>
                </c:pt>
                <c:pt idx="98">
                  <c:v>2.487437185929648</c:v>
                </c:pt>
                <c:pt idx="99">
                  <c:v>2.5</c:v>
                </c:pt>
                <c:pt idx="100">
                  <c:v>2.5124378109452739</c:v>
                </c:pt>
                <c:pt idx="101">
                  <c:v>2.5247524752475248</c:v>
                </c:pt>
                <c:pt idx="102">
                  <c:v>2.5369458128078821</c:v>
                </c:pt>
                <c:pt idx="103">
                  <c:v>2.5490196078431371</c:v>
                </c:pt>
                <c:pt idx="104">
                  <c:v>2.5609756097560976</c:v>
                </c:pt>
                <c:pt idx="105">
                  <c:v>2.5728155339805827</c:v>
                </c:pt>
                <c:pt idx="106">
                  <c:v>2.5845410628019323</c:v>
                </c:pt>
                <c:pt idx="107">
                  <c:v>2.5961538461538463</c:v>
                </c:pt>
                <c:pt idx="108">
                  <c:v>2.607655502392344</c:v>
                </c:pt>
                <c:pt idx="109">
                  <c:v>2.6190476190476191</c:v>
                </c:pt>
                <c:pt idx="110">
                  <c:v>2.6303317535545023</c:v>
                </c:pt>
                <c:pt idx="111">
                  <c:v>2.641509433962264</c:v>
                </c:pt>
                <c:pt idx="112">
                  <c:v>2.652582159624413</c:v>
                </c:pt>
                <c:pt idx="113">
                  <c:v>2.6635514018691584</c:v>
                </c:pt>
                <c:pt idx="114">
                  <c:v>2.6744186046511627</c:v>
                </c:pt>
                <c:pt idx="115">
                  <c:v>2.6851851851851856</c:v>
                </c:pt>
                <c:pt idx="116">
                  <c:v>2.6958525345622117</c:v>
                </c:pt>
                <c:pt idx="117">
                  <c:v>2.7064220183486238</c:v>
                </c:pt>
                <c:pt idx="118">
                  <c:v>2.7168949771689501</c:v>
                </c:pt>
                <c:pt idx="119">
                  <c:v>2.7272727272727271</c:v>
                </c:pt>
                <c:pt idx="120">
                  <c:v>2.7375565610859729</c:v>
                </c:pt>
                <c:pt idx="121">
                  <c:v>2.7477477477477481</c:v>
                </c:pt>
                <c:pt idx="122">
                  <c:v>2.7578475336322872</c:v>
                </c:pt>
                <c:pt idx="123">
                  <c:v>2.7678571428571432</c:v>
                </c:pt>
                <c:pt idx="124">
                  <c:v>2.7777777777777777</c:v>
                </c:pt>
                <c:pt idx="125">
                  <c:v>2.7876106194690262</c:v>
                </c:pt>
                <c:pt idx="126">
                  <c:v>2.7973568281938328</c:v>
                </c:pt>
                <c:pt idx="127">
                  <c:v>2.807017543859649</c:v>
                </c:pt>
                <c:pt idx="128">
                  <c:v>2.8165938864628819</c:v>
                </c:pt>
                <c:pt idx="129">
                  <c:v>2.8260869565217388</c:v>
                </c:pt>
                <c:pt idx="130">
                  <c:v>2.8354978354978355</c:v>
                </c:pt>
                <c:pt idx="131">
                  <c:v>2.8448275862068968</c:v>
                </c:pt>
                <c:pt idx="132">
                  <c:v>2.8540772532188843</c:v>
                </c:pt>
                <c:pt idx="133">
                  <c:v>2.8632478632478628</c:v>
                </c:pt>
                <c:pt idx="134">
                  <c:v>2.8723404255319149</c:v>
                </c:pt>
                <c:pt idx="135">
                  <c:v>2.8813559322033901</c:v>
                </c:pt>
                <c:pt idx="136">
                  <c:v>2.890295358649789</c:v>
                </c:pt>
                <c:pt idx="137">
                  <c:v>2.8991596638655466</c:v>
                </c:pt>
                <c:pt idx="138">
                  <c:v>2.9079497907949792</c:v>
                </c:pt>
                <c:pt idx="139">
                  <c:v>2.916666666666667</c:v>
                </c:pt>
                <c:pt idx="140">
                  <c:v>2.9253112033195023</c:v>
                </c:pt>
                <c:pt idx="141">
                  <c:v>2.9338842975206614</c:v>
                </c:pt>
                <c:pt idx="142">
                  <c:v>2.9423868312757202</c:v>
                </c:pt>
                <c:pt idx="143">
                  <c:v>2.9508196721311473</c:v>
                </c:pt>
                <c:pt idx="144">
                  <c:v>2.9591836734693877</c:v>
                </c:pt>
                <c:pt idx="145">
                  <c:v>2.9674796747967482</c:v>
                </c:pt>
                <c:pt idx="146">
                  <c:v>2.9757085020242915</c:v>
                </c:pt>
                <c:pt idx="147">
                  <c:v>2.9838709677419355</c:v>
                </c:pt>
                <c:pt idx="148">
                  <c:v>2.9919678714859437</c:v>
                </c:pt>
                <c:pt idx="149">
                  <c:v>3</c:v>
                </c:pt>
                <c:pt idx="150">
                  <c:v>3.0079681274900398</c:v>
                </c:pt>
                <c:pt idx="151">
                  <c:v>3.0158730158730158</c:v>
                </c:pt>
                <c:pt idx="152">
                  <c:v>3.0237154150197627</c:v>
                </c:pt>
                <c:pt idx="153">
                  <c:v>3.0314960629921259</c:v>
                </c:pt>
                <c:pt idx="154">
                  <c:v>3.0392156862745097</c:v>
                </c:pt>
                <c:pt idx="155">
                  <c:v>3.046875</c:v>
                </c:pt>
                <c:pt idx="156">
                  <c:v>3.0544747081712065</c:v>
                </c:pt>
                <c:pt idx="157">
                  <c:v>3.0620155038759691</c:v>
                </c:pt>
                <c:pt idx="158">
                  <c:v>3.0694980694980694</c:v>
                </c:pt>
                <c:pt idx="159">
                  <c:v>3.0769230769230771</c:v>
                </c:pt>
                <c:pt idx="160">
                  <c:v>3.0842911877394634</c:v>
                </c:pt>
                <c:pt idx="161">
                  <c:v>3.0916030534351147</c:v>
                </c:pt>
                <c:pt idx="162">
                  <c:v>3.0988593155893533</c:v>
                </c:pt>
                <c:pt idx="163">
                  <c:v>3.106060606060606</c:v>
                </c:pt>
                <c:pt idx="164">
                  <c:v>3.1132075471698113</c:v>
                </c:pt>
                <c:pt idx="165">
                  <c:v>3.1203007518796992</c:v>
                </c:pt>
                <c:pt idx="166">
                  <c:v>3.1273408239700373</c:v>
                </c:pt>
                <c:pt idx="167">
                  <c:v>3.1343283582089554</c:v>
                </c:pt>
                <c:pt idx="168">
                  <c:v>3.1412639405204463</c:v>
                </c:pt>
                <c:pt idx="169">
                  <c:v>3.1481481481481484</c:v>
                </c:pt>
                <c:pt idx="170">
                  <c:v>3.1549815498154983</c:v>
                </c:pt>
                <c:pt idx="171">
                  <c:v>3.1617647058823528</c:v>
                </c:pt>
                <c:pt idx="172">
                  <c:v>3.1684981684981683</c:v>
                </c:pt>
                <c:pt idx="173">
                  <c:v>3.1751824817518246</c:v>
                </c:pt>
                <c:pt idx="174">
                  <c:v>3.1818181818181817</c:v>
                </c:pt>
                <c:pt idx="175">
                  <c:v>3.1884057971014492</c:v>
                </c:pt>
                <c:pt idx="176">
                  <c:v>3.1949458483754514</c:v>
                </c:pt>
                <c:pt idx="177">
                  <c:v>3.2014388489208634</c:v>
                </c:pt>
                <c:pt idx="178">
                  <c:v>3.2078853046594977</c:v>
                </c:pt>
                <c:pt idx="179">
                  <c:v>3.2142857142857144</c:v>
                </c:pt>
                <c:pt idx="180">
                  <c:v>3.2206405693950177</c:v>
                </c:pt>
                <c:pt idx="181">
                  <c:v>3.2269503546099294</c:v>
                </c:pt>
                <c:pt idx="182">
                  <c:v>3.2332155477031805</c:v>
                </c:pt>
                <c:pt idx="183">
                  <c:v>3.23943661971831</c:v>
                </c:pt>
                <c:pt idx="184">
                  <c:v>3.2456140350877192</c:v>
                </c:pt>
                <c:pt idx="185">
                  <c:v>3.2517482517482517</c:v>
                </c:pt>
                <c:pt idx="186">
                  <c:v>3.2578397212543555</c:v>
                </c:pt>
                <c:pt idx="187">
                  <c:v>3.2638888888888888</c:v>
                </c:pt>
                <c:pt idx="188">
                  <c:v>3.2698961937716264</c:v>
                </c:pt>
                <c:pt idx="189">
                  <c:v>3.2758620689655169</c:v>
                </c:pt>
                <c:pt idx="190">
                  <c:v>3.2817869415807559</c:v>
                </c:pt>
                <c:pt idx="191">
                  <c:v>3.2876712328767121</c:v>
                </c:pt>
                <c:pt idx="192">
                  <c:v>3.2935153583617751</c:v>
                </c:pt>
                <c:pt idx="193">
                  <c:v>3.2993197278911564</c:v>
                </c:pt>
                <c:pt idx="194">
                  <c:v>3.3050847457627119</c:v>
                </c:pt>
                <c:pt idx="195">
                  <c:v>3.310810810810811</c:v>
                </c:pt>
                <c:pt idx="196">
                  <c:v>3.3164983164983166</c:v>
                </c:pt>
                <c:pt idx="197">
                  <c:v>3.3221476510067118</c:v>
                </c:pt>
                <c:pt idx="198">
                  <c:v>3.3277591973244149</c:v>
                </c:pt>
                <c:pt idx="199">
                  <c:v>3.333333333333333</c:v>
                </c:pt>
                <c:pt idx="200">
                  <c:v>3.3388704318936879</c:v>
                </c:pt>
                <c:pt idx="201">
                  <c:v>3.3443708609271523</c:v>
                </c:pt>
                <c:pt idx="202">
                  <c:v>3.3498349834983498</c:v>
                </c:pt>
                <c:pt idx="203">
                  <c:v>3.3552631578947367</c:v>
                </c:pt>
                <c:pt idx="204">
                  <c:v>3.360655737704918</c:v>
                </c:pt>
                <c:pt idx="205">
                  <c:v>3.3660130718954253</c:v>
                </c:pt>
                <c:pt idx="206">
                  <c:v>3.3713355048859932</c:v>
                </c:pt>
                <c:pt idx="207">
                  <c:v>3.3766233766233764</c:v>
                </c:pt>
                <c:pt idx="208">
                  <c:v>3.3818770226537214</c:v>
                </c:pt>
                <c:pt idx="209">
                  <c:v>3.387096774193548</c:v>
                </c:pt>
                <c:pt idx="210">
                  <c:v>3.392282958199357</c:v>
                </c:pt>
                <c:pt idx="211">
                  <c:v>3.3974358974358978</c:v>
                </c:pt>
                <c:pt idx="212">
                  <c:v>3.4025559105431307</c:v>
                </c:pt>
                <c:pt idx="213">
                  <c:v>3.4076433121019107</c:v>
                </c:pt>
                <c:pt idx="214">
                  <c:v>3.412698412698413</c:v>
                </c:pt>
                <c:pt idx="215">
                  <c:v>3.4177215189873418</c:v>
                </c:pt>
                <c:pt idx="216">
                  <c:v>3.4227129337539433</c:v>
                </c:pt>
                <c:pt idx="217">
                  <c:v>3.4276729559748427</c:v>
                </c:pt>
                <c:pt idx="218">
                  <c:v>3.4326018808777432</c:v>
                </c:pt>
                <c:pt idx="219">
                  <c:v>3.4375</c:v>
                </c:pt>
                <c:pt idx="220">
                  <c:v>3.4423676012461057</c:v>
                </c:pt>
                <c:pt idx="221">
                  <c:v>3.4472049689440993</c:v>
                </c:pt>
                <c:pt idx="222">
                  <c:v>3.4520123839009287</c:v>
                </c:pt>
                <c:pt idx="223">
                  <c:v>3.4567901234567899</c:v>
                </c:pt>
                <c:pt idx="224">
                  <c:v>3.4615384615384617</c:v>
                </c:pt>
                <c:pt idx="225">
                  <c:v>3.4662576687116564</c:v>
                </c:pt>
                <c:pt idx="226">
                  <c:v>3.4709480122324159</c:v>
                </c:pt>
                <c:pt idx="227">
                  <c:v>3.475609756097561</c:v>
                </c:pt>
                <c:pt idx="228">
                  <c:v>3.4802431610942248</c:v>
                </c:pt>
                <c:pt idx="229">
                  <c:v>3.4848484848484853</c:v>
                </c:pt>
                <c:pt idx="230">
                  <c:v>3.4894259818731115</c:v>
                </c:pt>
                <c:pt idx="231">
                  <c:v>3.4939759036144578</c:v>
                </c:pt>
                <c:pt idx="232">
                  <c:v>3.4984984984984986</c:v>
                </c:pt>
                <c:pt idx="233">
                  <c:v>3.5029940119760479</c:v>
                </c:pt>
                <c:pt idx="234">
                  <c:v>3.5074626865671643</c:v>
                </c:pt>
                <c:pt idx="235">
                  <c:v>3.5119047619047619</c:v>
                </c:pt>
                <c:pt idx="236">
                  <c:v>3.5163204747774479</c:v>
                </c:pt>
                <c:pt idx="237">
                  <c:v>3.5207100591715976</c:v>
                </c:pt>
                <c:pt idx="238">
                  <c:v>3.525073746312684</c:v>
                </c:pt>
                <c:pt idx="239">
                  <c:v>3.5294117647058827</c:v>
                </c:pt>
                <c:pt idx="240">
                  <c:v>3.5337243401759535</c:v>
                </c:pt>
                <c:pt idx="241">
                  <c:v>3.5380116959064329</c:v>
                </c:pt>
                <c:pt idx="242">
                  <c:v>3.5422740524781342</c:v>
                </c:pt>
                <c:pt idx="243">
                  <c:v>3.5465116279069768</c:v>
                </c:pt>
                <c:pt idx="244">
                  <c:v>3.5507246376811596</c:v>
                </c:pt>
                <c:pt idx="245">
                  <c:v>3.554913294797688</c:v>
                </c:pt>
                <c:pt idx="246">
                  <c:v>3.5590778097982714</c:v>
                </c:pt>
                <c:pt idx="247">
                  <c:v>3.5632183908045976</c:v>
                </c:pt>
                <c:pt idx="248">
                  <c:v>3.5673352435530088</c:v>
                </c:pt>
                <c:pt idx="249">
                  <c:v>3.5714285714285716</c:v>
                </c:pt>
                <c:pt idx="250">
                  <c:v>3.5754985754985755</c:v>
                </c:pt>
                <c:pt idx="251">
                  <c:v>3.5795454545454546</c:v>
                </c:pt>
                <c:pt idx="252">
                  <c:v>3.58356940509915</c:v>
                </c:pt>
                <c:pt idx="253">
                  <c:v>3.5875706214689269</c:v>
                </c:pt>
                <c:pt idx="254">
                  <c:v>3.591549295774648</c:v>
                </c:pt>
                <c:pt idx="255">
                  <c:v>3.595505617977528</c:v>
                </c:pt>
                <c:pt idx="256">
                  <c:v>3.5994397759103642</c:v>
                </c:pt>
                <c:pt idx="257">
                  <c:v>3.6033519553072626</c:v>
                </c:pt>
                <c:pt idx="258">
                  <c:v>3.6072423398328688</c:v>
                </c:pt>
                <c:pt idx="259">
                  <c:v>3.6111111111111112</c:v>
                </c:pt>
                <c:pt idx="260">
                  <c:v>3.6149584487534625</c:v>
                </c:pt>
                <c:pt idx="261">
                  <c:v>3.6187845303867405</c:v>
                </c:pt>
                <c:pt idx="262">
                  <c:v>3.6225895316804406</c:v>
                </c:pt>
                <c:pt idx="263">
                  <c:v>3.6263736263736264</c:v>
                </c:pt>
                <c:pt idx="264">
                  <c:v>3.6301369863013697</c:v>
                </c:pt>
                <c:pt idx="265">
                  <c:v>3.6338797814207653</c:v>
                </c:pt>
                <c:pt idx="266">
                  <c:v>3.6376021798365121</c:v>
                </c:pt>
                <c:pt idx="267">
                  <c:v>3.6413043478260869</c:v>
                </c:pt>
                <c:pt idx="268">
                  <c:v>3.6449864498644984</c:v>
                </c:pt>
                <c:pt idx="269">
                  <c:v>3.6486486486486487</c:v>
                </c:pt>
                <c:pt idx="270">
                  <c:v>3.6522911051212938</c:v>
                </c:pt>
                <c:pt idx="271">
                  <c:v>3.655913978494624</c:v>
                </c:pt>
                <c:pt idx="272">
                  <c:v>3.6595174262734584</c:v>
                </c:pt>
                <c:pt idx="273">
                  <c:v>3.6631016042780749</c:v>
                </c:pt>
                <c:pt idx="274">
                  <c:v>3.6666666666666665</c:v>
                </c:pt>
                <c:pt idx="275">
                  <c:v>3.6702127659574471</c:v>
                </c:pt>
                <c:pt idx="276">
                  <c:v>3.6737400530503979</c:v>
                </c:pt>
                <c:pt idx="277">
                  <c:v>3.6772486772486772</c:v>
                </c:pt>
                <c:pt idx="278">
                  <c:v>3.6807387862796839</c:v>
                </c:pt>
                <c:pt idx="279">
                  <c:v>3.6842105263157894</c:v>
                </c:pt>
                <c:pt idx="280">
                  <c:v>3.6876640419947506</c:v>
                </c:pt>
                <c:pt idx="281">
                  <c:v>3.6910994764397902</c:v>
                </c:pt>
                <c:pt idx="282">
                  <c:v>3.6945169712793735</c:v>
                </c:pt>
                <c:pt idx="283">
                  <c:v>3.697916666666667</c:v>
                </c:pt>
                <c:pt idx="284">
                  <c:v>3.7012987012987013</c:v>
                </c:pt>
                <c:pt idx="285">
                  <c:v>3.704663212435233</c:v>
                </c:pt>
                <c:pt idx="286">
                  <c:v>3.7080103359173129</c:v>
                </c:pt>
                <c:pt idx="287">
                  <c:v>3.7113402061855671</c:v>
                </c:pt>
                <c:pt idx="288">
                  <c:v>3.7146529562982007</c:v>
                </c:pt>
                <c:pt idx="289">
                  <c:v>3.7179487179487181</c:v>
                </c:pt>
                <c:pt idx="290">
                  <c:v>3.7212276214833762</c:v>
                </c:pt>
                <c:pt idx="291">
                  <c:v>3.7244897959183678</c:v>
                </c:pt>
                <c:pt idx="292">
                  <c:v>3.7277353689567425</c:v>
                </c:pt>
                <c:pt idx="293">
                  <c:v>3.7309644670050761</c:v>
                </c:pt>
                <c:pt idx="294">
                  <c:v>3.7341772151898733</c:v>
                </c:pt>
                <c:pt idx="295">
                  <c:v>3.7373737373737375</c:v>
                </c:pt>
                <c:pt idx="296">
                  <c:v>3.7405541561712847</c:v>
                </c:pt>
                <c:pt idx="297">
                  <c:v>3.7437185929648242</c:v>
                </c:pt>
                <c:pt idx="298">
                  <c:v>3.7468671679197998</c:v>
                </c:pt>
                <c:pt idx="299">
                  <c:v>3.75</c:v>
                </c:pt>
                <c:pt idx="300">
                  <c:v>3.7531172069825436</c:v>
                </c:pt>
                <c:pt idx="301">
                  <c:v>3.7562189054726369</c:v>
                </c:pt>
                <c:pt idx="302">
                  <c:v>3.759305210918114</c:v>
                </c:pt>
                <c:pt idx="303">
                  <c:v>3.7623762376237622</c:v>
                </c:pt>
                <c:pt idx="304">
                  <c:v>3.7654320987654319</c:v>
                </c:pt>
                <c:pt idx="305">
                  <c:v>3.7684729064039408</c:v>
                </c:pt>
                <c:pt idx="306">
                  <c:v>3.7714987714987713</c:v>
                </c:pt>
                <c:pt idx="307">
                  <c:v>3.7745098039215685</c:v>
                </c:pt>
                <c:pt idx="308">
                  <c:v>3.7775061124694376</c:v>
                </c:pt>
                <c:pt idx="309">
                  <c:v>3.7804878048780486</c:v>
                </c:pt>
                <c:pt idx="310">
                  <c:v>3.7834549878345496</c:v>
                </c:pt>
                <c:pt idx="311">
                  <c:v>3.7864077669902914</c:v>
                </c:pt>
                <c:pt idx="312">
                  <c:v>3.7893462469733659</c:v>
                </c:pt>
                <c:pt idx="313">
                  <c:v>3.7922705314009661</c:v>
                </c:pt>
                <c:pt idx="314">
                  <c:v>3.7951807228915664</c:v>
                </c:pt>
                <c:pt idx="315">
                  <c:v>3.7980769230769229</c:v>
                </c:pt>
                <c:pt idx="316">
                  <c:v>3.8009592326139092</c:v>
                </c:pt>
                <c:pt idx="317">
                  <c:v>3.803827751196172</c:v>
                </c:pt>
                <c:pt idx="318">
                  <c:v>3.8066825775656326</c:v>
                </c:pt>
                <c:pt idx="319">
                  <c:v>3.8095238095238093</c:v>
                </c:pt>
                <c:pt idx="320">
                  <c:v>3.8123515439429929</c:v>
                </c:pt>
                <c:pt idx="321">
                  <c:v>3.8151658767772512</c:v>
                </c:pt>
                <c:pt idx="322">
                  <c:v>3.8179669030732861</c:v>
                </c:pt>
                <c:pt idx="323">
                  <c:v>3.8207547169811322</c:v>
                </c:pt>
                <c:pt idx="324">
                  <c:v>3.8235294117647056</c:v>
                </c:pt>
                <c:pt idx="325">
                  <c:v>3.826291079812207</c:v>
                </c:pt>
                <c:pt idx="326">
                  <c:v>3.8290398126463696</c:v>
                </c:pt>
                <c:pt idx="327">
                  <c:v>3.8317757009345792</c:v>
                </c:pt>
                <c:pt idx="328">
                  <c:v>3.8344988344988344</c:v>
                </c:pt>
                <c:pt idx="329">
                  <c:v>3.8372093023255816</c:v>
                </c:pt>
                <c:pt idx="330">
                  <c:v>3.8399071925754056</c:v>
                </c:pt>
                <c:pt idx="331">
                  <c:v>3.8425925925925926</c:v>
                </c:pt>
                <c:pt idx="332">
                  <c:v>3.8452655889145499</c:v>
                </c:pt>
                <c:pt idx="333">
                  <c:v>3.8479262672811059</c:v>
                </c:pt>
                <c:pt idx="334">
                  <c:v>3.8505747126436778</c:v>
                </c:pt>
                <c:pt idx="335">
                  <c:v>3.8532110091743119</c:v>
                </c:pt>
                <c:pt idx="336">
                  <c:v>3.8558352402745992</c:v>
                </c:pt>
                <c:pt idx="337">
                  <c:v>3.8584474885844751</c:v>
                </c:pt>
                <c:pt idx="338">
                  <c:v>3.8610478359908882</c:v>
                </c:pt>
                <c:pt idx="339">
                  <c:v>3.8636363636363633</c:v>
                </c:pt>
                <c:pt idx="340">
                  <c:v>3.8662131519274379</c:v>
                </c:pt>
                <c:pt idx="341">
                  <c:v>3.8687782805429864</c:v>
                </c:pt>
                <c:pt idx="342">
                  <c:v>3.8713318284424378</c:v>
                </c:pt>
                <c:pt idx="343">
                  <c:v>3.8738738738738738</c:v>
                </c:pt>
                <c:pt idx="344">
                  <c:v>3.8764044943820224</c:v>
                </c:pt>
                <c:pt idx="345">
                  <c:v>3.8789237668161434</c:v>
                </c:pt>
                <c:pt idx="346">
                  <c:v>3.8814317673378076</c:v>
                </c:pt>
                <c:pt idx="347">
                  <c:v>3.8839285714285716</c:v>
                </c:pt>
                <c:pt idx="348">
                  <c:v>3.8864142538975499</c:v>
                </c:pt>
                <c:pt idx="349">
                  <c:v>3.8888888888888888</c:v>
                </c:pt>
                <c:pt idx="350">
                  <c:v>3.8913525498891355</c:v>
                </c:pt>
                <c:pt idx="351">
                  <c:v>3.8938053097345131</c:v>
                </c:pt>
                <c:pt idx="352">
                  <c:v>3.8962472406181012</c:v>
                </c:pt>
                <c:pt idx="353">
                  <c:v>3.8986784140969162</c:v>
                </c:pt>
                <c:pt idx="354">
                  <c:v>3.901098901098901</c:v>
                </c:pt>
                <c:pt idx="355">
                  <c:v>3.9035087719298245</c:v>
                </c:pt>
                <c:pt idx="356">
                  <c:v>3.9059080962800872</c:v>
                </c:pt>
                <c:pt idx="357">
                  <c:v>3.9082969432314414</c:v>
                </c:pt>
                <c:pt idx="358">
                  <c:v>3.9106753812636166</c:v>
                </c:pt>
                <c:pt idx="359">
                  <c:v>3.9130434782608696</c:v>
                </c:pt>
                <c:pt idx="360">
                  <c:v>3.9154013015184379</c:v>
                </c:pt>
                <c:pt idx="361">
                  <c:v>3.9177489177489178</c:v>
                </c:pt>
                <c:pt idx="362">
                  <c:v>3.9200863930885528</c:v>
                </c:pt>
                <c:pt idx="363">
                  <c:v>3.922413793103448</c:v>
                </c:pt>
                <c:pt idx="364">
                  <c:v>3.924731182795699</c:v>
                </c:pt>
                <c:pt idx="365">
                  <c:v>3.9270386266094421</c:v>
                </c:pt>
                <c:pt idx="366">
                  <c:v>3.9293361884368312</c:v>
                </c:pt>
                <c:pt idx="367">
                  <c:v>3.9316239316239314</c:v>
                </c:pt>
                <c:pt idx="368">
                  <c:v>3.9339019189765456</c:v>
                </c:pt>
                <c:pt idx="369">
                  <c:v>3.9361702127659575</c:v>
                </c:pt>
                <c:pt idx="370">
                  <c:v>3.9384288747346075</c:v>
                </c:pt>
                <c:pt idx="371">
                  <c:v>3.9406779661016951</c:v>
                </c:pt>
                <c:pt idx="372">
                  <c:v>3.9429175475687108</c:v>
                </c:pt>
                <c:pt idx="373">
                  <c:v>3.9451476793248945</c:v>
                </c:pt>
                <c:pt idx="374">
                  <c:v>3.9473684210526319</c:v>
                </c:pt>
                <c:pt idx="375">
                  <c:v>3.9495798319327728</c:v>
                </c:pt>
                <c:pt idx="376">
                  <c:v>3.9517819706498951</c:v>
                </c:pt>
                <c:pt idx="377">
                  <c:v>3.9539748953974896</c:v>
                </c:pt>
                <c:pt idx="378">
                  <c:v>3.9561586638830897</c:v>
                </c:pt>
                <c:pt idx="379">
                  <c:v>3.958333333333333</c:v>
                </c:pt>
                <c:pt idx="380">
                  <c:v>3.9604989604989607</c:v>
                </c:pt>
                <c:pt idx="381">
                  <c:v>3.9626556016597507</c:v>
                </c:pt>
                <c:pt idx="382">
                  <c:v>3.9648033126293996</c:v>
                </c:pt>
                <c:pt idx="383">
                  <c:v>3.9669421487603307</c:v>
                </c:pt>
                <c:pt idx="384">
                  <c:v>3.9690721649484533</c:v>
                </c:pt>
                <c:pt idx="385">
                  <c:v>3.9711934156378605</c:v>
                </c:pt>
                <c:pt idx="386">
                  <c:v>3.9733059548254617</c:v>
                </c:pt>
                <c:pt idx="387">
                  <c:v>3.9754098360655736</c:v>
                </c:pt>
                <c:pt idx="388">
                  <c:v>3.9775051124744376</c:v>
                </c:pt>
                <c:pt idx="389">
                  <c:v>3.9795918367346941</c:v>
                </c:pt>
                <c:pt idx="390">
                  <c:v>3.9816700610997962</c:v>
                </c:pt>
                <c:pt idx="391">
                  <c:v>3.9837398373983741</c:v>
                </c:pt>
                <c:pt idx="392">
                  <c:v>3.9858012170385395</c:v>
                </c:pt>
                <c:pt idx="393">
                  <c:v>3.9878542510121457</c:v>
                </c:pt>
                <c:pt idx="394">
                  <c:v>3.9898989898989901</c:v>
                </c:pt>
                <c:pt idx="395">
                  <c:v>3.9919354838709675</c:v>
                </c:pt>
                <c:pt idx="396">
                  <c:v>3.9939637826961771</c:v>
                </c:pt>
                <c:pt idx="397">
                  <c:v>3.9959839357429718</c:v>
                </c:pt>
                <c:pt idx="398">
                  <c:v>3.9979959919839683</c:v>
                </c:pt>
                <c:pt idx="399">
                  <c:v>4</c:v>
                </c:pt>
                <c:pt idx="400">
                  <c:v>4.0019960079840322</c:v>
                </c:pt>
                <c:pt idx="401">
                  <c:v>4.0039840637450199</c:v>
                </c:pt>
                <c:pt idx="402">
                  <c:v>4.0059642147117298</c:v>
                </c:pt>
                <c:pt idx="403">
                  <c:v>4.0079365079365079</c:v>
                </c:pt>
                <c:pt idx="404">
                  <c:v>4.0099009900990099</c:v>
                </c:pt>
                <c:pt idx="405">
                  <c:v>4.0118577075098818</c:v>
                </c:pt>
                <c:pt idx="406">
                  <c:v>4.0138067061143987</c:v>
                </c:pt>
                <c:pt idx="407">
                  <c:v>4.015748031496063</c:v>
                </c:pt>
                <c:pt idx="408">
                  <c:v>4.0176817288801567</c:v>
                </c:pt>
                <c:pt idx="409">
                  <c:v>4.0196078431372548</c:v>
                </c:pt>
                <c:pt idx="410">
                  <c:v>4.021526418786693</c:v>
                </c:pt>
                <c:pt idx="411">
                  <c:v>4.0234375</c:v>
                </c:pt>
                <c:pt idx="412">
                  <c:v>4.0253411306042883</c:v>
                </c:pt>
                <c:pt idx="413">
                  <c:v>4.027237354085603</c:v>
                </c:pt>
                <c:pt idx="414">
                  <c:v>4.0291262135922326</c:v>
                </c:pt>
                <c:pt idx="415">
                  <c:v>4.0310077519379846</c:v>
                </c:pt>
                <c:pt idx="416">
                  <c:v>4.032882011605416</c:v>
                </c:pt>
                <c:pt idx="417">
                  <c:v>4.0347490347490353</c:v>
                </c:pt>
                <c:pt idx="418">
                  <c:v>4.0366088631984587</c:v>
                </c:pt>
                <c:pt idx="419">
                  <c:v>4.0384615384615383</c:v>
                </c:pt>
                <c:pt idx="420">
                  <c:v>4.0403071017274472</c:v>
                </c:pt>
                <c:pt idx="421">
                  <c:v>4.0421455938697317</c:v>
                </c:pt>
                <c:pt idx="422">
                  <c:v>4.0439770554493313</c:v>
                </c:pt>
                <c:pt idx="423">
                  <c:v>4.0458015267175576</c:v>
                </c:pt>
                <c:pt idx="424">
                  <c:v>4.0476190476190474</c:v>
                </c:pt>
                <c:pt idx="425">
                  <c:v>4.0494296577946773</c:v>
                </c:pt>
                <c:pt idx="426">
                  <c:v>4.0512333965844407</c:v>
                </c:pt>
                <c:pt idx="427">
                  <c:v>4.0530303030303028</c:v>
                </c:pt>
                <c:pt idx="428">
                  <c:v>4.0548204158790169</c:v>
                </c:pt>
                <c:pt idx="429">
                  <c:v>4.0566037735849054</c:v>
                </c:pt>
                <c:pt idx="430">
                  <c:v>4.0583804143126176</c:v>
                </c:pt>
                <c:pt idx="431">
                  <c:v>4.0601503759398492</c:v>
                </c:pt>
                <c:pt idx="432">
                  <c:v>4.0619136960600377</c:v>
                </c:pt>
                <c:pt idx="433">
                  <c:v>4.0636704119850187</c:v>
                </c:pt>
                <c:pt idx="434">
                  <c:v>4.065420560747663</c:v>
                </c:pt>
                <c:pt idx="435">
                  <c:v>4.0671641791044779</c:v>
                </c:pt>
                <c:pt idx="436">
                  <c:v>4.0689013035381745</c:v>
                </c:pt>
                <c:pt idx="437">
                  <c:v>4.0706319702602229</c:v>
                </c:pt>
                <c:pt idx="438">
                  <c:v>4.0723562152133583</c:v>
                </c:pt>
                <c:pt idx="439">
                  <c:v>4.0740740740740735</c:v>
                </c:pt>
                <c:pt idx="440">
                  <c:v>4.075785582255083</c:v>
                </c:pt>
                <c:pt idx="441">
                  <c:v>4.0774907749077487</c:v>
                </c:pt>
                <c:pt idx="442">
                  <c:v>4.0791896869244937</c:v>
                </c:pt>
                <c:pt idx="443">
                  <c:v>4.0808823529411766</c:v>
                </c:pt>
                <c:pt idx="444">
                  <c:v>4.0825688073394497</c:v>
                </c:pt>
                <c:pt idx="445">
                  <c:v>4.0842490842490839</c:v>
                </c:pt>
                <c:pt idx="446">
                  <c:v>4.085923217550274</c:v>
                </c:pt>
                <c:pt idx="447">
                  <c:v>4.0875912408759127</c:v>
                </c:pt>
                <c:pt idx="448">
                  <c:v>4.0892531876138429</c:v>
                </c:pt>
                <c:pt idx="449">
                  <c:v>4.0909090909090908</c:v>
                </c:pt>
                <c:pt idx="450">
                  <c:v>4.0925589836660619</c:v>
                </c:pt>
                <c:pt idx="451">
                  <c:v>4.0942028985507246</c:v>
                </c:pt>
                <c:pt idx="452">
                  <c:v>4.0958408679927665</c:v>
                </c:pt>
                <c:pt idx="453">
                  <c:v>4.0974729241877252</c:v>
                </c:pt>
                <c:pt idx="454">
                  <c:v>4.0990990990990985</c:v>
                </c:pt>
                <c:pt idx="455">
                  <c:v>4.1007194244604319</c:v>
                </c:pt>
                <c:pt idx="456">
                  <c:v>4.1023339317773786</c:v>
                </c:pt>
                <c:pt idx="457">
                  <c:v>4.1039426523297493</c:v>
                </c:pt>
                <c:pt idx="458">
                  <c:v>4.1055456171735241</c:v>
                </c:pt>
                <c:pt idx="459">
                  <c:v>4.1071428571428568</c:v>
                </c:pt>
                <c:pt idx="460">
                  <c:v>4.1087344028520505</c:v>
                </c:pt>
                <c:pt idx="461">
                  <c:v>4.1103202846975089</c:v>
                </c:pt>
                <c:pt idx="462">
                  <c:v>4.1119005328596803</c:v>
                </c:pt>
                <c:pt idx="463">
                  <c:v>4.1134751773049647</c:v>
                </c:pt>
                <c:pt idx="464">
                  <c:v>4.1150442477876101</c:v>
                </c:pt>
                <c:pt idx="465">
                  <c:v>4.11660777385159</c:v>
                </c:pt>
                <c:pt idx="466">
                  <c:v>4.1181657848324518</c:v>
                </c:pt>
                <c:pt idx="467">
                  <c:v>4.119718309859155</c:v>
                </c:pt>
                <c:pt idx="468">
                  <c:v>4.1212653778558881</c:v>
                </c:pt>
                <c:pt idx="469">
                  <c:v>4.1228070175438596</c:v>
                </c:pt>
                <c:pt idx="470">
                  <c:v>4.1243432574430825</c:v>
                </c:pt>
                <c:pt idx="471">
                  <c:v>4.1258741258741258</c:v>
                </c:pt>
                <c:pt idx="472">
                  <c:v>4.1273996509598607</c:v>
                </c:pt>
                <c:pt idx="473">
                  <c:v>4.1289198606271773</c:v>
                </c:pt>
                <c:pt idx="474">
                  <c:v>4.1304347826086953</c:v>
                </c:pt>
                <c:pt idx="475">
                  <c:v>4.1319444444444446</c:v>
                </c:pt>
                <c:pt idx="476">
                  <c:v>4.1334488734835357</c:v>
                </c:pt>
                <c:pt idx="477">
                  <c:v>4.1349480968858128</c:v>
                </c:pt>
                <c:pt idx="478">
                  <c:v>4.1364421416234887</c:v>
                </c:pt>
                <c:pt idx="479">
                  <c:v>4.1379310344827589</c:v>
                </c:pt>
                <c:pt idx="480">
                  <c:v>4.1394148020654047</c:v>
                </c:pt>
                <c:pt idx="481">
                  <c:v>4.1408934707903784</c:v>
                </c:pt>
                <c:pt idx="482">
                  <c:v>4.1423670668953685</c:v>
                </c:pt>
                <c:pt idx="483">
                  <c:v>4.1438356164383556</c:v>
                </c:pt>
                <c:pt idx="484">
                  <c:v>4.1452991452991457</c:v>
                </c:pt>
                <c:pt idx="485">
                  <c:v>4.1467576791808876</c:v>
                </c:pt>
                <c:pt idx="486">
                  <c:v>4.1482112436115841</c:v>
                </c:pt>
                <c:pt idx="487">
                  <c:v>4.149659863945578</c:v>
                </c:pt>
                <c:pt idx="488">
                  <c:v>4.151103565365025</c:v>
                </c:pt>
                <c:pt idx="489">
                  <c:v>4.1525423728813564</c:v>
                </c:pt>
                <c:pt idx="490">
                  <c:v>4.1539763113367174</c:v>
                </c:pt>
                <c:pt idx="491">
                  <c:v>4.1554054054054053</c:v>
                </c:pt>
                <c:pt idx="492">
                  <c:v>4.1568296795952779</c:v>
                </c:pt>
                <c:pt idx="493">
                  <c:v>4.1582491582491583</c:v>
                </c:pt>
                <c:pt idx="494">
                  <c:v>4.1596638655462188</c:v>
                </c:pt>
                <c:pt idx="495">
                  <c:v>4.1610738255033555</c:v>
                </c:pt>
                <c:pt idx="496">
                  <c:v>4.1624790619765495</c:v>
                </c:pt>
                <c:pt idx="497">
                  <c:v>4.1638795986622075</c:v>
                </c:pt>
                <c:pt idx="498">
                  <c:v>4.1652754590984973</c:v>
                </c:pt>
                <c:pt idx="499">
                  <c:v>4.166666666666667</c:v>
                </c:pt>
                <c:pt idx="500">
                  <c:v>4.1680532445923459</c:v>
                </c:pt>
                <c:pt idx="501">
                  <c:v>4.1694352159468444</c:v>
                </c:pt>
                <c:pt idx="502">
                  <c:v>4.1708126036484243</c:v>
                </c:pt>
                <c:pt idx="503">
                  <c:v>4.1721854304635766</c:v>
                </c:pt>
                <c:pt idx="504">
                  <c:v>4.1735537190082646</c:v>
                </c:pt>
                <c:pt idx="505">
                  <c:v>4.1749174917491754</c:v>
                </c:pt>
                <c:pt idx="506">
                  <c:v>4.1762767710049422</c:v>
                </c:pt>
                <c:pt idx="507">
                  <c:v>4.1776315789473681</c:v>
                </c:pt>
                <c:pt idx="508">
                  <c:v>4.1789819376026269</c:v>
                </c:pt>
                <c:pt idx="509">
                  <c:v>4.1803278688524594</c:v>
                </c:pt>
                <c:pt idx="510">
                  <c:v>4.1816693944353514</c:v>
                </c:pt>
                <c:pt idx="511">
                  <c:v>4.1830065359477127</c:v>
                </c:pt>
                <c:pt idx="512">
                  <c:v>4.1843393148450243</c:v>
                </c:pt>
                <c:pt idx="513">
                  <c:v>4.1856677524429973</c:v>
                </c:pt>
                <c:pt idx="514">
                  <c:v>4.1869918699186996</c:v>
                </c:pt>
                <c:pt idx="515">
                  <c:v>4.1883116883116882</c:v>
                </c:pt>
                <c:pt idx="516">
                  <c:v>4.1896272285251221</c:v>
                </c:pt>
                <c:pt idx="517">
                  <c:v>4.1909385113268609</c:v>
                </c:pt>
                <c:pt idx="518">
                  <c:v>4.1922455573505655</c:v>
                </c:pt>
                <c:pt idx="519">
                  <c:v>4.193548387096774</c:v>
                </c:pt>
                <c:pt idx="520">
                  <c:v>4.1948470209339774</c:v>
                </c:pt>
                <c:pt idx="521">
                  <c:v>4.1961414790996789</c:v>
                </c:pt>
                <c:pt idx="522">
                  <c:v>4.1974317817014448</c:v>
                </c:pt>
                <c:pt idx="523">
                  <c:v>4.1987179487179489</c:v>
                </c:pt>
                <c:pt idx="524">
                  <c:v>4.2</c:v>
                </c:pt>
                <c:pt idx="525">
                  <c:v>4.201277955271566</c:v>
                </c:pt>
                <c:pt idx="526">
                  <c:v>4.2025518341307819</c:v>
                </c:pt>
                <c:pt idx="527">
                  <c:v>4.2038216560509554</c:v>
                </c:pt>
                <c:pt idx="528">
                  <c:v>4.2050874403815577</c:v>
                </c:pt>
                <c:pt idx="529">
                  <c:v>4.2063492063492065</c:v>
                </c:pt>
                <c:pt idx="530">
                  <c:v>4.2076069730586365</c:v>
                </c:pt>
                <c:pt idx="531">
                  <c:v>4.2088607594936711</c:v>
                </c:pt>
                <c:pt idx="532">
                  <c:v>4.2101105845181674</c:v>
                </c:pt>
                <c:pt idx="533">
                  <c:v>4.2113564668769712</c:v>
                </c:pt>
                <c:pt idx="534">
                  <c:v>4.21259842519685</c:v>
                </c:pt>
                <c:pt idx="535">
                  <c:v>4.2138364779874218</c:v>
                </c:pt>
                <c:pt idx="536">
                  <c:v>4.215070643642072</c:v>
                </c:pt>
                <c:pt idx="537">
                  <c:v>4.2163009404388712</c:v>
                </c:pt>
                <c:pt idx="538">
                  <c:v>4.2175273865414713</c:v>
                </c:pt>
                <c:pt idx="539">
                  <c:v>4.21875</c:v>
                </c:pt>
                <c:pt idx="540">
                  <c:v>4.2199687987519505</c:v>
                </c:pt>
                <c:pt idx="541">
                  <c:v>4.2211838006230531</c:v>
                </c:pt>
                <c:pt idx="542">
                  <c:v>4.2223950233281489</c:v>
                </c:pt>
                <c:pt idx="543">
                  <c:v>4.2236024844720497</c:v>
                </c:pt>
                <c:pt idx="544">
                  <c:v>4.2248062015503871</c:v>
                </c:pt>
                <c:pt idx="545">
                  <c:v>4.2260061919504643</c:v>
                </c:pt>
                <c:pt idx="546">
                  <c:v>4.2272024729520865</c:v>
                </c:pt>
                <c:pt idx="547">
                  <c:v>4.2283950617283947</c:v>
                </c:pt>
                <c:pt idx="548">
                  <c:v>4.2295839753466877</c:v>
                </c:pt>
                <c:pt idx="549">
                  <c:v>4.2307692307692308</c:v>
                </c:pt>
                <c:pt idx="550">
                  <c:v>4.2319508448540706</c:v>
                </c:pt>
                <c:pt idx="551">
                  <c:v>4.2331288343558278</c:v>
                </c:pt>
                <c:pt idx="552">
                  <c:v>4.2343032159264933</c:v>
                </c:pt>
                <c:pt idx="553">
                  <c:v>4.2354740061162079</c:v>
                </c:pt>
                <c:pt idx="554">
                  <c:v>4.2366412213740459</c:v>
                </c:pt>
                <c:pt idx="555">
                  <c:v>4.23780487804878</c:v>
                </c:pt>
                <c:pt idx="556">
                  <c:v>4.2389649923896497</c:v>
                </c:pt>
                <c:pt idx="557">
                  <c:v>4.2401215805471129</c:v>
                </c:pt>
                <c:pt idx="558">
                  <c:v>4.2412746585735963</c:v>
                </c:pt>
                <c:pt idx="559">
                  <c:v>4.2424242424242422</c:v>
                </c:pt>
                <c:pt idx="560">
                  <c:v>4.2435703479576397</c:v>
                </c:pt>
                <c:pt idx="561">
                  <c:v>4.2447129909365557</c:v>
                </c:pt>
                <c:pt idx="562">
                  <c:v>4.2458521870286576</c:v>
                </c:pt>
                <c:pt idx="563">
                  <c:v>4.2469879518072293</c:v>
                </c:pt>
                <c:pt idx="564">
                  <c:v>4.2481203007518795</c:v>
                </c:pt>
                <c:pt idx="565">
                  <c:v>4.2492492492492495</c:v>
                </c:pt>
                <c:pt idx="566">
                  <c:v>4.2503748125937033</c:v>
                </c:pt>
                <c:pt idx="567">
                  <c:v>4.2514970059880239</c:v>
                </c:pt>
                <c:pt idx="568">
                  <c:v>4.2526158445440956</c:v>
                </c:pt>
                <c:pt idx="569">
                  <c:v>4.2537313432835822</c:v>
                </c:pt>
                <c:pt idx="570">
                  <c:v>4.2548435171385988</c:v>
                </c:pt>
                <c:pt idx="571">
                  <c:v>4.2559523809523805</c:v>
                </c:pt>
                <c:pt idx="572">
                  <c:v>4.2570579494799405</c:v>
                </c:pt>
                <c:pt idx="573">
                  <c:v>4.258160237388724</c:v>
                </c:pt>
                <c:pt idx="574">
                  <c:v>4.2592592592592595</c:v>
                </c:pt>
                <c:pt idx="575">
                  <c:v>4.2603550295857993</c:v>
                </c:pt>
                <c:pt idx="576">
                  <c:v>4.261447562776957</c:v>
                </c:pt>
                <c:pt idx="577">
                  <c:v>4.2625368731563427</c:v>
                </c:pt>
                <c:pt idx="578">
                  <c:v>4.2636229749631811</c:v>
                </c:pt>
                <c:pt idx="579">
                  <c:v>4.2647058823529411</c:v>
                </c:pt>
                <c:pt idx="580">
                  <c:v>4.2657856093979438</c:v>
                </c:pt>
                <c:pt idx="581">
                  <c:v>4.2668621700879763</c:v>
                </c:pt>
                <c:pt idx="582">
                  <c:v>4.267935578330893</c:v>
                </c:pt>
                <c:pt idx="583">
                  <c:v>4.269005847953216</c:v>
                </c:pt>
                <c:pt idx="584">
                  <c:v>4.2700729927007295</c:v>
                </c:pt>
                <c:pt idx="585">
                  <c:v>4.2711370262390673</c:v>
                </c:pt>
                <c:pt idx="586">
                  <c:v>4.2721979621542943</c:v>
                </c:pt>
                <c:pt idx="587">
                  <c:v>4.2732558139534884</c:v>
                </c:pt>
                <c:pt idx="588">
                  <c:v>4.2743105950653124</c:v>
                </c:pt>
                <c:pt idx="589">
                  <c:v>4.27536231884058</c:v>
                </c:pt>
                <c:pt idx="590">
                  <c:v>4.276410998552822</c:v>
                </c:pt>
                <c:pt idx="591">
                  <c:v>4.2774566473988438</c:v>
                </c:pt>
                <c:pt idx="592">
                  <c:v>4.2784992784992788</c:v>
                </c:pt>
                <c:pt idx="593">
                  <c:v>4.2795389048991357</c:v>
                </c:pt>
                <c:pt idx="594">
                  <c:v>4.2805755395683454</c:v>
                </c:pt>
                <c:pt idx="595">
                  <c:v>4.2816091954022992</c:v>
                </c:pt>
                <c:pt idx="596">
                  <c:v>4.2826398852223821</c:v>
                </c:pt>
                <c:pt idx="597">
                  <c:v>4.2836676217765044</c:v>
                </c:pt>
                <c:pt idx="598">
                  <c:v>4.2846924177396275</c:v>
                </c:pt>
                <c:pt idx="599">
                  <c:v>4.2857142857142856</c:v>
                </c:pt>
                <c:pt idx="600">
                  <c:v>4.2867332382310988</c:v>
                </c:pt>
                <c:pt idx="601">
                  <c:v>4.2877492877492882</c:v>
                </c:pt>
                <c:pt idx="602">
                  <c:v>4.2887624466571834</c:v>
                </c:pt>
                <c:pt idx="603">
                  <c:v>4.2897727272727266</c:v>
                </c:pt>
                <c:pt idx="604">
                  <c:v>4.2907801418439719</c:v>
                </c:pt>
                <c:pt idx="605">
                  <c:v>4.2917847025495757</c:v>
                </c:pt>
                <c:pt idx="606">
                  <c:v>4.2927864214992928</c:v>
                </c:pt>
                <c:pt idx="607">
                  <c:v>4.2937853107344628</c:v>
                </c:pt>
                <c:pt idx="608">
                  <c:v>4.294781382228491</c:v>
                </c:pt>
                <c:pt idx="609">
                  <c:v>4.295774647887324</c:v>
                </c:pt>
                <c:pt idx="610">
                  <c:v>4.2967651195499297</c:v>
                </c:pt>
                <c:pt idx="611">
                  <c:v>4.297752808988764</c:v>
                </c:pt>
                <c:pt idx="612">
                  <c:v>4.2987377279102388</c:v>
                </c:pt>
                <c:pt idx="613">
                  <c:v>4.2997198879551828</c:v>
                </c:pt>
                <c:pt idx="614">
                  <c:v>4.3006993006993008</c:v>
                </c:pt>
                <c:pt idx="615">
                  <c:v>4.3016759776536313</c:v>
                </c:pt>
                <c:pt idx="616">
                  <c:v>4.3026499302649928</c:v>
                </c:pt>
                <c:pt idx="617">
                  <c:v>4.3036211699164344</c:v>
                </c:pt>
                <c:pt idx="618">
                  <c:v>4.3045897079276774</c:v>
                </c:pt>
                <c:pt idx="619">
                  <c:v>4.3055555555555554</c:v>
                </c:pt>
                <c:pt idx="620">
                  <c:v>4.3065187239944516</c:v>
                </c:pt>
                <c:pt idx="621">
                  <c:v>4.3074792243767313</c:v>
                </c:pt>
                <c:pt idx="622">
                  <c:v>4.308437067773168</c:v>
                </c:pt>
                <c:pt idx="623">
                  <c:v>4.3093922651933703</c:v>
                </c:pt>
                <c:pt idx="624">
                  <c:v>4.3103448275862064</c:v>
                </c:pt>
                <c:pt idx="625">
                  <c:v>4.3112947658402208</c:v>
                </c:pt>
                <c:pt idx="626">
                  <c:v>4.3122420907840446</c:v>
                </c:pt>
                <c:pt idx="627">
                  <c:v>4.3131868131868139</c:v>
                </c:pt>
                <c:pt idx="628">
                  <c:v>4.3141289437585737</c:v>
                </c:pt>
                <c:pt idx="629">
                  <c:v>4.3150684931506849</c:v>
                </c:pt>
                <c:pt idx="630">
                  <c:v>4.316005471956224</c:v>
                </c:pt>
                <c:pt idx="631">
                  <c:v>4.3169398907103824</c:v>
                </c:pt>
                <c:pt idx="632">
                  <c:v>4.3178717598908598</c:v>
                </c:pt>
                <c:pt idx="633">
                  <c:v>4.3188010899182565</c:v>
                </c:pt>
                <c:pt idx="634">
                  <c:v>4.3197278911564627</c:v>
                </c:pt>
                <c:pt idx="635">
                  <c:v>4.320652173913043</c:v>
                </c:pt>
                <c:pt idx="636">
                  <c:v>4.3215739484396201</c:v>
                </c:pt>
                <c:pt idx="637">
                  <c:v>4.3224932249322494</c:v>
                </c:pt>
                <c:pt idx="638">
                  <c:v>4.3234100135317997</c:v>
                </c:pt>
                <c:pt idx="639">
                  <c:v>4.3243243243243246</c:v>
                </c:pt>
                <c:pt idx="640">
                  <c:v>4.3252361673414299</c:v>
                </c:pt>
                <c:pt idx="641">
                  <c:v>4.3261455525606465</c:v>
                </c:pt>
                <c:pt idx="642">
                  <c:v>4.3270524899057872</c:v>
                </c:pt>
                <c:pt idx="643">
                  <c:v>4.327956989247312</c:v>
                </c:pt>
                <c:pt idx="644">
                  <c:v>4.3288590604026842</c:v>
                </c:pt>
                <c:pt idx="645">
                  <c:v>4.3297587131367292</c:v>
                </c:pt>
                <c:pt idx="646">
                  <c:v>4.3306559571619809</c:v>
                </c:pt>
                <c:pt idx="647">
                  <c:v>4.3315508021390379</c:v>
                </c:pt>
                <c:pt idx="648">
                  <c:v>4.3324432576769025</c:v>
                </c:pt>
                <c:pt idx="649">
                  <c:v>4.3333333333333339</c:v>
                </c:pt>
                <c:pt idx="650">
                  <c:v>4.3342210386151798</c:v>
                </c:pt>
                <c:pt idx="651">
                  <c:v>4.3351063829787231</c:v>
                </c:pt>
                <c:pt idx="652">
                  <c:v>4.335989375830013</c:v>
                </c:pt>
                <c:pt idx="653">
                  <c:v>4.3368700265251992</c:v>
                </c:pt>
                <c:pt idx="654">
                  <c:v>4.3377483443708611</c:v>
                </c:pt>
                <c:pt idx="655">
                  <c:v>4.3386243386243386</c:v>
                </c:pt>
                <c:pt idx="656">
                  <c:v>4.3394980184940559</c:v>
                </c:pt>
                <c:pt idx="657">
                  <c:v>4.3403693931398415</c:v>
                </c:pt>
                <c:pt idx="658">
                  <c:v>4.3412384716732539</c:v>
                </c:pt>
                <c:pt idx="659">
                  <c:v>4.3421052631578947</c:v>
                </c:pt>
                <c:pt idx="660">
                  <c:v>4.3429697766097242</c:v>
                </c:pt>
                <c:pt idx="661">
                  <c:v>4.3438320209973753</c:v>
                </c:pt>
                <c:pt idx="662">
                  <c:v>4.3446920052424636</c:v>
                </c:pt>
                <c:pt idx="663">
                  <c:v>4.3455497382198951</c:v>
                </c:pt>
                <c:pt idx="664">
                  <c:v>4.3464052287581705</c:v>
                </c:pt>
                <c:pt idx="665">
                  <c:v>4.3472584856396868</c:v>
                </c:pt>
                <c:pt idx="666">
                  <c:v>4.3481095176010429</c:v>
                </c:pt>
                <c:pt idx="667">
                  <c:v>4.348958333333333</c:v>
                </c:pt>
                <c:pt idx="668">
                  <c:v>4.3498049414824447</c:v>
                </c:pt>
                <c:pt idx="669">
                  <c:v>4.3506493506493502</c:v>
                </c:pt>
                <c:pt idx="670">
                  <c:v>4.3514915693904026</c:v>
                </c:pt>
                <c:pt idx="671">
                  <c:v>4.3523316062176161</c:v>
                </c:pt>
                <c:pt idx="672">
                  <c:v>4.3531694695989653</c:v>
                </c:pt>
                <c:pt idx="673">
                  <c:v>4.3540051679586558</c:v>
                </c:pt>
                <c:pt idx="674">
                  <c:v>4.354838709677419</c:v>
                </c:pt>
                <c:pt idx="675">
                  <c:v>4.355670103092784</c:v>
                </c:pt>
                <c:pt idx="676">
                  <c:v>4.3564993564993566</c:v>
                </c:pt>
                <c:pt idx="677">
                  <c:v>4.3573264781491003</c:v>
                </c:pt>
                <c:pt idx="678">
                  <c:v>4.3581514762516047</c:v>
                </c:pt>
                <c:pt idx="679">
                  <c:v>4.3589743589743595</c:v>
                </c:pt>
                <c:pt idx="680">
                  <c:v>4.3597951344430221</c:v>
                </c:pt>
                <c:pt idx="681">
                  <c:v>4.3606138107416879</c:v>
                </c:pt>
                <c:pt idx="682">
                  <c:v>4.3614303959131542</c:v>
                </c:pt>
                <c:pt idx="683">
                  <c:v>4.3622448979591839</c:v>
                </c:pt>
                <c:pt idx="684">
                  <c:v>4.3630573248407645</c:v>
                </c:pt>
                <c:pt idx="685">
                  <c:v>4.3638676844783717</c:v>
                </c:pt>
                <c:pt idx="686">
                  <c:v>4.3646759847522238</c:v>
                </c:pt>
                <c:pt idx="687">
                  <c:v>4.3654822335025383</c:v>
                </c:pt>
                <c:pt idx="688">
                  <c:v>4.3662864385297846</c:v>
                </c:pt>
                <c:pt idx="689">
                  <c:v>4.3670886075949369</c:v>
                </c:pt>
                <c:pt idx="690">
                  <c:v>4.3678887484197224</c:v>
                </c:pt>
                <c:pt idx="691">
                  <c:v>4.3686868686868685</c:v>
                </c:pt>
                <c:pt idx="692">
                  <c:v>4.3694829760403531</c:v>
                </c:pt>
                <c:pt idx="693">
                  <c:v>4.3702770780856426</c:v>
                </c:pt>
                <c:pt idx="694">
                  <c:v>4.3710691823899372</c:v>
                </c:pt>
                <c:pt idx="695">
                  <c:v>4.3718592964824126</c:v>
                </c:pt>
                <c:pt idx="696">
                  <c:v>4.3726474278544538</c:v>
                </c:pt>
                <c:pt idx="697">
                  <c:v>4.3734335839598995</c:v>
                </c:pt>
                <c:pt idx="698">
                  <c:v>4.3742177722152693</c:v>
                </c:pt>
                <c:pt idx="699">
                  <c:v>4.375</c:v>
                </c:pt>
                <c:pt idx="700">
                  <c:v>4.3757802746566794</c:v>
                </c:pt>
                <c:pt idx="701">
                  <c:v>4.3765586034912722</c:v>
                </c:pt>
                <c:pt idx="702">
                  <c:v>4.3773349937733492</c:v>
                </c:pt>
                <c:pt idx="703">
                  <c:v>4.378109452736318</c:v>
                </c:pt>
                <c:pt idx="704">
                  <c:v>4.3788819875776399</c:v>
                </c:pt>
                <c:pt idx="705">
                  <c:v>4.3796526054590572</c:v>
                </c:pt>
                <c:pt idx="706">
                  <c:v>4.3804213135068153</c:v>
                </c:pt>
                <c:pt idx="707">
                  <c:v>4.3811881188118811</c:v>
                </c:pt>
                <c:pt idx="708">
                  <c:v>4.3819530284301607</c:v>
                </c:pt>
                <c:pt idx="709">
                  <c:v>4.382716049382716</c:v>
                </c:pt>
                <c:pt idx="710">
                  <c:v>4.3834771886559807</c:v>
                </c:pt>
                <c:pt idx="711">
                  <c:v>4.3842364532019706</c:v>
                </c:pt>
                <c:pt idx="712">
                  <c:v>4.3849938499384997</c:v>
                </c:pt>
                <c:pt idx="713">
                  <c:v>4.3857493857493859</c:v>
                </c:pt>
                <c:pt idx="714">
                  <c:v>4.3865030674846626</c:v>
                </c:pt>
                <c:pt idx="715">
                  <c:v>4.3872549019607838</c:v>
                </c:pt>
                <c:pt idx="716">
                  <c:v>4.3880048959608322</c:v>
                </c:pt>
                <c:pt idx="717">
                  <c:v>4.3887530562347186</c:v>
                </c:pt>
                <c:pt idx="718">
                  <c:v>4.3894993894993899</c:v>
                </c:pt>
                <c:pt idx="719">
                  <c:v>4.3902439024390247</c:v>
                </c:pt>
                <c:pt idx="720">
                  <c:v>4.3909866017052375</c:v>
                </c:pt>
                <c:pt idx="721">
                  <c:v>4.3917274939172755</c:v>
                </c:pt>
                <c:pt idx="722">
                  <c:v>4.3924665856622109</c:v>
                </c:pt>
                <c:pt idx="723">
                  <c:v>4.3932038834951461</c:v>
                </c:pt>
                <c:pt idx="724">
                  <c:v>4.3939393939393936</c:v>
                </c:pt>
                <c:pt idx="725">
                  <c:v>4.3946731234866823</c:v>
                </c:pt>
                <c:pt idx="726">
                  <c:v>4.3954050785973395</c:v>
                </c:pt>
                <c:pt idx="727">
                  <c:v>4.3961352657004831</c:v>
                </c:pt>
                <c:pt idx="728">
                  <c:v>4.3968636911942101</c:v>
                </c:pt>
                <c:pt idx="729">
                  <c:v>4.3975903614457827</c:v>
                </c:pt>
                <c:pt idx="730">
                  <c:v>4.3983152827918168</c:v>
                </c:pt>
                <c:pt idx="731">
                  <c:v>4.3990384615384617</c:v>
                </c:pt>
                <c:pt idx="732">
                  <c:v>4.3997599039615851</c:v>
                </c:pt>
                <c:pt idx="733">
                  <c:v>4.4004796163069546</c:v>
                </c:pt>
                <c:pt idx="734">
                  <c:v>4.4011976047904193</c:v>
                </c:pt>
                <c:pt idx="735">
                  <c:v>4.401913875598086</c:v>
                </c:pt>
                <c:pt idx="736">
                  <c:v>4.4026284348864992</c:v>
                </c:pt>
                <c:pt idx="737">
                  <c:v>4.4033412887828156</c:v>
                </c:pt>
                <c:pt idx="738">
                  <c:v>4.4040524433849821</c:v>
                </c:pt>
                <c:pt idx="739">
                  <c:v>4.4047619047619051</c:v>
                </c:pt>
                <c:pt idx="740">
                  <c:v>4.4054696789536267</c:v>
                </c:pt>
                <c:pt idx="741">
                  <c:v>4.4061757719714967</c:v>
                </c:pt>
                <c:pt idx="742">
                  <c:v>4.4068801897983398</c:v>
                </c:pt>
                <c:pt idx="743">
                  <c:v>4.4075829383886251</c:v>
                </c:pt>
                <c:pt idx="744">
                  <c:v>4.4082840236686387</c:v>
                </c:pt>
                <c:pt idx="745">
                  <c:v>4.4089834515366437</c:v>
                </c:pt>
                <c:pt idx="746">
                  <c:v>4.4096812278630457</c:v>
                </c:pt>
                <c:pt idx="747">
                  <c:v>4.4103773584905657</c:v>
                </c:pt>
                <c:pt idx="748">
                  <c:v>4.4110718492343937</c:v>
                </c:pt>
                <c:pt idx="749">
                  <c:v>4.4117647058823533</c:v>
                </c:pt>
                <c:pt idx="750">
                  <c:v>4.4124559341950649</c:v>
                </c:pt>
                <c:pt idx="751">
                  <c:v>4.413145539906103</c:v>
                </c:pt>
                <c:pt idx="752">
                  <c:v>4.4138335287221571</c:v>
                </c:pt>
                <c:pt idx="753">
                  <c:v>4.4145199063231848</c:v>
                </c:pt>
                <c:pt idx="754">
                  <c:v>4.4152046783625734</c:v>
                </c:pt>
                <c:pt idx="755">
                  <c:v>4.41588785046729</c:v>
                </c:pt>
                <c:pt idx="756">
                  <c:v>4.4165694282380397</c:v>
                </c:pt>
                <c:pt idx="757">
                  <c:v>4.4172494172494172</c:v>
                </c:pt>
                <c:pt idx="758">
                  <c:v>4.417927823050058</c:v>
                </c:pt>
                <c:pt idx="759">
                  <c:v>4.4186046511627906</c:v>
                </c:pt>
                <c:pt idx="760">
                  <c:v>4.4192799070847846</c:v>
                </c:pt>
                <c:pt idx="761">
                  <c:v>4.4199535962877032</c:v>
                </c:pt>
                <c:pt idx="762">
                  <c:v>4.4206257242178451</c:v>
                </c:pt>
                <c:pt idx="763">
                  <c:v>4.4212962962962967</c:v>
                </c:pt>
                <c:pt idx="764">
                  <c:v>4.4219653179190752</c:v>
                </c:pt>
                <c:pt idx="765">
                  <c:v>4.4226327944572743</c:v>
                </c:pt>
                <c:pt idx="766">
                  <c:v>4.4232987312572085</c:v>
                </c:pt>
                <c:pt idx="767">
                  <c:v>4.4239631336405534</c:v>
                </c:pt>
                <c:pt idx="768">
                  <c:v>4.4246260069044876</c:v>
                </c:pt>
                <c:pt idx="769">
                  <c:v>4.4252873563218396</c:v>
                </c:pt>
                <c:pt idx="770">
                  <c:v>4.425947187141217</c:v>
                </c:pt>
                <c:pt idx="771">
                  <c:v>4.4266055045871564</c:v>
                </c:pt>
                <c:pt idx="772">
                  <c:v>4.4272623138602523</c:v>
                </c:pt>
                <c:pt idx="773">
                  <c:v>4.4279176201372996</c:v>
                </c:pt>
                <c:pt idx="774">
                  <c:v>4.4285714285714288</c:v>
                </c:pt>
                <c:pt idx="775">
                  <c:v>4.4292237442922371</c:v>
                </c:pt>
                <c:pt idx="776">
                  <c:v>4.4298745724059287</c:v>
                </c:pt>
                <c:pt idx="777">
                  <c:v>4.4305239179954441</c:v>
                </c:pt>
                <c:pt idx="778">
                  <c:v>4.4311717861205917</c:v>
                </c:pt>
                <c:pt idx="779">
                  <c:v>4.4318181818181817</c:v>
                </c:pt>
                <c:pt idx="780">
                  <c:v>4.432463110102157</c:v>
                </c:pt>
                <c:pt idx="781">
                  <c:v>4.4331065759637189</c:v>
                </c:pt>
                <c:pt idx="782">
                  <c:v>4.433748584371461</c:v>
                </c:pt>
                <c:pt idx="783">
                  <c:v>4.4343891402714934</c:v>
                </c:pt>
                <c:pt idx="784">
                  <c:v>4.4350282485875709</c:v>
                </c:pt>
                <c:pt idx="785">
                  <c:v>4.4356659142212189</c:v>
                </c:pt>
                <c:pt idx="786">
                  <c:v>4.4363021420518596</c:v>
                </c:pt>
                <c:pt idx="787">
                  <c:v>4.4369369369369371</c:v>
                </c:pt>
                <c:pt idx="788">
                  <c:v>4.437570303712036</c:v>
                </c:pt>
                <c:pt idx="789">
                  <c:v>4.4382022471910112</c:v>
                </c:pt>
                <c:pt idx="790">
                  <c:v>4.4388327721661049</c:v>
                </c:pt>
                <c:pt idx="791">
                  <c:v>4.4394618834080717</c:v>
                </c:pt>
                <c:pt idx="792">
                  <c:v>4.4400895856662936</c:v>
                </c:pt>
                <c:pt idx="793">
                  <c:v>4.4407158836689034</c:v>
                </c:pt>
                <c:pt idx="794">
                  <c:v>4.4413407821229054</c:v>
                </c:pt>
                <c:pt idx="795">
                  <c:v>4.4419642857142856</c:v>
                </c:pt>
                <c:pt idx="796">
                  <c:v>4.442586399108138</c:v>
                </c:pt>
                <c:pt idx="797">
                  <c:v>4.4432071269487752</c:v>
                </c:pt>
                <c:pt idx="798">
                  <c:v>4.4438264738598443</c:v>
                </c:pt>
                <c:pt idx="799">
                  <c:v>4.4444444444444446</c:v>
                </c:pt>
                <c:pt idx="800">
                  <c:v>4.4450610432852393</c:v>
                </c:pt>
                <c:pt idx="801">
                  <c:v>4.4456762749445673</c:v>
                </c:pt>
                <c:pt idx="802">
                  <c:v>4.4462901439645623</c:v>
                </c:pt>
                <c:pt idx="803">
                  <c:v>4.446902654867257</c:v>
                </c:pt>
                <c:pt idx="804">
                  <c:v>4.4475138121546962</c:v>
                </c:pt>
                <c:pt idx="805">
                  <c:v>4.4481236203090511</c:v>
                </c:pt>
                <c:pt idx="806">
                  <c:v>4.4487320837927227</c:v>
                </c:pt>
                <c:pt idx="807">
                  <c:v>4.4493392070484585</c:v>
                </c:pt>
                <c:pt idx="808">
                  <c:v>4.4499449944994502</c:v>
                </c:pt>
                <c:pt idx="809">
                  <c:v>4.4505494505494507</c:v>
                </c:pt>
                <c:pt idx="810">
                  <c:v>4.4511525795828764</c:v>
                </c:pt>
                <c:pt idx="811">
                  <c:v>4.4517543859649127</c:v>
                </c:pt>
                <c:pt idx="812">
                  <c:v>4.452354874041621</c:v>
                </c:pt>
                <c:pt idx="813">
                  <c:v>4.452954048140044</c:v>
                </c:pt>
                <c:pt idx="814">
                  <c:v>4.4535519125683063</c:v>
                </c:pt>
                <c:pt idx="815">
                  <c:v>4.4541484716157207</c:v>
                </c:pt>
                <c:pt idx="816">
                  <c:v>4.4547437295528898</c:v>
                </c:pt>
                <c:pt idx="817">
                  <c:v>4.4553376906318078</c:v>
                </c:pt>
                <c:pt idx="818">
                  <c:v>4.4559303590859631</c:v>
                </c:pt>
                <c:pt idx="819">
                  <c:v>4.4565217391304346</c:v>
                </c:pt>
                <c:pt idx="820">
                  <c:v>4.4571118349619976</c:v>
                </c:pt>
                <c:pt idx="821">
                  <c:v>4.457700650759219</c:v>
                </c:pt>
                <c:pt idx="822">
                  <c:v>4.4582881906825564</c:v>
                </c:pt>
                <c:pt idx="823">
                  <c:v>4.4588744588744591</c:v>
                </c:pt>
                <c:pt idx="824">
                  <c:v>4.4594594594594597</c:v>
                </c:pt>
                <c:pt idx="825">
                  <c:v>4.4600431965442766</c:v>
                </c:pt>
                <c:pt idx="826">
                  <c:v>4.4606256742179076</c:v>
                </c:pt>
                <c:pt idx="827">
                  <c:v>4.4612068965517242</c:v>
                </c:pt>
                <c:pt idx="828">
                  <c:v>4.4617868675995691</c:v>
                </c:pt>
                <c:pt idx="829">
                  <c:v>4.4623655913978491</c:v>
                </c:pt>
                <c:pt idx="830">
                  <c:v>4.4629430719656282</c:v>
                </c:pt>
                <c:pt idx="831">
                  <c:v>4.4635193133047215</c:v>
                </c:pt>
                <c:pt idx="832">
                  <c:v>4.464094319399786</c:v>
                </c:pt>
                <c:pt idx="833">
                  <c:v>4.4646680942184149</c:v>
                </c:pt>
                <c:pt idx="834">
                  <c:v>4.4652406417112296</c:v>
                </c:pt>
                <c:pt idx="835">
                  <c:v>4.4658119658119659</c:v>
                </c:pt>
                <c:pt idx="836">
                  <c:v>4.4663820704375663</c:v>
                </c:pt>
                <c:pt idx="837">
                  <c:v>4.4669509594882726</c:v>
                </c:pt>
                <c:pt idx="838">
                  <c:v>4.4675186368477107</c:v>
                </c:pt>
                <c:pt idx="839">
                  <c:v>4.4680851063829783</c:v>
                </c:pt>
                <c:pt idx="840">
                  <c:v>4.4686503719447392</c:v>
                </c:pt>
                <c:pt idx="841">
                  <c:v>4.4692144373673042</c:v>
                </c:pt>
                <c:pt idx="842">
                  <c:v>4.4697773064687167</c:v>
                </c:pt>
                <c:pt idx="843">
                  <c:v>4.4703389830508469</c:v>
                </c:pt>
                <c:pt idx="844">
                  <c:v>4.4708994708994707</c:v>
                </c:pt>
                <c:pt idx="845">
                  <c:v>4.471458773784355</c:v>
                </c:pt>
                <c:pt idx="846">
                  <c:v>4.4720168954593458</c:v>
                </c:pt>
                <c:pt idx="847">
                  <c:v>4.4725738396624468</c:v>
                </c:pt>
                <c:pt idx="848">
                  <c:v>4.4731296101159117</c:v>
                </c:pt>
                <c:pt idx="849">
                  <c:v>4.4736842105263159</c:v>
                </c:pt>
                <c:pt idx="850">
                  <c:v>4.4742376445846475</c:v>
                </c:pt>
                <c:pt idx="851">
                  <c:v>4.4747899159663866</c:v>
                </c:pt>
                <c:pt idx="852">
                  <c:v>4.4753410283315844</c:v>
                </c:pt>
                <c:pt idx="853">
                  <c:v>4.4758909853249476</c:v>
                </c:pt>
                <c:pt idx="854">
                  <c:v>4.4764397905759159</c:v>
                </c:pt>
                <c:pt idx="855">
                  <c:v>4.476987447698745</c:v>
                </c:pt>
                <c:pt idx="856">
                  <c:v>4.4775339602925808</c:v>
                </c:pt>
                <c:pt idx="857">
                  <c:v>4.4780793319415446</c:v>
                </c:pt>
                <c:pt idx="858">
                  <c:v>4.4786235662148073</c:v>
                </c:pt>
                <c:pt idx="859">
                  <c:v>4.479166666666667</c:v>
                </c:pt>
                <c:pt idx="860">
                  <c:v>4.4797086368366283</c:v>
                </c:pt>
                <c:pt idx="861">
                  <c:v>4.4802494802494799</c:v>
                </c:pt>
                <c:pt idx="862">
                  <c:v>4.4807892004153684</c:v>
                </c:pt>
                <c:pt idx="863">
                  <c:v>4.4813278008298756</c:v>
                </c:pt>
                <c:pt idx="864">
                  <c:v>4.4818652849740932</c:v>
                </c:pt>
                <c:pt idx="865">
                  <c:v>4.4824016563146998</c:v>
                </c:pt>
                <c:pt idx="866">
                  <c:v>4.4829369183040333</c:v>
                </c:pt>
                <c:pt idx="867">
                  <c:v>4.4834710743801658</c:v>
                </c:pt>
                <c:pt idx="868">
                  <c:v>4.4840041279669762</c:v>
                </c:pt>
                <c:pt idx="869">
                  <c:v>4.4845360824742269</c:v>
                </c:pt>
                <c:pt idx="870">
                  <c:v>4.4850669412976316</c:v>
                </c:pt>
                <c:pt idx="871">
                  <c:v>4.4855967078189298</c:v>
                </c:pt>
                <c:pt idx="872">
                  <c:v>4.4861253854059608</c:v>
                </c:pt>
                <c:pt idx="873">
                  <c:v>4.4866529774127315</c:v>
                </c:pt>
                <c:pt idx="874">
                  <c:v>4.4871794871794872</c:v>
                </c:pt>
                <c:pt idx="875">
                  <c:v>4.4877049180327875</c:v>
                </c:pt>
                <c:pt idx="876">
                  <c:v>4.488229273285568</c:v>
                </c:pt>
                <c:pt idx="877">
                  <c:v>4.4887525562372188</c:v>
                </c:pt>
                <c:pt idx="878">
                  <c:v>4.4892747701736466</c:v>
                </c:pt>
                <c:pt idx="879">
                  <c:v>4.4897959183673466</c:v>
                </c:pt>
                <c:pt idx="880">
                  <c:v>4.4903160040774717</c:v>
                </c:pt>
                <c:pt idx="881">
                  <c:v>4.4908350305498983</c:v>
                </c:pt>
                <c:pt idx="882">
                  <c:v>4.491353001017294</c:v>
                </c:pt>
                <c:pt idx="883">
                  <c:v>4.4918699186991864</c:v>
                </c:pt>
                <c:pt idx="884">
                  <c:v>4.4923857868020303</c:v>
                </c:pt>
                <c:pt idx="885">
                  <c:v>4.4929006085192693</c:v>
                </c:pt>
                <c:pt idx="886">
                  <c:v>4.4934143870314083</c:v>
                </c:pt>
                <c:pt idx="887">
                  <c:v>4.4939271255060733</c:v>
                </c:pt>
                <c:pt idx="888">
                  <c:v>4.4944388270980786</c:v>
                </c:pt>
                <c:pt idx="889">
                  <c:v>4.4949494949494948</c:v>
                </c:pt>
                <c:pt idx="890">
                  <c:v>4.4954591321897075</c:v>
                </c:pt>
                <c:pt idx="891">
                  <c:v>4.495967741935484</c:v>
                </c:pt>
                <c:pt idx="892">
                  <c:v>4.4964753272910372</c:v>
                </c:pt>
                <c:pt idx="893">
                  <c:v>4.4969818913480886</c:v>
                </c:pt>
                <c:pt idx="894">
                  <c:v>4.4974874371859297</c:v>
                </c:pt>
                <c:pt idx="895">
                  <c:v>4.4979919678714859</c:v>
                </c:pt>
                <c:pt idx="896">
                  <c:v>4.4984954864593778</c:v>
                </c:pt>
                <c:pt idx="897">
                  <c:v>4.4989979959919841</c:v>
                </c:pt>
                <c:pt idx="898">
                  <c:v>4.4994994994994997</c:v>
                </c:pt>
                <c:pt idx="899">
                  <c:v>4.5</c:v>
                </c:pt>
                <c:pt idx="900">
                  <c:v>4.500499500499501</c:v>
                </c:pt>
                <c:pt idx="901">
                  <c:v>4.5009980039920165</c:v>
                </c:pt>
                <c:pt idx="902">
                  <c:v>4.5014955134596217</c:v>
                </c:pt>
                <c:pt idx="903">
                  <c:v>4.5019920318725095</c:v>
                </c:pt>
                <c:pt idx="904">
                  <c:v>4.5024875621890548</c:v>
                </c:pt>
                <c:pt idx="905">
                  <c:v>4.5029821073558649</c:v>
                </c:pt>
                <c:pt idx="906">
                  <c:v>4.5034756703078447</c:v>
                </c:pt>
                <c:pt idx="907">
                  <c:v>4.503968253968254</c:v>
                </c:pt>
                <c:pt idx="908">
                  <c:v>4.504459861248761</c:v>
                </c:pt>
                <c:pt idx="909">
                  <c:v>4.5049504950495054</c:v>
                </c:pt>
                <c:pt idx="910">
                  <c:v>4.505440158259149</c:v>
                </c:pt>
                <c:pt idx="911">
                  <c:v>4.5059288537549405</c:v>
                </c:pt>
                <c:pt idx="912">
                  <c:v>4.5064165844027642</c:v>
                </c:pt>
                <c:pt idx="913">
                  <c:v>4.5069033530571998</c:v>
                </c:pt>
                <c:pt idx="914">
                  <c:v>4.5073891625615765</c:v>
                </c:pt>
                <c:pt idx="915">
                  <c:v>4.5078740157480315</c:v>
                </c:pt>
                <c:pt idx="916">
                  <c:v>4.5083579154375615</c:v>
                </c:pt>
                <c:pt idx="917">
                  <c:v>4.5088408644400788</c:v>
                </c:pt>
                <c:pt idx="918">
                  <c:v>4.5093228655544655</c:v>
                </c:pt>
                <c:pt idx="919">
                  <c:v>4.5098039215686274</c:v>
                </c:pt>
                <c:pt idx="920">
                  <c:v>4.5102840352595495</c:v>
                </c:pt>
                <c:pt idx="921">
                  <c:v>4.5107632093933461</c:v>
                </c:pt>
                <c:pt idx="922">
                  <c:v>4.5112414467253172</c:v>
                </c:pt>
                <c:pt idx="923">
                  <c:v>4.51171875</c:v>
                </c:pt>
                <c:pt idx="924">
                  <c:v>4.51219512195122</c:v>
                </c:pt>
                <c:pt idx="925">
                  <c:v>4.5126705653021446</c:v>
                </c:pt>
                <c:pt idx="926">
                  <c:v>4.5131450827653357</c:v>
                </c:pt>
                <c:pt idx="927">
                  <c:v>4.5136186770428015</c:v>
                </c:pt>
                <c:pt idx="928">
                  <c:v>4.5140913508260452</c:v>
                </c:pt>
                <c:pt idx="929">
                  <c:v>4.5145631067961167</c:v>
                </c:pt>
                <c:pt idx="930">
                  <c:v>4.5150339476236665</c:v>
                </c:pt>
                <c:pt idx="931">
                  <c:v>4.5155038759689923</c:v>
                </c:pt>
                <c:pt idx="932">
                  <c:v>4.5159728944820907</c:v>
                </c:pt>
                <c:pt idx="933">
                  <c:v>4.516441005802708</c:v>
                </c:pt>
                <c:pt idx="934">
                  <c:v>4.5169082125603861</c:v>
                </c:pt>
                <c:pt idx="935">
                  <c:v>4.5173745173745168</c:v>
                </c:pt>
                <c:pt idx="936">
                  <c:v>4.5178399228543871</c:v>
                </c:pt>
                <c:pt idx="937">
                  <c:v>4.5183044315992298</c:v>
                </c:pt>
                <c:pt idx="938">
                  <c:v>4.518768046198268</c:v>
                </c:pt>
                <c:pt idx="939">
                  <c:v>4.5192307692307692</c:v>
                </c:pt>
                <c:pt idx="940">
                  <c:v>4.5196926032660905</c:v>
                </c:pt>
                <c:pt idx="941">
                  <c:v>4.5201535508637232</c:v>
                </c:pt>
                <c:pt idx="942">
                  <c:v>4.520613614573346</c:v>
                </c:pt>
                <c:pt idx="943">
                  <c:v>4.5210727969348659</c:v>
                </c:pt>
                <c:pt idx="944">
                  <c:v>4.5215311004784686</c:v>
                </c:pt>
                <c:pt idx="945">
                  <c:v>4.5219885277246652</c:v>
                </c:pt>
                <c:pt idx="946">
                  <c:v>4.5224450811843369</c:v>
                </c:pt>
                <c:pt idx="947">
                  <c:v>4.5229007633587788</c:v>
                </c:pt>
                <c:pt idx="948">
                  <c:v>4.5233555767397524</c:v>
                </c:pt>
                <c:pt idx="949">
                  <c:v>4.5238095238095237</c:v>
                </c:pt>
                <c:pt idx="950">
                  <c:v>4.5242626070409138</c:v>
                </c:pt>
                <c:pt idx="951">
                  <c:v>4.5247148288973378</c:v>
                </c:pt>
                <c:pt idx="952">
                  <c:v>4.5251661918328585</c:v>
                </c:pt>
                <c:pt idx="953">
                  <c:v>4.5256166982922199</c:v>
                </c:pt>
                <c:pt idx="954">
                  <c:v>4.5260663507109005</c:v>
                </c:pt>
                <c:pt idx="955">
                  <c:v>4.5265151515151514</c:v>
                </c:pt>
                <c:pt idx="956">
                  <c:v>4.5269631031220436</c:v>
                </c:pt>
                <c:pt idx="957">
                  <c:v>4.5274102079395089</c:v>
                </c:pt>
                <c:pt idx="958">
                  <c:v>4.5278564683663838</c:v>
                </c:pt>
                <c:pt idx="959">
                  <c:v>4.5283018867924527</c:v>
                </c:pt>
                <c:pt idx="960">
                  <c:v>4.5287464655984921</c:v>
                </c:pt>
                <c:pt idx="961">
                  <c:v>4.5291902071563088</c:v>
                </c:pt>
                <c:pt idx="962">
                  <c:v>4.5296331138287869</c:v>
                </c:pt>
                <c:pt idx="963">
                  <c:v>4.530075187969925</c:v>
                </c:pt>
                <c:pt idx="964">
                  <c:v>4.5305164319248821</c:v>
                </c:pt>
                <c:pt idx="965">
                  <c:v>4.5309568480300193</c:v>
                </c:pt>
                <c:pt idx="966">
                  <c:v>4.5313964386129335</c:v>
                </c:pt>
                <c:pt idx="967">
                  <c:v>4.5318352059925093</c:v>
                </c:pt>
                <c:pt idx="968">
                  <c:v>4.5322731524789521</c:v>
                </c:pt>
                <c:pt idx="969">
                  <c:v>4.5327102803738315</c:v>
                </c:pt>
                <c:pt idx="970">
                  <c:v>4.5331465919701213</c:v>
                </c:pt>
                <c:pt idx="971">
                  <c:v>4.5335820895522385</c:v>
                </c:pt>
                <c:pt idx="972">
                  <c:v>4.5340167753960863</c:v>
                </c:pt>
                <c:pt idx="973">
                  <c:v>4.5344506517690872</c:v>
                </c:pt>
                <c:pt idx="974">
                  <c:v>4.5348837209302326</c:v>
                </c:pt>
                <c:pt idx="975">
                  <c:v>4.5353159851301115</c:v>
                </c:pt>
                <c:pt idx="976">
                  <c:v>4.5357474466109569</c:v>
                </c:pt>
                <c:pt idx="977">
                  <c:v>4.5361781076066796</c:v>
                </c:pt>
                <c:pt idx="978">
                  <c:v>4.5366079703429101</c:v>
                </c:pt>
                <c:pt idx="979">
                  <c:v>4.5370370370370372</c:v>
                </c:pt>
                <c:pt idx="980">
                  <c:v>4.5374653098982423</c:v>
                </c:pt>
                <c:pt idx="981">
                  <c:v>4.5378927911275415</c:v>
                </c:pt>
                <c:pt idx="982">
                  <c:v>4.5383194829178208</c:v>
                </c:pt>
                <c:pt idx="983">
                  <c:v>4.5387453874538748</c:v>
                </c:pt>
                <c:pt idx="984">
                  <c:v>4.5391705069124422</c:v>
                </c:pt>
                <c:pt idx="985">
                  <c:v>4.5395948434622468</c:v>
                </c:pt>
                <c:pt idx="986">
                  <c:v>4.5400183992640288</c:v>
                </c:pt>
                <c:pt idx="987">
                  <c:v>4.5404411764705879</c:v>
                </c:pt>
                <c:pt idx="988">
                  <c:v>4.5408631772268135</c:v>
                </c:pt>
                <c:pt idx="989">
                  <c:v>4.5412844036697244</c:v>
                </c:pt>
                <c:pt idx="990">
                  <c:v>4.5417048579285062</c:v>
                </c:pt>
                <c:pt idx="991">
                  <c:v>4.542124542124542</c:v>
                </c:pt>
                <c:pt idx="992">
                  <c:v>4.5425434583714548</c:v>
                </c:pt>
                <c:pt idx="993">
                  <c:v>4.542961608775137</c:v>
                </c:pt>
                <c:pt idx="994">
                  <c:v>4.5433789954337902</c:v>
                </c:pt>
                <c:pt idx="995">
                  <c:v>4.5437956204379564</c:v>
                </c:pt>
                <c:pt idx="996">
                  <c:v>4.544211485870556</c:v>
                </c:pt>
                <c:pt idx="997">
                  <c:v>4.5446265938069219</c:v>
                </c:pt>
                <c:pt idx="998">
                  <c:v>4.545040946314832</c:v>
                </c:pt>
                <c:pt idx="999">
                  <c:v>4.545454545454545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5AA-47B5-80DF-96C46B80F6F6}"/>
            </c:ext>
          </c:extLst>
        </c:ser>
        <c:ser>
          <c:idx val="5"/>
          <c:order val="5"/>
          <c:tx>
            <c:strRef>
              <c:f>Sheet1!$O$1</c:f>
              <c:strCache>
                <c:ptCount val="1"/>
                <c:pt idx="0">
                  <c:v>Vout (R1=100kΩ)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Sheet1!$O$2:$O$1119</c:f>
              <c:numCache>
                <c:formatCode>General</c:formatCode>
                <c:ptCount val="1118"/>
                <c:pt idx="0">
                  <c:v>9.9800399201596807E-3</c:v>
                </c:pt>
                <c:pt idx="1">
                  <c:v>1.9920318725099601E-2</c:v>
                </c:pt>
                <c:pt idx="2">
                  <c:v>2.982107355864811E-2</c:v>
                </c:pt>
                <c:pt idx="3">
                  <c:v>3.968253968253968E-2</c:v>
                </c:pt>
                <c:pt idx="4">
                  <c:v>4.9504950495049507E-2</c:v>
                </c:pt>
                <c:pt idx="5">
                  <c:v>5.9288537549407112E-2</c:v>
                </c:pt>
                <c:pt idx="6">
                  <c:v>6.9033530571992102E-2</c:v>
                </c:pt>
                <c:pt idx="7">
                  <c:v>7.874015748031496E-2</c:v>
                </c:pt>
                <c:pt idx="8">
                  <c:v>8.8408644400785857E-2</c:v>
                </c:pt>
                <c:pt idx="9">
                  <c:v>9.8039215686274508E-2</c:v>
                </c:pt>
                <c:pt idx="10">
                  <c:v>0.10763209393346379</c:v>
                </c:pt>
                <c:pt idx="11">
                  <c:v>0.1171875</c:v>
                </c:pt>
                <c:pt idx="12">
                  <c:v>0.12670565302144249</c:v>
                </c:pt>
                <c:pt idx="13">
                  <c:v>0.13618677042801558</c:v>
                </c:pt>
                <c:pt idx="14">
                  <c:v>0.14563106796116504</c:v>
                </c:pt>
                <c:pt idx="15">
                  <c:v>0.15503875968992248</c:v>
                </c:pt>
                <c:pt idx="16">
                  <c:v>0.16441005802707931</c:v>
                </c:pt>
                <c:pt idx="17">
                  <c:v>0.17374517374517373</c:v>
                </c:pt>
                <c:pt idx="18">
                  <c:v>0.18304431599229287</c:v>
                </c:pt>
                <c:pt idx="19">
                  <c:v>0.19230769230769232</c:v>
                </c:pt>
                <c:pt idx="20">
                  <c:v>0.2015355086372361</c:v>
                </c:pt>
                <c:pt idx="21">
                  <c:v>0.21072796934865901</c:v>
                </c:pt>
                <c:pt idx="22">
                  <c:v>0.21988527724665391</c:v>
                </c:pt>
                <c:pt idx="23">
                  <c:v>0.22900763358778625</c:v>
                </c:pt>
                <c:pt idx="24">
                  <c:v>0.23809523809523808</c:v>
                </c:pt>
                <c:pt idx="25">
                  <c:v>0.24714828897338403</c:v>
                </c:pt>
                <c:pt idx="26">
                  <c:v>0.25616698292220114</c:v>
                </c:pt>
                <c:pt idx="27">
                  <c:v>0.26515151515151514</c:v>
                </c:pt>
                <c:pt idx="28">
                  <c:v>0.27410207939508507</c:v>
                </c:pt>
                <c:pt idx="29">
                  <c:v>0.28301886792452829</c:v>
                </c:pt>
                <c:pt idx="30">
                  <c:v>0.29190207156308851</c:v>
                </c:pt>
                <c:pt idx="31">
                  <c:v>0.3007518796992481</c:v>
                </c:pt>
                <c:pt idx="32">
                  <c:v>0.30956848030018758</c:v>
                </c:pt>
                <c:pt idx="33">
                  <c:v>0.31835205992509363</c:v>
                </c:pt>
                <c:pt idx="34">
                  <c:v>0.32710280373831774</c:v>
                </c:pt>
                <c:pt idx="35">
                  <c:v>0.33582089552238803</c:v>
                </c:pt>
                <c:pt idx="36">
                  <c:v>0.3445065176908752</c:v>
                </c:pt>
                <c:pt idx="37">
                  <c:v>0.35315985130111527</c:v>
                </c:pt>
                <c:pt idx="38">
                  <c:v>0.36178107606679033</c:v>
                </c:pt>
                <c:pt idx="39">
                  <c:v>0.37037037037037035</c:v>
                </c:pt>
                <c:pt idx="40">
                  <c:v>0.37892791127541592</c:v>
                </c:pt>
                <c:pt idx="41">
                  <c:v>0.38745387453874541</c:v>
                </c:pt>
                <c:pt idx="42">
                  <c:v>0.39594843462246782</c:v>
                </c:pt>
                <c:pt idx="43">
                  <c:v>0.40441176470588236</c:v>
                </c:pt>
                <c:pt idx="44">
                  <c:v>0.41284403669724773</c:v>
                </c:pt>
                <c:pt idx="45">
                  <c:v>0.4212454212454213</c:v>
                </c:pt>
                <c:pt idx="46">
                  <c:v>0.42961608775137111</c:v>
                </c:pt>
                <c:pt idx="47">
                  <c:v>0.43795620437956206</c:v>
                </c:pt>
                <c:pt idx="48">
                  <c:v>0.44626593806921677</c:v>
                </c:pt>
                <c:pt idx="49">
                  <c:v>0.45454545454545459</c:v>
                </c:pt>
                <c:pt idx="50">
                  <c:v>0.4627949183303085</c:v>
                </c:pt>
                <c:pt idx="51">
                  <c:v>0.47101449275362317</c:v>
                </c:pt>
                <c:pt idx="52">
                  <c:v>0.4792043399638336</c:v>
                </c:pt>
                <c:pt idx="53">
                  <c:v>0.48736462093862815</c:v>
                </c:pt>
                <c:pt idx="54">
                  <c:v>0.49549549549549549</c:v>
                </c:pt>
                <c:pt idx="55">
                  <c:v>0.50359712230215825</c:v>
                </c:pt>
                <c:pt idx="56">
                  <c:v>0.51166965888689409</c:v>
                </c:pt>
                <c:pt idx="57">
                  <c:v>0.51971326164874554</c:v>
                </c:pt>
                <c:pt idx="58">
                  <c:v>0.52772808586762077</c:v>
                </c:pt>
                <c:pt idx="59">
                  <c:v>0.5357142857142857</c:v>
                </c:pt>
                <c:pt idx="60">
                  <c:v>0.54367201426024958</c:v>
                </c:pt>
                <c:pt idx="61">
                  <c:v>0.55160142348754448</c:v>
                </c:pt>
                <c:pt idx="62">
                  <c:v>0.55950266429840145</c:v>
                </c:pt>
                <c:pt idx="63">
                  <c:v>0.56737588652482263</c:v>
                </c:pt>
                <c:pt idx="64">
                  <c:v>0.5752212389380531</c:v>
                </c:pt>
                <c:pt idx="65">
                  <c:v>0.58303886925795045</c:v>
                </c:pt>
                <c:pt idx="66">
                  <c:v>0.59082892416225752</c:v>
                </c:pt>
                <c:pt idx="67">
                  <c:v>0.59859154929577463</c:v>
                </c:pt>
                <c:pt idx="68">
                  <c:v>0.60632688927943756</c:v>
                </c:pt>
                <c:pt idx="69">
                  <c:v>0.61403508771929816</c:v>
                </c:pt>
                <c:pt idx="70">
                  <c:v>0.6217162872154115</c:v>
                </c:pt>
                <c:pt idx="71">
                  <c:v>0.62937062937062938</c:v>
                </c:pt>
                <c:pt idx="72">
                  <c:v>0.63699825479930194</c:v>
                </c:pt>
                <c:pt idx="73">
                  <c:v>0.64459930313588854</c:v>
                </c:pt>
                <c:pt idx="74">
                  <c:v>0.65217391304347827</c:v>
                </c:pt>
                <c:pt idx="75">
                  <c:v>0.65972222222222221</c:v>
                </c:pt>
                <c:pt idx="76">
                  <c:v>0.66724436741767768</c:v>
                </c:pt>
                <c:pt idx="77">
                  <c:v>0.67474048442906587</c:v>
                </c:pt>
                <c:pt idx="78">
                  <c:v>0.68221070811744389</c:v>
                </c:pt>
                <c:pt idx="79">
                  <c:v>0.68965517241379315</c:v>
                </c:pt>
                <c:pt idx="80">
                  <c:v>0.69707401032702232</c:v>
                </c:pt>
                <c:pt idx="81">
                  <c:v>0.70446735395188997</c:v>
                </c:pt>
                <c:pt idx="82">
                  <c:v>0.71183533447684399</c:v>
                </c:pt>
                <c:pt idx="83">
                  <c:v>0.71917808219178081</c:v>
                </c:pt>
                <c:pt idx="84">
                  <c:v>0.72649572649572658</c:v>
                </c:pt>
                <c:pt idx="85">
                  <c:v>0.73378839590443679</c:v>
                </c:pt>
                <c:pt idx="86">
                  <c:v>0.74105621805792166</c:v>
                </c:pt>
                <c:pt idx="87">
                  <c:v>0.7482993197278911</c:v>
                </c:pt>
                <c:pt idx="88">
                  <c:v>0.75551782682512736</c:v>
                </c:pt>
                <c:pt idx="89">
                  <c:v>0.76271186440677974</c:v>
                </c:pt>
                <c:pt idx="90">
                  <c:v>0.76988155668358715</c:v>
                </c:pt>
                <c:pt idx="91">
                  <c:v>0.77702702702702697</c:v>
                </c:pt>
                <c:pt idx="92">
                  <c:v>0.78414839797639124</c:v>
                </c:pt>
                <c:pt idx="93">
                  <c:v>0.79124579124579131</c:v>
                </c:pt>
                <c:pt idx="94">
                  <c:v>0.79831932773109238</c:v>
                </c:pt>
                <c:pt idx="95">
                  <c:v>0.80536912751677847</c:v>
                </c:pt>
                <c:pt idx="96">
                  <c:v>0.812395309882747</c:v>
                </c:pt>
                <c:pt idx="97">
                  <c:v>0.8193979933110368</c:v>
                </c:pt>
                <c:pt idx="98">
                  <c:v>0.82637729549248751</c:v>
                </c:pt>
                <c:pt idx="99">
                  <c:v>0.83333333333333326</c:v>
                </c:pt>
                <c:pt idx="100">
                  <c:v>0.84026622296173037</c:v>
                </c:pt>
                <c:pt idx="101">
                  <c:v>0.84717607973421927</c:v>
                </c:pt>
                <c:pt idx="102">
                  <c:v>0.85406301824212272</c:v>
                </c:pt>
                <c:pt idx="103">
                  <c:v>0.86092715231788075</c:v>
                </c:pt>
                <c:pt idx="104">
                  <c:v>0.86776859504132231</c:v>
                </c:pt>
                <c:pt idx="105">
                  <c:v>0.87458745874587462</c:v>
                </c:pt>
                <c:pt idx="106">
                  <c:v>0.88138385502471173</c:v>
                </c:pt>
                <c:pt idx="107">
                  <c:v>0.88815789473684204</c:v>
                </c:pt>
                <c:pt idx="108">
                  <c:v>0.89490968801313631</c:v>
                </c:pt>
                <c:pt idx="109">
                  <c:v>0.90163934426229508</c:v>
                </c:pt>
                <c:pt idx="110">
                  <c:v>0.90834697217675942</c:v>
                </c:pt>
                <c:pt idx="111">
                  <c:v>0.91503267973856206</c:v>
                </c:pt>
                <c:pt idx="112">
                  <c:v>0.92169657422512241</c:v>
                </c:pt>
                <c:pt idx="113">
                  <c:v>0.92833876221498368</c:v>
                </c:pt>
                <c:pt idx="114">
                  <c:v>0.93495934959349591</c:v>
                </c:pt>
                <c:pt idx="115">
                  <c:v>0.94155844155844159</c:v>
                </c:pt>
                <c:pt idx="116">
                  <c:v>0.94813614262560786</c:v>
                </c:pt>
                <c:pt idx="117">
                  <c:v>0.9546925566343043</c:v>
                </c:pt>
                <c:pt idx="118">
                  <c:v>0.96122778675282716</c:v>
                </c:pt>
                <c:pt idx="119">
                  <c:v>0.967741935483871</c:v>
                </c:pt>
                <c:pt idx="120">
                  <c:v>0.97423510466988728</c:v>
                </c:pt>
                <c:pt idx="121">
                  <c:v>0.98070739549839236</c:v>
                </c:pt>
                <c:pt idx="122">
                  <c:v>0.9871589085072231</c:v>
                </c:pt>
                <c:pt idx="123">
                  <c:v>0.9935897435897435</c:v>
                </c:pt>
                <c:pt idx="124">
                  <c:v>1</c:v>
                </c:pt>
                <c:pt idx="125">
                  <c:v>1.0063897763578276</c:v>
                </c:pt>
                <c:pt idx="126">
                  <c:v>1.0127591706539076</c:v>
                </c:pt>
                <c:pt idx="127">
                  <c:v>1.0191082802547771</c:v>
                </c:pt>
                <c:pt idx="128">
                  <c:v>1.0254372019077902</c:v>
                </c:pt>
                <c:pt idx="129">
                  <c:v>1.0317460317460316</c:v>
                </c:pt>
                <c:pt idx="130">
                  <c:v>1.0380348652931854</c:v>
                </c:pt>
                <c:pt idx="131">
                  <c:v>1.0443037974683544</c:v>
                </c:pt>
                <c:pt idx="132">
                  <c:v>1.0505529225908374</c:v>
                </c:pt>
                <c:pt idx="133">
                  <c:v>1.0567823343848579</c:v>
                </c:pt>
                <c:pt idx="134">
                  <c:v>1.0629921259842521</c:v>
                </c:pt>
                <c:pt idx="135">
                  <c:v>1.0691823899371069</c:v>
                </c:pt>
                <c:pt idx="136">
                  <c:v>1.0753532182103611</c:v>
                </c:pt>
                <c:pt idx="137">
                  <c:v>1.0815047021943573</c:v>
                </c:pt>
                <c:pt idx="138">
                  <c:v>1.0876369327073552</c:v>
                </c:pt>
                <c:pt idx="139">
                  <c:v>1.09375</c:v>
                </c:pt>
                <c:pt idx="140">
                  <c:v>1.0998439937597504</c:v>
                </c:pt>
                <c:pt idx="141">
                  <c:v>1.1059190031152648</c:v>
                </c:pt>
                <c:pt idx="142">
                  <c:v>1.1119751166407466</c:v>
                </c:pt>
                <c:pt idx="143">
                  <c:v>1.1180124223602486</c:v>
                </c:pt>
                <c:pt idx="144">
                  <c:v>1.124031007751938</c:v>
                </c:pt>
                <c:pt idx="145">
                  <c:v>1.1300309597523219</c:v>
                </c:pt>
                <c:pt idx="146">
                  <c:v>1.1360123647604328</c:v>
                </c:pt>
                <c:pt idx="147">
                  <c:v>1.1419753086419753</c:v>
                </c:pt>
                <c:pt idx="148">
                  <c:v>1.147919876733436</c:v>
                </c:pt>
                <c:pt idx="149">
                  <c:v>1.153846153846154</c:v>
                </c:pt>
                <c:pt idx="150">
                  <c:v>1.1597542242703534</c:v>
                </c:pt>
                <c:pt idx="151">
                  <c:v>1.165644171779141</c:v>
                </c:pt>
                <c:pt idx="152">
                  <c:v>1.1715160796324655</c:v>
                </c:pt>
                <c:pt idx="153">
                  <c:v>1.1773700305810397</c:v>
                </c:pt>
                <c:pt idx="154">
                  <c:v>1.1832061068702291</c:v>
                </c:pt>
                <c:pt idx="155">
                  <c:v>1.1890243902439024</c:v>
                </c:pt>
                <c:pt idx="156">
                  <c:v>1.1948249619482496</c:v>
                </c:pt>
                <c:pt idx="157">
                  <c:v>1.2006079027355623</c:v>
                </c:pt>
                <c:pt idx="158">
                  <c:v>1.2063732928679818</c:v>
                </c:pt>
                <c:pt idx="159">
                  <c:v>1.2121212121212122</c:v>
                </c:pt>
                <c:pt idx="160">
                  <c:v>1.2178517397881996</c:v>
                </c:pt>
                <c:pt idx="161">
                  <c:v>1.2235649546827794</c:v>
                </c:pt>
                <c:pt idx="162">
                  <c:v>1.2292609351432879</c:v>
                </c:pt>
                <c:pt idx="163">
                  <c:v>1.2349397590361446</c:v>
                </c:pt>
                <c:pt idx="164">
                  <c:v>1.2406015037593985</c:v>
                </c:pt>
                <c:pt idx="165">
                  <c:v>1.2462462462462462</c:v>
                </c:pt>
                <c:pt idx="166">
                  <c:v>1.2518740629685157</c:v>
                </c:pt>
                <c:pt idx="167">
                  <c:v>1.2574850299401197</c:v>
                </c:pt>
                <c:pt idx="168">
                  <c:v>1.2630792227204783</c:v>
                </c:pt>
                <c:pt idx="169">
                  <c:v>1.2686567164179106</c:v>
                </c:pt>
                <c:pt idx="170">
                  <c:v>1.2742175856929956</c:v>
                </c:pt>
                <c:pt idx="171">
                  <c:v>1.2797619047619047</c:v>
                </c:pt>
                <c:pt idx="172">
                  <c:v>1.2852897473997027</c:v>
                </c:pt>
                <c:pt idx="173">
                  <c:v>1.29080118694362</c:v>
                </c:pt>
                <c:pt idx="174">
                  <c:v>1.2962962962962963</c:v>
                </c:pt>
                <c:pt idx="175">
                  <c:v>1.3017751479289941</c:v>
                </c:pt>
                <c:pt idx="176">
                  <c:v>1.307237813884786</c:v>
                </c:pt>
                <c:pt idx="177">
                  <c:v>1.3126843657817109</c:v>
                </c:pt>
                <c:pt idx="178">
                  <c:v>1.3181148748159057</c:v>
                </c:pt>
                <c:pt idx="179">
                  <c:v>1.3235294117647058</c:v>
                </c:pt>
                <c:pt idx="180">
                  <c:v>1.3289280469897211</c:v>
                </c:pt>
                <c:pt idx="181">
                  <c:v>1.3343108504398826</c:v>
                </c:pt>
                <c:pt idx="182">
                  <c:v>1.3396778916544654</c:v>
                </c:pt>
                <c:pt idx="183">
                  <c:v>1.3450292397660819</c:v>
                </c:pt>
                <c:pt idx="184">
                  <c:v>1.3503649635036497</c:v>
                </c:pt>
                <c:pt idx="185">
                  <c:v>1.3556851311953353</c:v>
                </c:pt>
                <c:pt idx="186">
                  <c:v>1.3609898107714702</c:v>
                </c:pt>
                <c:pt idx="187">
                  <c:v>1.3662790697674418</c:v>
                </c:pt>
                <c:pt idx="188">
                  <c:v>1.3715529753265601</c:v>
                </c:pt>
                <c:pt idx="189">
                  <c:v>1.3768115942028984</c:v>
                </c:pt>
                <c:pt idx="190">
                  <c:v>1.3820549927641099</c:v>
                </c:pt>
                <c:pt idx="191">
                  <c:v>1.3872832369942194</c:v>
                </c:pt>
                <c:pt idx="192">
                  <c:v>1.3924963924963927</c:v>
                </c:pt>
                <c:pt idx="193">
                  <c:v>1.3976945244956773</c:v>
                </c:pt>
                <c:pt idx="194">
                  <c:v>1.4028776978417266</c:v>
                </c:pt>
                <c:pt idx="195">
                  <c:v>1.4080459770114941</c:v>
                </c:pt>
                <c:pt idx="196">
                  <c:v>1.4131994261119083</c:v>
                </c:pt>
                <c:pt idx="197">
                  <c:v>1.4183381088825215</c:v>
                </c:pt>
                <c:pt idx="198">
                  <c:v>1.4234620886981402</c:v>
                </c:pt>
                <c:pt idx="199">
                  <c:v>1.4285714285714284</c:v>
                </c:pt>
                <c:pt idx="200">
                  <c:v>1.433666191155492</c:v>
                </c:pt>
                <c:pt idx="201">
                  <c:v>1.4387464387464388</c:v>
                </c:pt>
                <c:pt idx="202">
                  <c:v>1.4438122332859173</c:v>
                </c:pt>
                <c:pt idx="203">
                  <c:v>1.4488636363636365</c:v>
                </c:pt>
                <c:pt idx="204">
                  <c:v>1.4539007092198579</c:v>
                </c:pt>
                <c:pt idx="205">
                  <c:v>1.4589235127478752</c:v>
                </c:pt>
                <c:pt idx="206">
                  <c:v>1.463932107496464</c:v>
                </c:pt>
                <c:pt idx="207">
                  <c:v>1.4689265536723164</c:v>
                </c:pt>
                <c:pt idx="208">
                  <c:v>1.4739069111424541</c:v>
                </c:pt>
                <c:pt idx="209">
                  <c:v>1.4788732394366197</c:v>
                </c:pt>
                <c:pt idx="210">
                  <c:v>1.4838255977496484</c:v>
                </c:pt>
                <c:pt idx="211">
                  <c:v>1.4887640449438202</c:v>
                </c:pt>
                <c:pt idx="212">
                  <c:v>1.4936886395511921</c:v>
                </c:pt>
                <c:pt idx="213">
                  <c:v>1.4985994397759104</c:v>
                </c:pt>
                <c:pt idx="214">
                  <c:v>1.5034965034965033</c:v>
                </c:pt>
                <c:pt idx="215">
                  <c:v>1.5083798882681565</c:v>
                </c:pt>
                <c:pt idx="216">
                  <c:v>1.5132496513249651</c:v>
                </c:pt>
                <c:pt idx="217">
                  <c:v>1.5181058495821729</c:v>
                </c:pt>
                <c:pt idx="218">
                  <c:v>1.5229485396383866</c:v>
                </c:pt>
                <c:pt idx="219">
                  <c:v>1.5277777777777779</c:v>
                </c:pt>
                <c:pt idx="220">
                  <c:v>1.5325936199722605</c:v>
                </c:pt>
                <c:pt idx="221">
                  <c:v>1.5373961218836565</c:v>
                </c:pt>
                <c:pt idx="222">
                  <c:v>1.5421853388658369</c:v>
                </c:pt>
                <c:pt idx="223">
                  <c:v>1.5469613259668509</c:v>
                </c:pt>
                <c:pt idx="224">
                  <c:v>1.5517241379310345</c:v>
                </c:pt>
                <c:pt idx="225">
                  <c:v>1.5564738292011018</c:v>
                </c:pt>
                <c:pt idx="226">
                  <c:v>1.5612104539202201</c:v>
                </c:pt>
                <c:pt idx="227">
                  <c:v>1.5659340659340659</c:v>
                </c:pt>
                <c:pt idx="228">
                  <c:v>1.5706447187928667</c:v>
                </c:pt>
                <c:pt idx="229">
                  <c:v>1.5753424657534245</c:v>
                </c:pt>
                <c:pt idx="230">
                  <c:v>1.5800273597811219</c:v>
                </c:pt>
                <c:pt idx="231">
                  <c:v>1.5846994535519126</c:v>
                </c:pt>
                <c:pt idx="232">
                  <c:v>1.5893587994542973</c:v>
                </c:pt>
                <c:pt idx="233">
                  <c:v>1.5940054495912805</c:v>
                </c:pt>
                <c:pt idx="234">
                  <c:v>1.5986394557823131</c:v>
                </c:pt>
                <c:pt idx="235">
                  <c:v>1.6032608695652173</c:v>
                </c:pt>
                <c:pt idx="236">
                  <c:v>1.6078697421981003</c:v>
                </c:pt>
                <c:pt idx="237">
                  <c:v>1.6124661246612466</c:v>
                </c:pt>
                <c:pt idx="238">
                  <c:v>1.6170500676589985</c:v>
                </c:pt>
                <c:pt idx="239">
                  <c:v>1.6216216216216217</c:v>
                </c:pt>
                <c:pt idx="240">
                  <c:v>1.6261808367071526</c:v>
                </c:pt>
                <c:pt idx="241">
                  <c:v>1.6307277628032346</c:v>
                </c:pt>
                <c:pt idx="242">
                  <c:v>1.6352624495289367</c:v>
                </c:pt>
                <c:pt idx="243">
                  <c:v>1.639784946236559</c:v>
                </c:pt>
                <c:pt idx="244">
                  <c:v>1.644295302013423</c:v>
                </c:pt>
                <c:pt idx="245">
                  <c:v>1.6487935656836461</c:v>
                </c:pt>
                <c:pt idx="246">
                  <c:v>1.6532797858099064</c:v>
                </c:pt>
                <c:pt idx="247">
                  <c:v>1.6577540106951871</c:v>
                </c:pt>
                <c:pt idx="248">
                  <c:v>1.6622162883845126</c:v>
                </c:pt>
                <c:pt idx="249">
                  <c:v>1.6666666666666665</c:v>
                </c:pt>
                <c:pt idx="250">
                  <c:v>1.6711051930758989</c:v>
                </c:pt>
                <c:pt idx="251">
                  <c:v>1.6755319148936172</c:v>
                </c:pt>
                <c:pt idx="252">
                  <c:v>1.6799468791500662</c:v>
                </c:pt>
                <c:pt idx="253">
                  <c:v>1.6843501326259946</c:v>
                </c:pt>
                <c:pt idx="254">
                  <c:v>1.6887417218543046</c:v>
                </c:pt>
                <c:pt idx="255">
                  <c:v>1.693121693121693</c:v>
                </c:pt>
                <c:pt idx="256">
                  <c:v>1.6974900924702774</c:v>
                </c:pt>
                <c:pt idx="257">
                  <c:v>1.7018469656992086</c:v>
                </c:pt>
                <c:pt idx="258">
                  <c:v>1.7061923583662715</c:v>
                </c:pt>
                <c:pt idx="259">
                  <c:v>1.7105263157894737</c:v>
                </c:pt>
                <c:pt idx="260">
                  <c:v>1.7148488830486204</c:v>
                </c:pt>
                <c:pt idx="261">
                  <c:v>1.7191601049868765</c:v>
                </c:pt>
                <c:pt idx="262">
                  <c:v>1.7234600262123199</c:v>
                </c:pt>
                <c:pt idx="263">
                  <c:v>1.7277486910994764</c:v>
                </c:pt>
                <c:pt idx="264">
                  <c:v>1.7320261437908497</c:v>
                </c:pt>
                <c:pt idx="265">
                  <c:v>1.7362924281984335</c:v>
                </c:pt>
                <c:pt idx="266">
                  <c:v>1.740547588005215</c:v>
                </c:pt>
                <c:pt idx="267">
                  <c:v>1.7447916666666665</c:v>
                </c:pt>
                <c:pt idx="268">
                  <c:v>1.7490247074122236</c:v>
                </c:pt>
                <c:pt idx="269">
                  <c:v>1.7532467532467533</c:v>
                </c:pt>
                <c:pt idx="270">
                  <c:v>1.7574578469520103</c:v>
                </c:pt>
                <c:pt idx="271">
                  <c:v>1.7616580310880827</c:v>
                </c:pt>
                <c:pt idx="272">
                  <c:v>1.7658473479948253</c:v>
                </c:pt>
                <c:pt idx="273">
                  <c:v>1.7700258397932815</c:v>
                </c:pt>
                <c:pt idx="274">
                  <c:v>1.774193548387097</c:v>
                </c:pt>
                <c:pt idx="275">
                  <c:v>1.7783505154639176</c:v>
                </c:pt>
                <c:pt idx="276">
                  <c:v>1.7824967824967826</c:v>
                </c:pt>
                <c:pt idx="277">
                  <c:v>1.7866323907455013</c:v>
                </c:pt>
                <c:pt idx="278">
                  <c:v>1.7907573812580231</c:v>
                </c:pt>
                <c:pt idx="279">
                  <c:v>1.7948717948717949</c:v>
                </c:pt>
                <c:pt idx="280">
                  <c:v>1.7989756722151087</c:v>
                </c:pt>
                <c:pt idx="281">
                  <c:v>1.8030690537084397</c:v>
                </c:pt>
                <c:pt idx="282">
                  <c:v>1.8071519795657727</c:v>
                </c:pt>
                <c:pt idx="283">
                  <c:v>1.8112244897959184</c:v>
                </c:pt>
                <c:pt idx="284">
                  <c:v>1.8152866242038215</c:v>
                </c:pt>
                <c:pt idx="285">
                  <c:v>1.8193384223918574</c:v>
                </c:pt>
                <c:pt idx="286">
                  <c:v>1.8233799237611181</c:v>
                </c:pt>
                <c:pt idx="287">
                  <c:v>1.8274111675126903</c:v>
                </c:pt>
                <c:pt idx="288">
                  <c:v>1.8314321926489228</c:v>
                </c:pt>
                <c:pt idx="289">
                  <c:v>1.8354430379746836</c:v>
                </c:pt>
                <c:pt idx="290">
                  <c:v>1.8394437420986094</c:v>
                </c:pt>
                <c:pt idx="291">
                  <c:v>1.8434343434343434</c:v>
                </c:pt>
                <c:pt idx="292">
                  <c:v>1.8474148802017654</c:v>
                </c:pt>
                <c:pt idx="293">
                  <c:v>1.8513853904282116</c:v>
                </c:pt>
                <c:pt idx="294">
                  <c:v>1.8553459119496853</c:v>
                </c:pt>
                <c:pt idx="295">
                  <c:v>1.8592964824120604</c:v>
                </c:pt>
                <c:pt idx="296">
                  <c:v>1.8632371392722711</c:v>
                </c:pt>
                <c:pt idx="297">
                  <c:v>1.8671679197994986</c:v>
                </c:pt>
                <c:pt idx="298">
                  <c:v>1.8710888610763454</c:v>
                </c:pt>
                <c:pt idx="299">
                  <c:v>1.875</c:v>
                </c:pt>
                <c:pt idx="300">
                  <c:v>1.8789013732833957</c:v>
                </c:pt>
                <c:pt idx="301">
                  <c:v>1.882793017456359</c:v>
                </c:pt>
                <c:pt idx="302">
                  <c:v>1.8866749688667497</c:v>
                </c:pt>
                <c:pt idx="303">
                  <c:v>1.8905472636815921</c:v>
                </c:pt>
                <c:pt idx="304">
                  <c:v>1.8944099378881987</c:v>
                </c:pt>
                <c:pt idx="305">
                  <c:v>1.8982630272952852</c:v>
                </c:pt>
                <c:pt idx="306">
                  <c:v>1.9021065675340767</c:v>
                </c:pt>
                <c:pt idx="307">
                  <c:v>1.9059405940594059</c:v>
                </c:pt>
                <c:pt idx="308">
                  <c:v>1.9097651421508035</c:v>
                </c:pt>
                <c:pt idx="309">
                  <c:v>1.9135802469135801</c:v>
                </c:pt>
                <c:pt idx="310">
                  <c:v>1.9173859432799014</c:v>
                </c:pt>
                <c:pt idx="311">
                  <c:v>1.9211822660098521</c:v>
                </c:pt>
                <c:pt idx="312">
                  <c:v>1.9249692496924968</c:v>
                </c:pt>
                <c:pt idx="313">
                  <c:v>1.928746928746929</c:v>
                </c:pt>
                <c:pt idx="314">
                  <c:v>1.9325153374233128</c:v>
                </c:pt>
                <c:pt idx="315">
                  <c:v>1.9362745098039216</c:v>
                </c:pt>
                <c:pt idx="316">
                  <c:v>1.9400244798041615</c:v>
                </c:pt>
                <c:pt idx="317">
                  <c:v>1.9437652811735942</c:v>
                </c:pt>
                <c:pt idx="318">
                  <c:v>1.9474969474969475</c:v>
                </c:pt>
                <c:pt idx="319">
                  <c:v>1.9512195121951219</c:v>
                </c:pt>
                <c:pt idx="320">
                  <c:v>1.9549330085261876</c:v>
                </c:pt>
                <c:pt idx="321">
                  <c:v>1.9586374695863749</c:v>
                </c:pt>
                <c:pt idx="322">
                  <c:v>1.9623329283110571</c:v>
                </c:pt>
                <c:pt idx="323">
                  <c:v>1.9660194174757282</c:v>
                </c:pt>
                <c:pt idx="324">
                  <c:v>1.9696969696969697</c:v>
                </c:pt>
                <c:pt idx="325">
                  <c:v>1.973365617433414</c:v>
                </c:pt>
                <c:pt idx="326">
                  <c:v>1.977025392986699</c:v>
                </c:pt>
                <c:pt idx="327">
                  <c:v>1.9806763285024154</c:v>
                </c:pt>
                <c:pt idx="328">
                  <c:v>1.9843184559710494</c:v>
                </c:pt>
                <c:pt idx="329">
                  <c:v>1.9879518072289157</c:v>
                </c:pt>
                <c:pt idx="330">
                  <c:v>1.9915764139590855</c:v>
                </c:pt>
                <c:pt idx="331">
                  <c:v>1.9951923076923079</c:v>
                </c:pt>
                <c:pt idx="332">
                  <c:v>1.9987995198079231</c:v>
                </c:pt>
                <c:pt idx="333">
                  <c:v>2.0023980815347722</c:v>
                </c:pt>
                <c:pt idx="334">
                  <c:v>2.0059880239520957</c:v>
                </c:pt>
                <c:pt idx="335">
                  <c:v>2.0095693779904304</c:v>
                </c:pt>
                <c:pt idx="336">
                  <c:v>2.0131421744324971</c:v>
                </c:pt>
                <c:pt idx="337">
                  <c:v>2.0167064439140812</c:v>
                </c:pt>
                <c:pt idx="338">
                  <c:v>2.0202622169249107</c:v>
                </c:pt>
                <c:pt idx="339">
                  <c:v>2.0238095238095237</c:v>
                </c:pt>
                <c:pt idx="340">
                  <c:v>2.0273483947681332</c:v>
                </c:pt>
                <c:pt idx="341">
                  <c:v>2.0308788598574825</c:v>
                </c:pt>
                <c:pt idx="342">
                  <c:v>2.0344009489916965</c:v>
                </c:pt>
                <c:pt idx="343">
                  <c:v>2.0379146919431279</c:v>
                </c:pt>
                <c:pt idx="344">
                  <c:v>2.0414201183431953</c:v>
                </c:pt>
                <c:pt idx="345">
                  <c:v>2.0449172576832151</c:v>
                </c:pt>
                <c:pt idx="346">
                  <c:v>2.0484061393152304</c:v>
                </c:pt>
                <c:pt idx="347">
                  <c:v>2.0518867924528301</c:v>
                </c:pt>
                <c:pt idx="348">
                  <c:v>2.055359246171967</c:v>
                </c:pt>
                <c:pt idx="349">
                  <c:v>2.0588235294117645</c:v>
                </c:pt>
                <c:pt idx="350">
                  <c:v>2.0622796709753235</c:v>
                </c:pt>
                <c:pt idx="351">
                  <c:v>2.0657276995305165</c:v>
                </c:pt>
                <c:pt idx="352">
                  <c:v>2.0691676436107858</c:v>
                </c:pt>
                <c:pt idx="353">
                  <c:v>2.0725995316159249</c:v>
                </c:pt>
                <c:pt idx="354">
                  <c:v>2.0760233918128654</c:v>
                </c:pt>
                <c:pt idx="355">
                  <c:v>2.0794392523364484</c:v>
                </c:pt>
                <c:pt idx="356">
                  <c:v>2.0828471411901983</c:v>
                </c:pt>
                <c:pt idx="357">
                  <c:v>2.0862470862470865</c:v>
                </c:pt>
                <c:pt idx="358">
                  <c:v>2.0896391152502911</c:v>
                </c:pt>
                <c:pt idx="359">
                  <c:v>2.0930232558139537</c:v>
                </c:pt>
                <c:pt idx="360">
                  <c:v>2.0963995354239255</c:v>
                </c:pt>
                <c:pt idx="361">
                  <c:v>2.0997679814385153</c:v>
                </c:pt>
                <c:pt idx="362">
                  <c:v>2.1031286210892235</c:v>
                </c:pt>
                <c:pt idx="363">
                  <c:v>2.1064814814814814</c:v>
                </c:pt>
                <c:pt idx="364">
                  <c:v>2.1098265895953756</c:v>
                </c:pt>
                <c:pt idx="365">
                  <c:v>2.1131639722863742</c:v>
                </c:pt>
                <c:pt idx="366">
                  <c:v>2.1164936562860439</c:v>
                </c:pt>
                <c:pt idx="367">
                  <c:v>2.1198156682027651</c:v>
                </c:pt>
                <c:pt idx="368">
                  <c:v>2.1231300345224398</c:v>
                </c:pt>
                <c:pt idx="369">
                  <c:v>2.1264367816091951</c:v>
                </c:pt>
                <c:pt idx="370">
                  <c:v>2.1297359357060848</c:v>
                </c:pt>
                <c:pt idx="371">
                  <c:v>2.1330275229357798</c:v>
                </c:pt>
                <c:pt idx="372">
                  <c:v>2.13631156930126</c:v>
                </c:pt>
                <c:pt idx="373">
                  <c:v>2.139588100686499</c:v>
                </c:pt>
                <c:pt idx="374">
                  <c:v>2.1428571428571428</c:v>
                </c:pt>
                <c:pt idx="375">
                  <c:v>2.1461187214611872</c:v>
                </c:pt>
                <c:pt idx="376">
                  <c:v>2.1493728620296464</c:v>
                </c:pt>
                <c:pt idx="377">
                  <c:v>2.1526195899772209</c:v>
                </c:pt>
                <c:pt idx="378">
                  <c:v>2.1558589306029581</c:v>
                </c:pt>
                <c:pt idx="379">
                  <c:v>2.1590909090909092</c:v>
                </c:pt>
                <c:pt idx="380">
                  <c:v>2.1623155505107832</c:v>
                </c:pt>
                <c:pt idx="381">
                  <c:v>2.1655328798185942</c:v>
                </c:pt>
                <c:pt idx="382">
                  <c:v>2.1687429218573047</c:v>
                </c:pt>
                <c:pt idx="383">
                  <c:v>2.1719457013574663</c:v>
                </c:pt>
                <c:pt idx="384">
                  <c:v>2.1751412429378529</c:v>
                </c:pt>
                <c:pt idx="385">
                  <c:v>2.178329571106095</c:v>
                </c:pt>
                <c:pt idx="386">
                  <c:v>2.181510710259301</c:v>
                </c:pt>
                <c:pt idx="387">
                  <c:v>2.1846846846846848</c:v>
                </c:pt>
                <c:pt idx="388">
                  <c:v>2.1878515185601799</c:v>
                </c:pt>
                <c:pt idx="389">
                  <c:v>2.1910112359550564</c:v>
                </c:pt>
                <c:pt idx="390">
                  <c:v>2.1941638608305274</c:v>
                </c:pt>
                <c:pt idx="391">
                  <c:v>2.1973094170403589</c:v>
                </c:pt>
                <c:pt idx="392">
                  <c:v>2.2004479283314673</c:v>
                </c:pt>
                <c:pt idx="393">
                  <c:v>2.203579418344519</c:v>
                </c:pt>
                <c:pt idx="394">
                  <c:v>2.2067039106145252</c:v>
                </c:pt>
                <c:pt idx="395">
                  <c:v>2.2098214285714284</c:v>
                </c:pt>
                <c:pt idx="396">
                  <c:v>2.212931995540691</c:v>
                </c:pt>
                <c:pt idx="397">
                  <c:v>2.2160356347438754</c:v>
                </c:pt>
                <c:pt idx="398">
                  <c:v>2.2191323692992211</c:v>
                </c:pt>
                <c:pt idx="399">
                  <c:v>2.2222222222222223</c:v>
                </c:pt>
                <c:pt idx="400">
                  <c:v>2.2253052164261931</c:v>
                </c:pt>
                <c:pt idx="401">
                  <c:v>2.2283813747228383</c:v>
                </c:pt>
                <c:pt idx="402">
                  <c:v>2.2314507198228126</c:v>
                </c:pt>
                <c:pt idx="403">
                  <c:v>2.2345132743362832</c:v>
                </c:pt>
                <c:pt idx="404">
                  <c:v>2.2375690607734806</c:v>
                </c:pt>
                <c:pt idx="405">
                  <c:v>2.240618101545254</c:v>
                </c:pt>
                <c:pt idx="406">
                  <c:v>2.2436604189636165</c:v>
                </c:pt>
                <c:pt idx="407">
                  <c:v>2.2466960352422909</c:v>
                </c:pt>
                <c:pt idx="408">
                  <c:v>2.2497249724972499</c:v>
                </c:pt>
                <c:pt idx="409">
                  <c:v>2.2527472527472527</c:v>
                </c:pt>
                <c:pt idx="410">
                  <c:v>2.25576289791438</c:v>
                </c:pt>
                <c:pt idx="411">
                  <c:v>2.2587719298245617</c:v>
                </c:pt>
                <c:pt idx="412">
                  <c:v>2.261774370208105</c:v>
                </c:pt>
                <c:pt idx="413">
                  <c:v>2.2647702407002188</c:v>
                </c:pt>
                <c:pt idx="414">
                  <c:v>2.2677595628415301</c:v>
                </c:pt>
                <c:pt idx="415">
                  <c:v>2.2707423580786026</c:v>
                </c:pt>
                <c:pt idx="416">
                  <c:v>2.2737186477644493</c:v>
                </c:pt>
                <c:pt idx="417">
                  <c:v>2.2766884531590414</c:v>
                </c:pt>
                <c:pt idx="418">
                  <c:v>2.2796517954298152</c:v>
                </c:pt>
                <c:pt idx="419">
                  <c:v>2.2826086956521738</c:v>
                </c:pt>
                <c:pt idx="420">
                  <c:v>2.2855591748099888</c:v>
                </c:pt>
                <c:pt idx="421">
                  <c:v>2.2885032537960952</c:v>
                </c:pt>
                <c:pt idx="422">
                  <c:v>2.2914409534127844</c:v>
                </c:pt>
                <c:pt idx="423">
                  <c:v>2.2943722943722946</c:v>
                </c:pt>
                <c:pt idx="424">
                  <c:v>2.2972972972972974</c:v>
                </c:pt>
                <c:pt idx="425">
                  <c:v>2.3002159827213822</c:v>
                </c:pt>
                <c:pt idx="426">
                  <c:v>2.3031283710895361</c:v>
                </c:pt>
                <c:pt idx="427">
                  <c:v>2.3060344827586206</c:v>
                </c:pt>
                <c:pt idx="428">
                  <c:v>2.3089343379978473</c:v>
                </c:pt>
                <c:pt idx="429">
                  <c:v>2.311827956989247</c:v>
                </c:pt>
                <c:pt idx="430">
                  <c:v>2.3147153598281416</c:v>
                </c:pt>
                <c:pt idx="431">
                  <c:v>2.3175965665236049</c:v>
                </c:pt>
                <c:pt idx="432">
                  <c:v>2.320471596998928</c:v>
                </c:pt>
                <c:pt idx="433">
                  <c:v>2.3233404710920773</c:v>
                </c:pt>
                <c:pt idx="434">
                  <c:v>2.3262032085561497</c:v>
                </c:pt>
                <c:pt idx="435">
                  <c:v>2.3290598290598292</c:v>
                </c:pt>
                <c:pt idx="436">
                  <c:v>2.3319103521878333</c:v>
                </c:pt>
                <c:pt idx="437">
                  <c:v>2.3347547974413647</c:v>
                </c:pt>
                <c:pt idx="438">
                  <c:v>2.3375931842385516</c:v>
                </c:pt>
                <c:pt idx="439">
                  <c:v>2.3404255319148937</c:v>
                </c:pt>
                <c:pt idx="440">
                  <c:v>2.343251859723698</c:v>
                </c:pt>
                <c:pt idx="441">
                  <c:v>2.3460721868365182</c:v>
                </c:pt>
                <c:pt idx="442">
                  <c:v>2.3488865323435841</c:v>
                </c:pt>
                <c:pt idx="443">
                  <c:v>2.3516949152542375</c:v>
                </c:pt>
                <c:pt idx="444">
                  <c:v>2.3544973544973544</c:v>
                </c:pt>
                <c:pt idx="445">
                  <c:v>2.3572938689217757</c:v>
                </c:pt>
                <c:pt idx="446">
                  <c:v>2.3600844772967262</c:v>
                </c:pt>
                <c:pt idx="447">
                  <c:v>2.3628691983122363</c:v>
                </c:pt>
                <c:pt idx="448">
                  <c:v>2.3656480505795576</c:v>
                </c:pt>
                <c:pt idx="449">
                  <c:v>2.3684210526315788</c:v>
                </c:pt>
                <c:pt idx="450">
                  <c:v>2.3711882229232386</c:v>
                </c:pt>
                <c:pt idx="451">
                  <c:v>2.3739495798319328</c:v>
                </c:pt>
                <c:pt idx="452">
                  <c:v>2.3767051416579226</c:v>
                </c:pt>
                <c:pt idx="453">
                  <c:v>2.3794549266247382</c:v>
                </c:pt>
                <c:pt idx="454">
                  <c:v>2.3821989528795813</c:v>
                </c:pt>
                <c:pt idx="455">
                  <c:v>2.3849372384937242</c:v>
                </c:pt>
                <c:pt idx="456">
                  <c:v>2.3876698014629048</c:v>
                </c:pt>
                <c:pt idx="457">
                  <c:v>2.3903966597077244</c:v>
                </c:pt>
                <c:pt idx="458">
                  <c:v>2.3931178310740355</c:v>
                </c:pt>
                <c:pt idx="459">
                  <c:v>2.3958333333333335</c:v>
                </c:pt>
                <c:pt idx="460">
                  <c:v>2.3985431841831426</c:v>
                </c:pt>
                <c:pt idx="461">
                  <c:v>2.4012474012474012</c:v>
                </c:pt>
                <c:pt idx="462">
                  <c:v>2.4039460020768431</c:v>
                </c:pt>
                <c:pt idx="463">
                  <c:v>2.4066390041493775</c:v>
                </c:pt>
                <c:pt idx="464">
                  <c:v>2.4093264248704664</c:v>
                </c:pt>
                <c:pt idx="465">
                  <c:v>2.4120082815734989</c:v>
                </c:pt>
                <c:pt idx="466">
                  <c:v>2.4146845915201656</c:v>
                </c:pt>
                <c:pt idx="467">
                  <c:v>2.4173553719008263</c:v>
                </c:pt>
                <c:pt idx="468">
                  <c:v>2.4200206398348816</c:v>
                </c:pt>
                <c:pt idx="469">
                  <c:v>2.4226804123711339</c:v>
                </c:pt>
                <c:pt idx="470">
                  <c:v>2.4253347064881563</c:v>
                </c:pt>
                <c:pt idx="471">
                  <c:v>2.42798353909465</c:v>
                </c:pt>
                <c:pt idx="472">
                  <c:v>2.4306269270298047</c:v>
                </c:pt>
                <c:pt idx="473">
                  <c:v>2.4332648870636548</c:v>
                </c:pt>
                <c:pt idx="474">
                  <c:v>2.4358974358974357</c:v>
                </c:pt>
                <c:pt idx="475">
                  <c:v>2.4385245901639343</c:v>
                </c:pt>
                <c:pt idx="476">
                  <c:v>2.4411463664278403</c:v>
                </c:pt>
                <c:pt idx="477">
                  <c:v>2.443762781186094</c:v>
                </c:pt>
                <c:pt idx="478">
                  <c:v>2.4463738508682327</c:v>
                </c:pt>
                <c:pt idx="479">
                  <c:v>2.4489795918367347</c:v>
                </c:pt>
                <c:pt idx="480">
                  <c:v>2.4515800203873597</c:v>
                </c:pt>
                <c:pt idx="481">
                  <c:v>2.4541751527494911</c:v>
                </c:pt>
                <c:pt idx="482">
                  <c:v>2.4567650050864702</c:v>
                </c:pt>
                <c:pt idx="483">
                  <c:v>2.4593495934959351</c:v>
                </c:pt>
                <c:pt idx="484">
                  <c:v>2.4619289340101522</c:v>
                </c:pt>
                <c:pt idx="485">
                  <c:v>2.4645030425963488</c:v>
                </c:pt>
                <c:pt idx="486">
                  <c:v>2.4670719351570418</c:v>
                </c:pt>
                <c:pt idx="487">
                  <c:v>2.4696356275303644</c:v>
                </c:pt>
                <c:pt idx="488">
                  <c:v>2.472194135490394</c:v>
                </c:pt>
                <c:pt idx="489">
                  <c:v>2.4747474747474749</c:v>
                </c:pt>
                <c:pt idx="490">
                  <c:v>2.477295660948537</c:v>
                </c:pt>
                <c:pt idx="491">
                  <c:v>2.4798387096774195</c:v>
                </c:pt>
                <c:pt idx="492">
                  <c:v>2.4823766364551862</c:v>
                </c:pt>
                <c:pt idx="493">
                  <c:v>2.4849094567404424</c:v>
                </c:pt>
                <c:pt idx="494">
                  <c:v>2.487437185929648</c:v>
                </c:pt>
                <c:pt idx="495">
                  <c:v>2.4899598393574296</c:v>
                </c:pt>
                <c:pt idx="496">
                  <c:v>2.4924774322968908</c:v>
                </c:pt>
                <c:pt idx="497">
                  <c:v>2.4949899799599198</c:v>
                </c:pt>
                <c:pt idx="498">
                  <c:v>2.4974974974974975</c:v>
                </c:pt>
                <c:pt idx="499">
                  <c:v>2.5</c:v>
                </c:pt>
                <c:pt idx="500">
                  <c:v>2.5024975024975027</c:v>
                </c:pt>
                <c:pt idx="501">
                  <c:v>2.5049900199600801</c:v>
                </c:pt>
                <c:pt idx="502">
                  <c:v>2.507477567298106</c:v>
                </c:pt>
                <c:pt idx="503">
                  <c:v>2.5099601593625498</c:v>
                </c:pt>
                <c:pt idx="504">
                  <c:v>2.5124378109452739</c:v>
                </c:pt>
                <c:pt idx="505">
                  <c:v>2.5149105367793241</c:v>
                </c:pt>
                <c:pt idx="506">
                  <c:v>2.5173783515392256</c:v>
                </c:pt>
                <c:pt idx="507">
                  <c:v>2.5198412698412698</c:v>
                </c:pt>
                <c:pt idx="508">
                  <c:v>2.5222993062438057</c:v>
                </c:pt>
                <c:pt idx="509">
                  <c:v>2.5247524752475248</c:v>
                </c:pt>
                <c:pt idx="510">
                  <c:v>2.5272007912957468</c:v>
                </c:pt>
                <c:pt idx="511">
                  <c:v>2.5296442687747032</c:v>
                </c:pt>
                <c:pt idx="512">
                  <c:v>2.5320829220138203</c:v>
                </c:pt>
                <c:pt idx="513">
                  <c:v>2.5345167652859963</c:v>
                </c:pt>
                <c:pt idx="514">
                  <c:v>2.5369458128078821</c:v>
                </c:pt>
                <c:pt idx="515">
                  <c:v>2.5393700787401574</c:v>
                </c:pt>
                <c:pt idx="516">
                  <c:v>2.5417895771878074</c:v>
                </c:pt>
                <c:pt idx="517">
                  <c:v>2.5442043222003932</c:v>
                </c:pt>
                <c:pt idx="518">
                  <c:v>2.5466143277723257</c:v>
                </c:pt>
                <c:pt idx="519">
                  <c:v>2.5490196078431371</c:v>
                </c:pt>
                <c:pt idx="520">
                  <c:v>2.5514201762977473</c:v>
                </c:pt>
                <c:pt idx="521">
                  <c:v>2.5538160469667321</c:v>
                </c:pt>
                <c:pt idx="522">
                  <c:v>2.5562072336265884</c:v>
                </c:pt>
                <c:pt idx="523">
                  <c:v>2.55859375</c:v>
                </c:pt>
                <c:pt idx="524">
                  <c:v>2.5609756097560976</c:v>
                </c:pt>
                <c:pt idx="525">
                  <c:v>2.5633528265107213</c:v>
                </c:pt>
                <c:pt idx="526">
                  <c:v>2.5657254138266792</c:v>
                </c:pt>
                <c:pt idx="527">
                  <c:v>2.5680933852140075</c:v>
                </c:pt>
                <c:pt idx="528">
                  <c:v>2.5704567541302237</c:v>
                </c:pt>
                <c:pt idx="529">
                  <c:v>2.5728155339805827</c:v>
                </c:pt>
                <c:pt idx="530">
                  <c:v>2.5751697381183321</c:v>
                </c:pt>
                <c:pt idx="531">
                  <c:v>2.5775193798449614</c:v>
                </c:pt>
                <c:pt idx="532">
                  <c:v>2.5798644724104554</c:v>
                </c:pt>
                <c:pt idx="533">
                  <c:v>2.5822050290135397</c:v>
                </c:pt>
                <c:pt idx="534">
                  <c:v>2.5845410628019323</c:v>
                </c:pt>
                <c:pt idx="535">
                  <c:v>2.5868725868725866</c:v>
                </c:pt>
                <c:pt idx="536">
                  <c:v>2.589199614271938</c:v>
                </c:pt>
                <c:pt idx="537">
                  <c:v>2.5915221579961463</c:v>
                </c:pt>
                <c:pt idx="538">
                  <c:v>2.5938402309913378</c:v>
                </c:pt>
                <c:pt idx="539">
                  <c:v>2.5961538461538463</c:v>
                </c:pt>
                <c:pt idx="540">
                  <c:v>2.5984630163304518</c:v>
                </c:pt>
                <c:pt idx="541">
                  <c:v>2.6007677543186181</c:v>
                </c:pt>
                <c:pt idx="542">
                  <c:v>2.6030680728667304</c:v>
                </c:pt>
                <c:pt idx="543">
                  <c:v>2.6053639846743293</c:v>
                </c:pt>
                <c:pt idx="544">
                  <c:v>2.607655502392344</c:v>
                </c:pt>
                <c:pt idx="545">
                  <c:v>2.6099426386233269</c:v>
                </c:pt>
                <c:pt idx="546">
                  <c:v>2.6122254059216807</c:v>
                </c:pt>
                <c:pt idx="547">
                  <c:v>2.6145038167938934</c:v>
                </c:pt>
                <c:pt idx="548">
                  <c:v>2.6167778836987612</c:v>
                </c:pt>
                <c:pt idx="549">
                  <c:v>2.6190476190476191</c:v>
                </c:pt>
                <c:pt idx="550">
                  <c:v>2.621313035204567</c:v>
                </c:pt>
                <c:pt idx="551">
                  <c:v>2.6235741444866925</c:v>
                </c:pt>
                <c:pt idx="552">
                  <c:v>2.6258309591642925</c:v>
                </c:pt>
                <c:pt idx="553">
                  <c:v>2.6280834914611004</c:v>
                </c:pt>
                <c:pt idx="554">
                  <c:v>2.6303317535545023</c:v>
                </c:pt>
                <c:pt idx="555">
                  <c:v>2.6325757575757573</c:v>
                </c:pt>
                <c:pt idx="556">
                  <c:v>2.6348155156102178</c:v>
                </c:pt>
                <c:pt idx="557">
                  <c:v>2.6370510396975426</c:v>
                </c:pt>
                <c:pt idx="558">
                  <c:v>2.6392823418319167</c:v>
                </c:pt>
                <c:pt idx="559">
                  <c:v>2.641509433962264</c:v>
                </c:pt>
                <c:pt idx="560">
                  <c:v>2.6437323279924603</c:v>
                </c:pt>
                <c:pt idx="561">
                  <c:v>2.6459510357815441</c:v>
                </c:pt>
                <c:pt idx="562">
                  <c:v>2.6481655691439321</c:v>
                </c:pt>
                <c:pt idx="563">
                  <c:v>2.6503759398496243</c:v>
                </c:pt>
                <c:pt idx="564">
                  <c:v>2.652582159624413</c:v>
                </c:pt>
                <c:pt idx="565">
                  <c:v>2.6547842401500938</c:v>
                </c:pt>
                <c:pt idx="566">
                  <c:v>2.6569821930646675</c:v>
                </c:pt>
                <c:pt idx="567">
                  <c:v>2.6591760299625467</c:v>
                </c:pt>
                <c:pt idx="568">
                  <c:v>2.6613657623947611</c:v>
                </c:pt>
                <c:pt idx="569">
                  <c:v>2.6635514018691584</c:v>
                </c:pt>
                <c:pt idx="570">
                  <c:v>2.6657329598506068</c:v>
                </c:pt>
                <c:pt idx="571">
                  <c:v>2.6679104477611943</c:v>
                </c:pt>
                <c:pt idx="572">
                  <c:v>2.6700838769804287</c:v>
                </c:pt>
                <c:pt idx="573">
                  <c:v>2.672253258845438</c:v>
                </c:pt>
                <c:pt idx="574">
                  <c:v>2.6744186046511627</c:v>
                </c:pt>
                <c:pt idx="575">
                  <c:v>2.6765799256505574</c:v>
                </c:pt>
                <c:pt idx="576">
                  <c:v>2.6787372330547821</c:v>
                </c:pt>
                <c:pt idx="577">
                  <c:v>2.6808905380333954</c:v>
                </c:pt>
                <c:pt idx="578">
                  <c:v>2.6830398517145504</c:v>
                </c:pt>
                <c:pt idx="579">
                  <c:v>2.6851851851851856</c:v>
                </c:pt>
                <c:pt idx="580">
                  <c:v>2.6873265494912117</c:v>
                </c:pt>
                <c:pt idx="581">
                  <c:v>2.689463955637708</c:v>
                </c:pt>
                <c:pt idx="582">
                  <c:v>2.6915974145891042</c:v>
                </c:pt>
                <c:pt idx="583">
                  <c:v>2.6937269372693731</c:v>
                </c:pt>
                <c:pt idx="584">
                  <c:v>2.6958525345622117</c:v>
                </c:pt>
                <c:pt idx="585">
                  <c:v>2.6979742173112338</c:v>
                </c:pt>
                <c:pt idx="586">
                  <c:v>2.7000919963201468</c:v>
                </c:pt>
                <c:pt idx="587">
                  <c:v>2.7022058823529411</c:v>
                </c:pt>
                <c:pt idx="588">
                  <c:v>2.7043158861340677</c:v>
                </c:pt>
                <c:pt idx="589">
                  <c:v>2.7064220183486238</c:v>
                </c:pt>
                <c:pt idx="590">
                  <c:v>2.7085242896425301</c:v>
                </c:pt>
                <c:pt idx="591">
                  <c:v>2.7106227106227103</c:v>
                </c:pt>
                <c:pt idx="592">
                  <c:v>2.7127172918572735</c:v>
                </c:pt>
                <c:pt idx="593">
                  <c:v>2.7148080438756854</c:v>
                </c:pt>
                <c:pt idx="594">
                  <c:v>2.7168949771689501</c:v>
                </c:pt>
                <c:pt idx="595">
                  <c:v>2.718978102189781</c:v>
                </c:pt>
                <c:pt idx="596">
                  <c:v>2.7210574293527801</c:v>
                </c:pt>
                <c:pt idx="597">
                  <c:v>2.7231329690346087</c:v>
                </c:pt>
                <c:pt idx="598">
                  <c:v>2.7252047315741583</c:v>
                </c:pt>
                <c:pt idx="599">
                  <c:v>2.7272727272727271</c:v>
                </c:pt>
                <c:pt idx="600">
                  <c:v>2.7293369663941869</c:v>
                </c:pt>
                <c:pt idx="601">
                  <c:v>2.7313974591651542</c:v>
                </c:pt>
                <c:pt idx="602">
                  <c:v>2.7334542157751587</c:v>
                </c:pt>
                <c:pt idx="603">
                  <c:v>2.7355072463768115</c:v>
                </c:pt>
                <c:pt idx="604">
                  <c:v>2.7375565610859729</c:v>
                </c:pt>
                <c:pt idx="605">
                  <c:v>2.7396021699819166</c:v>
                </c:pt>
                <c:pt idx="606">
                  <c:v>2.7416440831074977</c:v>
                </c:pt>
                <c:pt idx="607">
                  <c:v>2.743682310469314</c:v>
                </c:pt>
                <c:pt idx="608">
                  <c:v>2.745716862037872</c:v>
                </c:pt>
                <c:pt idx="609">
                  <c:v>2.7477477477477481</c:v>
                </c:pt>
                <c:pt idx="610">
                  <c:v>2.7497749774977498</c:v>
                </c:pt>
                <c:pt idx="611">
                  <c:v>2.7517985611510793</c:v>
                </c:pt>
                <c:pt idx="612">
                  <c:v>2.75381850853549</c:v>
                </c:pt>
                <c:pt idx="613">
                  <c:v>2.7558348294434469</c:v>
                </c:pt>
                <c:pt idx="614">
                  <c:v>2.7578475336322872</c:v>
                </c:pt>
                <c:pt idx="615">
                  <c:v>2.7598566308243728</c:v>
                </c:pt>
                <c:pt idx="616">
                  <c:v>2.7618621307072515</c:v>
                </c:pt>
                <c:pt idx="617">
                  <c:v>2.7638640429338102</c:v>
                </c:pt>
                <c:pt idx="618">
                  <c:v>2.7658623771224304</c:v>
                </c:pt>
                <c:pt idx="619">
                  <c:v>2.7678571428571432</c:v>
                </c:pt>
                <c:pt idx="620">
                  <c:v>2.7698483496877788</c:v>
                </c:pt>
                <c:pt idx="621">
                  <c:v>2.7718360071301245</c:v>
                </c:pt>
                <c:pt idx="622">
                  <c:v>2.7738201246660732</c:v>
                </c:pt>
                <c:pt idx="623">
                  <c:v>2.7758007117437722</c:v>
                </c:pt>
                <c:pt idx="624">
                  <c:v>2.7777777777777777</c:v>
                </c:pt>
                <c:pt idx="625">
                  <c:v>2.7797513321492007</c:v>
                </c:pt>
                <c:pt idx="626">
                  <c:v>2.7817213842058566</c:v>
                </c:pt>
                <c:pt idx="627">
                  <c:v>2.7836879432624113</c:v>
                </c:pt>
                <c:pt idx="628">
                  <c:v>2.7856510186005314</c:v>
                </c:pt>
                <c:pt idx="629">
                  <c:v>2.7876106194690262</c:v>
                </c:pt>
                <c:pt idx="630">
                  <c:v>2.7895667550839964</c:v>
                </c:pt>
                <c:pt idx="631">
                  <c:v>2.7915194346289751</c:v>
                </c:pt>
                <c:pt idx="632">
                  <c:v>2.793468667255075</c:v>
                </c:pt>
                <c:pt idx="633">
                  <c:v>2.795414462081129</c:v>
                </c:pt>
                <c:pt idx="634">
                  <c:v>2.7973568281938328</c:v>
                </c:pt>
                <c:pt idx="635">
                  <c:v>2.7992957746478875</c:v>
                </c:pt>
                <c:pt idx="636">
                  <c:v>2.801231310466139</c:v>
                </c:pt>
                <c:pt idx="637">
                  <c:v>2.8031634446397184</c:v>
                </c:pt>
                <c:pt idx="638">
                  <c:v>2.8050921861281823</c:v>
                </c:pt>
                <c:pt idx="639">
                  <c:v>2.807017543859649</c:v>
                </c:pt>
                <c:pt idx="640">
                  <c:v>2.8089395267309376</c:v>
                </c:pt>
                <c:pt idx="641">
                  <c:v>2.8108581436077058</c:v>
                </c:pt>
                <c:pt idx="642">
                  <c:v>2.8127734033245844</c:v>
                </c:pt>
                <c:pt idx="643">
                  <c:v>2.8146853146853146</c:v>
                </c:pt>
                <c:pt idx="644">
                  <c:v>2.8165938864628819</c:v>
                </c:pt>
                <c:pt idx="645">
                  <c:v>2.8184991273996509</c:v>
                </c:pt>
                <c:pt idx="646">
                  <c:v>2.8204010462074978</c:v>
                </c:pt>
                <c:pt idx="647">
                  <c:v>2.8222996515679446</c:v>
                </c:pt>
                <c:pt idx="648">
                  <c:v>2.8241949521322889</c:v>
                </c:pt>
                <c:pt idx="649">
                  <c:v>2.8260869565217388</c:v>
                </c:pt>
                <c:pt idx="650">
                  <c:v>2.8279756733275412</c:v>
                </c:pt>
                <c:pt idx="651">
                  <c:v>2.8298611111111112</c:v>
                </c:pt>
                <c:pt idx="652">
                  <c:v>2.8317432784041632</c:v>
                </c:pt>
                <c:pt idx="653">
                  <c:v>2.8336221837088389</c:v>
                </c:pt>
                <c:pt idx="654">
                  <c:v>2.8354978354978355</c:v>
                </c:pt>
                <c:pt idx="655">
                  <c:v>2.8373702422145328</c:v>
                </c:pt>
                <c:pt idx="656">
                  <c:v>2.8392394122731202</c:v>
                </c:pt>
                <c:pt idx="657">
                  <c:v>2.8411053540587217</c:v>
                </c:pt>
                <c:pt idx="658">
                  <c:v>2.8429680759275238</c:v>
                </c:pt>
                <c:pt idx="659">
                  <c:v>2.8448275862068968</c:v>
                </c:pt>
                <c:pt idx="660">
                  <c:v>2.8466838931955212</c:v>
                </c:pt>
                <c:pt idx="661">
                  <c:v>2.8485370051635113</c:v>
                </c:pt>
                <c:pt idx="662">
                  <c:v>2.8503869303525367</c:v>
                </c:pt>
                <c:pt idx="663">
                  <c:v>2.8522336769759447</c:v>
                </c:pt>
                <c:pt idx="664">
                  <c:v>2.8540772532188843</c:v>
                </c:pt>
                <c:pt idx="665">
                  <c:v>2.8559176672384217</c:v>
                </c:pt>
                <c:pt idx="666">
                  <c:v>2.8577549271636675</c:v>
                </c:pt>
                <c:pt idx="667">
                  <c:v>2.85958904109589</c:v>
                </c:pt>
                <c:pt idx="668">
                  <c:v>2.8614200171086401</c:v>
                </c:pt>
                <c:pt idx="669">
                  <c:v>2.8632478632478628</c:v>
                </c:pt>
                <c:pt idx="670">
                  <c:v>2.8650725875320235</c:v>
                </c:pt>
                <c:pt idx="671">
                  <c:v>2.8668941979522184</c:v>
                </c:pt>
                <c:pt idx="672">
                  <c:v>2.8687127024722932</c:v>
                </c:pt>
                <c:pt idx="673">
                  <c:v>2.8705281090289607</c:v>
                </c:pt>
                <c:pt idx="674">
                  <c:v>2.8723404255319149</c:v>
                </c:pt>
                <c:pt idx="675">
                  <c:v>2.8741496598639453</c:v>
                </c:pt>
                <c:pt idx="676">
                  <c:v>2.8759558198810535</c:v>
                </c:pt>
                <c:pt idx="677">
                  <c:v>2.8777589134125634</c:v>
                </c:pt>
                <c:pt idx="678">
                  <c:v>2.8795589482612383</c:v>
                </c:pt>
                <c:pt idx="679">
                  <c:v>2.8813559322033901</c:v>
                </c:pt>
                <c:pt idx="680">
                  <c:v>2.8831498729889926</c:v>
                </c:pt>
                <c:pt idx="681">
                  <c:v>2.8849407783417935</c:v>
                </c:pt>
                <c:pt idx="682">
                  <c:v>2.8867286559594252</c:v>
                </c:pt>
                <c:pt idx="683">
                  <c:v>2.8885135135135136</c:v>
                </c:pt>
                <c:pt idx="684">
                  <c:v>2.890295358649789</c:v>
                </c:pt>
                <c:pt idx="685">
                  <c:v>2.8920741989881953</c:v>
                </c:pt>
                <c:pt idx="686">
                  <c:v>2.8938500421229989</c:v>
                </c:pt>
                <c:pt idx="687">
                  <c:v>2.8956228956228958</c:v>
                </c:pt>
                <c:pt idx="688">
                  <c:v>2.8973927670311186</c:v>
                </c:pt>
                <c:pt idx="689">
                  <c:v>2.8991596638655466</c:v>
                </c:pt>
                <c:pt idx="690">
                  <c:v>2.9009235936188076</c:v>
                </c:pt>
                <c:pt idx="691">
                  <c:v>2.9026845637583891</c:v>
                </c:pt>
                <c:pt idx="692">
                  <c:v>2.9044425817267392</c:v>
                </c:pt>
                <c:pt idx="693">
                  <c:v>2.9061976549413737</c:v>
                </c:pt>
                <c:pt idx="694">
                  <c:v>2.9079497907949792</c:v>
                </c:pt>
                <c:pt idx="695">
                  <c:v>2.9096989966555182</c:v>
                </c:pt>
                <c:pt idx="696">
                  <c:v>2.9114452798663324</c:v>
                </c:pt>
                <c:pt idx="697">
                  <c:v>2.9131886477462436</c:v>
                </c:pt>
                <c:pt idx="698">
                  <c:v>2.9149291075896584</c:v>
                </c:pt>
                <c:pt idx="699">
                  <c:v>2.916666666666667</c:v>
                </c:pt>
                <c:pt idx="700">
                  <c:v>2.918401332223147</c:v>
                </c:pt>
                <c:pt idx="701">
                  <c:v>2.9201331114808653</c:v>
                </c:pt>
                <c:pt idx="702">
                  <c:v>2.9218620116375726</c:v>
                </c:pt>
                <c:pt idx="703">
                  <c:v>2.9235880398671101</c:v>
                </c:pt>
                <c:pt idx="704">
                  <c:v>2.9253112033195023</c:v>
                </c:pt>
                <c:pt idx="705">
                  <c:v>2.9270315091210612</c:v>
                </c:pt>
                <c:pt idx="706">
                  <c:v>2.9287489643744822</c:v>
                </c:pt>
                <c:pt idx="707">
                  <c:v>2.9304635761589406</c:v>
                </c:pt>
                <c:pt idx="708">
                  <c:v>2.9321753515301903</c:v>
                </c:pt>
                <c:pt idx="709">
                  <c:v>2.9338842975206614</c:v>
                </c:pt>
                <c:pt idx="710">
                  <c:v>2.9355904211395538</c:v>
                </c:pt>
                <c:pt idx="711">
                  <c:v>2.9372937293729375</c:v>
                </c:pt>
                <c:pt idx="712">
                  <c:v>2.9389942291838418</c:v>
                </c:pt>
                <c:pt idx="713">
                  <c:v>2.940691927512356</c:v>
                </c:pt>
                <c:pt idx="714">
                  <c:v>2.9423868312757202</c:v>
                </c:pt>
                <c:pt idx="715">
                  <c:v>2.9440789473684208</c:v>
                </c:pt>
                <c:pt idx="716">
                  <c:v>2.9457682826622844</c:v>
                </c:pt>
                <c:pt idx="717">
                  <c:v>2.9474548440065678</c:v>
                </c:pt>
                <c:pt idx="718">
                  <c:v>2.9491386382280558</c:v>
                </c:pt>
                <c:pt idx="719">
                  <c:v>2.9508196721311473</c:v>
                </c:pt>
                <c:pt idx="720">
                  <c:v>2.9524979524979527</c:v>
                </c:pt>
                <c:pt idx="721">
                  <c:v>2.9541734860883793</c:v>
                </c:pt>
                <c:pt idx="722">
                  <c:v>2.9558462796402289</c:v>
                </c:pt>
                <c:pt idx="723">
                  <c:v>2.9575163398692812</c:v>
                </c:pt>
                <c:pt idx="724">
                  <c:v>2.9591836734693877</c:v>
                </c:pt>
                <c:pt idx="725">
                  <c:v>2.9608482871125612</c:v>
                </c:pt>
                <c:pt idx="726">
                  <c:v>2.9625101874490629</c:v>
                </c:pt>
                <c:pt idx="727">
                  <c:v>2.9641693811074923</c:v>
                </c:pt>
                <c:pt idx="728">
                  <c:v>2.965825874694874</c:v>
                </c:pt>
                <c:pt idx="729">
                  <c:v>2.9674796747967482</c:v>
                </c:pt>
                <c:pt idx="730">
                  <c:v>2.9691307879772544</c:v>
                </c:pt>
                <c:pt idx="731">
                  <c:v>2.9707792207792205</c:v>
                </c:pt>
                <c:pt idx="732">
                  <c:v>2.9724249797242495</c:v>
                </c:pt>
                <c:pt idx="733">
                  <c:v>2.9740680713128036</c:v>
                </c:pt>
                <c:pt idx="734">
                  <c:v>2.9757085020242915</c:v>
                </c:pt>
                <c:pt idx="735">
                  <c:v>2.9773462783171523</c:v>
                </c:pt>
                <c:pt idx="736">
                  <c:v>2.9789814066289413</c:v>
                </c:pt>
                <c:pt idx="737">
                  <c:v>2.9806138933764137</c:v>
                </c:pt>
                <c:pt idx="738">
                  <c:v>2.9822437449556096</c:v>
                </c:pt>
                <c:pt idx="739">
                  <c:v>2.9838709677419355</c:v>
                </c:pt>
                <c:pt idx="740">
                  <c:v>2.9854955680902502</c:v>
                </c:pt>
                <c:pt idx="741">
                  <c:v>2.9871175523349436</c:v>
                </c:pt>
                <c:pt idx="742">
                  <c:v>2.9887369267900246</c:v>
                </c:pt>
                <c:pt idx="743">
                  <c:v>2.990353697749196</c:v>
                </c:pt>
                <c:pt idx="744">
                  <c:v>2.9919678714859437</c:v>
                </c:pt>
                <c:pt idx="745">
                  <c:v>2.9935794542536116</c:v>
                </c:pt>
                <c:pt idx="746">
                  <c:v>2.9951884522854848</c:v>
                </c:pt>
                <c:pt idx="747">
                  <c:v>2.9967948717948718</c:v>
                </c:pt>
                <c:pt idx="748">
                  <c:v>2.9983987189751806</c:v>
                </c:pt>
                <c:pt idx="749">
                  <c:v>3</c:v>
                </c:pt>
                <c:pt idx="750">
                  <c:v>3.0015987210231816</c:v>
                </c:pt>
                <c:pt idx="751">
                  <c:v>3.0031948881789141</c:v>
                </c:pt>
                <c:pt idx="752">
                  <c:v>3.0047885075818037</c:v>
                </c:pt>
                <c:pt idx="753">
                  <c:v>3.0063795853269539</c:v>
                </c:pt>
                <c:pt idx="754">
                  <c:v>3.0079681274900398</c:v>
                </c:pt>
                <c:pt idx="755">
                  <c:v>3.0095541401273884</c:v>
                </c:pt>
                <c:pt idx="756">
                  <c:v>3.0111376292760541</c:v>
                </c:pt>
                <c:pt idx="757">
                  <c:v>3.0127186009538951</c:v>
                </c:pt>
                <c:pt idx="758">
                  <c:v>3.0142970611596502</c:v>
                </c:pt>
                <c:pt idx="759">
                  <c:v>3.0158730158730158</c:v>
                </c:pt>
                <c:pt idx="760">
                  <c:v>3.0174464710547184</c:v>
                </c:pt>
                <c:pt idx="761">
                  <c:v>3.0190174326465931</c:v>
                </c:pt>
                <c:pt idx="762">
                  <c:v>3.0205859065716552</c:v>
                </c:pt>
                <c:pt idx="763">
                  <c:v>3.0221518987341773</c:v>
                </c:pt>
                <c:pt idx="764">
                  <c:v>3.0237154150197627</c:v>
                </c:pt>
                <c:pt idx="765">
                  <c:v>3.0252764612954186</c:v>
                </c:pt>
                <c:pt idx="766">
                  <c:v>3.0268350434096289</c:v>
                </c:pt>
                <c:pt idx="767">
                  <c:v>3.0283911671924288</c:v>
                </c:pt>
                <c:pt idx="768">
                  <c:v>3.0299448384554766</c:v>
                </c:pt>
                <c:pt idx="769">
                  <c:v>3.0314960629921259</c:v>
                </c:pt>
                <c:pt idx="770">
                  <c:v>3.0330448465774977</c:v>
                </c:pt>
                <c:pt idx="771">
                  <c:v>3.0345911949685531</c:v>
                </c:pt>
                <c:pt idx="772">
                  <c:v>3.0361351139041632</c:v>
                </c:pt>
                <c:pt idx="773">
                  <c:v>3.0376766091051803</c:v>
                </c:pt>
                <c:pt idx="774">
                  <c:v>3.0392156862745097</c:v>
                </c:pt>
                <c:pt idx="775">
                  <c:v>3.0407523510971783</c:v>
                </c:pt>
                <c:pt idx="776">
                  <c:v>3.0422866092404073</c:v>
                </c:pt>
                <c:pt idx="777">
                  <c:v>3.0438184663536778</c:v>
                </c:pt>
                <c:pt idx="778">
                  <c:v>3.0453479280688041</c:v>
                </c:pt>
                <c:pt idx="779">
                  <c:v>3.046875</c:v>
                </c:pt>
                <c:pt idx="780">
                  <c:v>3.0483996877439501</c:v>
                </c:pt>
                <c:pt idx="781">
                  <c:v>3.049921996879875</c:v>
                </c:pt>
                <c:pt idx="782">
                  <c:v>3.0514419329696025</c:v>
                </c:pt>
                <c:pt idx="783">
                  <c:v>3.0529595015576323</c:v>
                </c:pt>
                <c:pt idx="784">
                  <c:v>3.0544747081712065</c:v>
                </c:pt>
                <c:pt idx="785">
                  <c:v>3.0559875583203731</c:v>
                </c:pt>
                <c:pt idx="786">
                  <c:v>3.0574980574980577</c:v>
                </c:pt>
                <c:pt idx="787">
                  <c:v>3.0590062111801242</c:v>
                </c:pt>
                <c:pt idx="788">
                  <c:v>3.0605120248254458</c:v>
                </c:pt>
                <c:pt idx="789">
                  <c:v>3.0620155038759691</c:v>
                </c:pt>
                <c:pt idx="790">
                  <c:v>3.0635166537567775</c:v>
                </c:pt>
                <c:pt idx="791">
                  <c:v>3.0650154798761609</c:v>
                </c:pt>
                <c:pt idx="792">
                  <c:v>3.066511987625677</c:v>
                </c:pt>
                <c:pt idx="793">
                  <c:v>3.0680061823802163</c:v>
                </c:pt>
                <c:pt idx="794">
                  <c:v>3.0694980694980694</c:v>
                </c:pt>
                <c:pt idx="795">
                  <c:v>3.0709876543209873</c:v>
                </c:pt>
                <c:pt idx="796">
                  <c:v>3.0724749421742481</c:v>
                </c:pt>
                <c:pt idx="797">
                  <c:v>3.073959938366718</c:v>
                </c:pt>
                <c:pt idx="798">
                  <c:v>3.0754426481909158</c:v>
                </c:pt>
                <c:pt idx="799">
                  <c:v>3.0769230769230771</c:v>
                </c:pt>
                <c:pt idx="800">
                  <c:v>3.0784012298232128</c:v>
                </c:pt>
                <c:pt idx="801">
                  <c:v>3.0798771121351765</c:v>
                </c:pt>
                <c:pt idx="802">
                  <c:v>3.081350729086723</c:v>
                </c:pt>
                <c:pt idx="803">
                  <c:v>3.0828220858895703</c:v>
                </c:pt>
                <c:pt idx="804">
                  <c:v>3.0842911877394634</c:v>
                </c:pt>
                <c:pt idx="805">
                  <c:v>3.0857580398162328</c:v>
                </c:pt>
                <c:pt idx="806">
                  <c:v>3.087222647283856</c:v>
                </c:pt>
                <c:pt idx="807">
                  <c:v>3.0886850152905199</c:v>
                </c:pt>
                <c:pt idx="808">
                  <c:v>3.090145148968678</c:v>
                </c:pt>
                <c:pt idx="809">
                  <c:v>3.0916030534351147</c:v>
                </c:pt>
                <c:pt idx="810">
                  <c:v>3.0930587337909992</c:v>
                </c:pt>
                <c:pt idx="811">
                  <c:v>3.0945121951219514</c:v>
                </c:pt>
                <c:pt idx="812">
                  <c:v>3.0959634424980957</c:v>
                </c:pt>
                <c:pt idx="813">
                  <c:v>3.0974124809741248</c:v>
                </c:pt>
                <c:pt idx="814">
                  <c:v>3.0988593155893533</c:v>
                </c:pt>
                <c:pt idx="815">
                  <c:v>3.1003039513677813</c:v>
                </c:pt>
                <c:pt idx="816">
                  <c:v>3.1017463933181473</c:v>
                </c:pt>
                <c:pt idx="817">
                  <c:v>3.1031866464339908</c:v>
                </c:pt>
                <c:pt idx="818">
                  <c:v>3.1046247156937072</c:v>
                </c:pt>
                <c:pt idx="819">
                  <c:v>3.106060606060606</c:v>
                </c:pt>
                <c:pt idx="820">
                  <c:v>3.1074943224829674</c:v>
                </c:pt>
                <c:pt idx="821">
                  <c:v>3.1089258698940996</c:v>
                </c:pt>
                <c:pt idx="822">
                  <c:v>3.1103552532123961</c:v>
                </c:pt>
                <c:pt idx="823">
                  <c:v>3.1117824773413898</c:v>
                </c:pt>
                <c:pt idx="824">
                  <c:v>3.1132075471698113</c:v>
                </c:pt>
                <c:pt idx="825">
                  <c:v>3.1146304675716441</c:v>
                </c:pt>
                <c:pt idx="826">
                  <c:v>3.1160512434061793</c:v>
                </c:pt>
                <c:pt idx="827">
                  <c:v>3.1174698795180724</c:v>
                </c:pt>
                <c:pt idx="828">
                  <c:v>3.118886380737397</c:v>
                </c:pt>
                <c:pt idx="829">
                  <c:v>3.1203007518796992</c:v>
                </c:pt>
                <c:pt idx="830">
                  <c:v>3.1217129977460556</c:v>
                </c:pt>
                <c:pt idx="831">
                  <c:v>3.1231231231231233</c:v>
                </c:pt>
                <c:pt idx="832">
                  <c:v>3.1245311327831962</c:v>
                </c:pt>
                <c:pt idx="833">
                  <c:v>3.1259370314842578</c:v>
                </c:pt>
                <c:pt idx="834">
                  <c:v>3.1273408239700373</c:v>
                </c:pt>
                <c:pt idx="835">
                  <c:v>3.1287425149700598</c:v>
                </c:pt>
                <c:pt idx="836">
                  <c:v>3.1301421091997006</c:v>
                </c:pt>
                <c:pt idx="837">
                  <c:v>3.131539611360239</c:v>
                </c:pt>
                <c:pt idx="838">
                  <c:v>3.1329350261389095</c:v>
                </c:pt>
                <c:pt idx="839">
                  <c:v>3.1343283582089554</c:v>
                </c:pt>
                <c:pt idx="840">
                  <c:v>3.1357196122296793</c:v>
                </c:pt>
                <c:pt idx="841">
                  <c:v>3.1371087928464982</c:v>
                </c:pt>
                <c:pt idx="842">
                  <c:v>3.1384959046909904</c:v>
                </c:pt>
                <c:pt idx="843">
                  <c:v>3.1398809523809526</c:v>
                </c:pt>
                <c:pt idx="844">
                  <c:v>3.1412639405204463</c:v>
                </c:pt>
                <c:pt idx="845">
                  <c:v>3.1426448736998513</c:v>
                </c:pt>
                <c:pt idx="846">
                  <c:v>3.1440237564959168</c:v>
                </c:pt>
                <c:pt idx="847">
                  <c:v>3.1454005934718099</c:v>
                </c:pt>
                <c:pt idx="848">
                  <c:v>3.1467753891771681</c:v>
                </c:pt>
                <c:pt idx="849">
                  <c:v>3.1481481481481484</c:v>
                </c:pt>
                <c:pt idx="850">
                  <c:v>3.1495188749074758</c:v>
                </c:pt>
                <c:pt idx="851">
                  <c:v>3.1508875739644973</c:v>
                </c:pt>
                <c:pt idx="852">
                  <c:v>3.1522542498152255</c:v>
                </c:pt>
                <c:pt idx="853">
                  <c:v>3.153618906942393</c:v>
                </c:pt>
                <c:pt idx="854">
                  <c:v>3.1549815498154983</c:v>
                </c:pt>
                <c:pt idx="855">
                  <c:v>3.1563421828908558</c:v>
                </c:pt>
                <c:pt idx="856">
                  <c:v>3.1577008106116433</c:v>
                </c:pt>
                <c:pt idx="857">
                  <c:v>3.1590574374079528</c:v>
                </c:pt>
                <c:pt idx="858">
                  <c:v>3.1604120676968361</c:v>
                </c:pt>
                <c:pt idx="859">
                  <c:v>3.1617647058823528</c:v>
                </c:pt>
                <c:pt idx="860">
                  <c:v>3.1631153563556209</c:v>
                </c:pt>
                <c:pt idx="861">
                  <c:v>3.1644640234948609</c:v>
                </c:pt>
                <c:pt idx="862">
                  <c:v>3.1658107116654439</c:v>
                </c:pt>
                <c:pt idx="863">
                  <c:v>3.1671554252199412</c:v>
                </c:pt>
                <c:pt idx="864">
                  <c:v>3.1684981684981683</c:v>
                </c:pt>
                <c:pt idx="865">
                  <c:v>3.1698389458272329</c:v>
                </c:pt>
                <c:pt idx="866">
                  <c:v>3.1711777615215802</c:v>
                </c:pt>
                <c:pt idx="867">
                  <c:v>3.1725146198830414</c:v>
                </c:pt>
                <c:pt idx="868">
                  <c:v>3.1738495252008763</c:v>
                </c:pt>
                <c:pt idx="869">
                  <c:v>3.1751824817518246</c:v>
                </c:pt>
                <c:pt idx="870">
                  <c:v>3.176513493800146</c:v>
                </c:pt>
                <c:pt idx="871">
                  <c:v>3.1778425655976679</c:v>
                </c:pt>
                <c:pt idx="872">
                  <c:v>3.1791697013838309</c:v>
                </c:pt>
                <c:pt idx="873">
                  <c:v>3.1804949053857352</c:v>
                </c:pt>
                <c:pt idx="874">
                  <c:v>3.1818181818181817</c:v>
                </c:pt>
                <c:pt idx="875">
                  <c:v>3.183139534883721</c:v>
                </c:pt>
                <c:pt idx="876">
                  <c:v>3.1844589687726943</c:v>
                </c:pt>
                <c:pt idx="877">
                  <c:v>3.1857764876632801</c:v>
                </c:pt>
                <c:pt idx="878">
                  <c:v>3.1870920957215376</c:v>
                </c:pt>
                <c:pt idx="879">
                  <c:v>3.1884057971014492</c:v>
                </c:pt>
                <c:pt idx="880">
                  <c:v>3.1897175959449675</c:v>
                </c:pt>
                <c:pt idx="881">
                  <c:v>3.1910274963820551</c:v>
                </c:pt>
                <c:pt idx="882">
                  <c:v>3.1923355025307303</c:v>
                </c:pt>
                <c:pt idx="883">
                  <c:v>3.1936416184971099</c:v>
                </c:pt>
                <c:pt idx="884">
                  <c:v>3.1949458483754514</c:v>
                </c:pt>
                <c:pt idx="885">
                  <c:v>3.1962481962481966</c:v>
                </c:pt>
                <c:pt idx="886">
                  <c:v>3.1975486661860133</c:v>
                </c:pt>
                <c:pt idx="887">
                  <c:v>3.1988472622478388</c:v>
                </c:pt>
                <c:pt idx="888">
                  <c:v>3.2001439884809213</c:v>
                </c:pt>
                <c:pt idx="889">
                  <c:v>3.2014388489208634</c:v>
                </c:pt>
                <c:pt idx="890">
                  <c:v>3.2027318475916604</c:v>
                </c:pt>
                <c:pt idx="891">
                  <c:v>3.2040229885057467</c:v>
                </c:pt>
                <c:pt idx="892">
                  <c:v>3.2053122756640344</c:v>
                </c:pt>
                <c:pt idx="893">
                  <c:v>3.2065997130559545</c:v>
                </c:pt>
                <c:pt idx="894">
                  <c:v>3.2078853046594977</c:v>
                </c:pt>
                <c:pt idx="895">
                  <c:v>3.209169054441261</c:v>
                </c:pt>
                <c:pt idx="896">
                  <c:v>3.2104509663564782</c:v>
                </c:pt>
                <c:pt idx="897">
                  <c:v>3.2117310443490696</c:v>
                </c:pt>
                <c:pt idx="898">
                  <c:v>3.2130092923516793</c:v>
                </c:pt>
                <c:pt idx="899">
                  <c:v>3.2142857142857144</c:v>
                </c:pt>
                <c:pt idx="900">
                  <c:v>3.2155603140613849</c:v>
                </c:pt>
                <c:pt idx="901">
                  <c:v>3.2168330955777464</c:v>
                </c:pt>
                <c:pt idx="902">
                  <c:v>3.2181040627227371</c:v>
                </c:pt>
                <c:pt idx="903">
                  <c:v>3.2193732193732192</c:v>
                </c:pt>
                <c:pt idx="904">
                  <c:v>3.2206405693950177</c:v>
                </c:pt>
                <c:pt idx="905">
                  <c:v>3.2219061166429586</c:v>
                </c:pt>
                <c:pt idx="906">
                  <c:v>3.2231698649609095</c:v>
                </c:pt>
                <c:pt idx="907">
                  <c:v>3.2244318181818183</c:v>
                </c:pt>
                <c:pt idx="908">
                  <c:v>3.2256919801277499</c:v>
                </c:pt>
                <c:pt idx="909">
                  <c:v>3.2269503546099294</c:v>
                </c:pt>
                <c:pt idx="910">
                  <c:v>3.2282069454287736</c:v>
                </c:pt>
                <c:pt idx="911">
                  <c:v>3.2294617563739374</c:v>
                </c:pt>
                <c:pt idx="912">
                  <c:v>3.2307147912243455</c:v>
                </c:pt>
                <c:pt idx="913">
                  <c:v>3.231966053748232</c:v>
                </c:pt>
                <c:pt idx="914">
                  <c:v>3.2332155477031805</c:v>
                </c:pt>
                <c:pt idx="915">
                  <c:v>3.2344632768361583</c:v>
                </c:pt>
                <c:pt idx="916">
                  <c:v>3.2357092448835569</c:v>
                </c:pt>
                <c:pt idx="917">
                  <c:v>3.2369534555712272</c:v>
                </c:pt>
                <c:pt idx="918">
                  <c:v>3.238195912614517</c:v>
                </c:pt>
                <c:pt idx="919">
                  <c:v>3.23943661971831</c:v>
                </c:pt>
                <c:pt idx="920">
                  <c:v>3.240675580577058</c:v>
                </c:pt>
                <c:pt idx="921">
                  <c:v>3.2419127988748242</c:v>
                </c:pt>
                <c:pt idx="922">
                  <c:v>3.2431482782853127</c:v>
                </c:pt>
                <c:pt idx="923">
                  <c:v>3.24438202247191</c:v>
                </c:pt>
                <c:pt idx="924">
                  <c:v>3.2456140350877192</c:v>
                </c:pt>
                <c:pt idx="925">
                  <c:v>3.2468443197755956</c:v>
                </c:pt>
                <c:pt idx="926">
                  <c:v>3.2480728801681851</c:v>
                </c:pt>
                <c:pt idx="927">
                  <c:v>3.2492997198879552</c:v>
                </c:pt>
                <c:pt idx="928">
                  <c:v>3.2505248425472359</c:v>
                </c:pt>
                <c:pt idx="929">
                  <c:v>3.2517482517482517</c:v>
                </c:pt>
                <c:pt idx="930">
                  <c:v>3.2529699510831591</c:v>
                </c:pt>
                <c:pt idx="931">
                  <c:v>3.2541899441340782</c:v>
                </c:pt>
                <c:pt idx="932">
                  <c:v>3.2554082344731334</c:v>
                </c:pt>
                <c:pt idx="933">
                  <c:v>3.2566248256624823</c:v>
                </c:pt>
                <c:pt idx="934">
                  <c:v>3.2578397212543555</c:v>
                </c:pt>
                <c:pt idx="935">
                  <c:v>3.2590529247910864</c:v>
                </c:pt>
                <c:pt idx="936">
                  <c:v>3.2602644398051495</c:v>
                </c:pt>
                <c:pt idx="937">
                  <c:v>3.2614742698191934</c:v>
                </c:pt>
                <c:pt idx="938">
                  <c:v>3.2626824183460732</c:v>
                </c:pt>
                <c:pt idx="939">
                  <c:v>3.2638888888888888</c:v>
                </c:pt>
                <c:pt idx="940">
                  <c:v>3.2650936849410135</c:v>
                </c:pt>
                <c:pt idx="941">
                  <c:v>3.2662968099861307</c:v>
                </c:pt>
                <c:pt idx="942">
                  <c:v>3.2674982674982678</c:v>
                </c:pt>
                <c:pt idx="943">
                  <c:v>3.2686980609418281</c:v>
                </c:pt>
                <c:pt idx="944">
                  <c:v>3.2698961937716264</c:v>
                </c:pt>
                <c:pt idx="945">
                  <c:v>3.2710926694329183</c:v>
                </c:pt>
                <c:pt idx="946">
                  <c:v>3.2722874913614373</c:v>
                </c:pt>
                <c:pt idx="947">
                  <c:v>3.2734806629834257</c:v>
                </c:pt>
                <c:pt idx="948">
                  <c:v>3.2746721877156659</c:v>
                </c:pt>
                <c:pt idx="949">
                  <c:v>3.2758620689655169</c:v>
                </c:pt>
                <c:pt idx="950">
                  <c:v>3.2770503101309441</c:v>
                </c:pt>
                <c:pt idx="951">
                  <c:v>3.2782369146005506</c:v>
                </c:pt>
                <c:pt idx="952">
                  <c:v>3.2794218857536133</c:v>
                </c:pt>
                <c:pt idx="953">
                  <c:v>3.2806052269601098</c:v>
                </c:pt>
                <c:pt idx="954">
                  <c:v>3.2817869415807559</c:v>
                </c:pt>
                <c:pt idx="955">
                  <c:v>3.2829670329670328</c:v>
                </c:pt>
                <c:pt idx="956">
                  <c:v>3.2841455044612218</c:v>
                </c:pt>
                <c:pt idx="957">
                  <c:v>3.2853223593964338</c:v>
                </c:pt>
                <c:pt idx="958">
                  <c:v>3.2864976010966416</c:v>
                </c:pt>
                <c:pt idx="959">
                  <c:v>3.2876712328767121</c:v>
                </c:pt>
                <c:pt idx="960">
                  <c:v>3.2888432580424363</c:v>
                </c:pt>
                <c:pt idx="961">
                  <c:v>3.2900136798905608</c:v>
                </c:pt>
                <c:pt idx="962">
                  <c:v>3.2911825017088177</c:v>
                </c:pt>
                <c:pt idx="963">
                  <c:v>3.2923497267759561</c:v>
                </c:pt>
                <c:pt idx="964">
                  <c:v>3.2935153583617751</c:v>
                </c:pt>
                <c:pt idx="965">
                  <c:v>3.2946793997271491</c:v>
                </c:pt>
                <c:pt idx="966">
                  <c:v>3.2958418541240624</c:v>
                </c:pt>
                <c:pt idx="967">
                  <c:v>3.2970027247956404</c:v>
                </c:pt>
                <c:pt idx="968">
                  <c:v>3.2981620149761741</c:v>
                </c:pt>
                <c:pt idx="969">
                  <c:v>3.2993197278911564</c:v>
                </c:pt>
                <c:pt idx="970">
                  <c:v>3.3004758667573082</c:v>
                </c:pt>
                <c:pt idx="971">
                  <c:v>3.3016304347826084</c:v>
                </c:pt>
                <c:pt idx="972">
                  <c:v>3.3027834351663272</c:v>
                </c:pt>
                <c:pt idx="973">
                  <c:v>3.3039348710990502</c:v>
                </c:pt>
                <c:pt idx="974">
                  <c:v>3.3050847457627119</c:v>
                </c:pt>
                <c:pt idx="975">
                  <c:v>3.3062330623306235</c:v>
                </c:pt>
                <c:pt idx="976">
                  <c:v>3.3073798239675019</c:v>
                </c:pt>
                <c:pt idx="977">
                  <c:v>3.3085250338294991</c:v>
                </c:pt>
                <c:pt idx="978">
                  <c:v>3.3096686950642322</c:v>
                </c:pt>
                <c:pt idx="979">
                  <c:v>3.310810810810811</c:v>
                </c:pt>
                <c:pt idx="980">
                  <c:v>3.3119513841998649</c:v>
                </c:pt>
                <c:pt idx="981">
                  <c:v>3.3130904183535765</c:v>
                </c:pt>
                <c:pt idx="982">
                  <c:v>3.3142279163857049</c:v>
                </c:pt>
                <c:pt idx="983">
                  <c:v>3.3153638814016171</c:v>
                </c:pt>
                <c:pt idx="984">
                  <c:v>3.3164983164983166</c:v>
                </c:pt>
                <c:pt idx="985">
                  <c:v>3.3176312247644684</c:v>
                </c:pt>
                <c:pt idx="986">
                  <c:v>3.3187626092804305</c:v>
                </c:pt>
                <c:pt idx="987">
                  <c:v>3.3198924731182795</c:v>
                </c:pt>
                <c:pt idx="988">
                  <c:v>3.32102081934184</c:v>
                </c:pt>
                <c:pt idx="989">
                  <c:v>3.3221476510067118</c:v>
                </c:pt>
                <c:pt idx="990">
                  <c:v>3.3232729711602946</c:v>
                </c:pt>
                <c:pt idx="991">
                  <c:v>3.3243967828418231</c:v>
                </c:pt>
                <c:pt idx="992">
                  <c:v>3.3255190890823845</c:v>
                </c:pt>
                <c:pt idx="993">
                  <c:v>3.3266398929049528</c:v>
                </c:pt>
                <c:pt idx="994">
                  <c:v>3.3277591973244149</c:v>
                </c:pt>
                <c:pt idx="995">
                  <c:v>3.3288770053475938</c:v>
                </c:pt>
                <c:pt idx="996">
                  <c:v>3.3299933199732799</c:v>
                </c:pt>
                <c:pt idx="997">
                  <c:v>3.3311081441922563</c:v>
                </c:pt>
                <c:pt idx="998">
                  <c:v>3.3322214809873247</c:v>
                </c:pt>
                <c:pt idx="999">
                  <c:v>3.333333333333333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5AA-47B5-80DF-96C46B80F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orientation val="minMax"/>
          <c:max val="2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>
                    <a:latin typeface="Segoe Condensed" panose="020B0606040200020203" pitchFamily="34" charset="0"/>
                  </a:rPr>
                  <a:t>Photoresistor Resistance (</a:t>
                </a:r>
                <a:r>
                  <a:rPr lang="el-GR" b="1" dirty="0">
                    <a:latin typeface="Segoe Condensed" panose="020B0606040200020203" pitchFamily="34" charset="0"/>
                  </a:rPr>
                  <a:t>Ω)</a:t>
                </a:r>
              </a:p>
            </c:rich>
          </c:tx>
          <c:layout>
            <c:manualLayout>
              <c:xMode val="edge"/>
              <c:yMode val="edge"/>
              <c:x val="0.35527069161567176"/>
              <c:y val="0.94791920299146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 err="1">
                    <a:latin typeface="Segoe Condensed" panose="020B0606040200020203" pitchFamily="34" charset="0"/>
                  </a:rPr>
                  <a:t>V</a:t>
                </a:r>
                <a:r>
                  <a:rPr lang="en-US" b="1" baseline="-25000" dirty="0" err="1">
                    <a:latin typeface="Segoe Condensed" panose="020B0606040200020203" pitchFamily="34" charset="0"/>
                  </a:rPr>
                  <a:t>out</a:t>
                </a:r>
                <a:r>
                  <a:rPr lang="en-US" b="1" dirty="0">
                    <a:latin typeface="Segoe Condensed" panose="020B0606040200020203" pitchFamily="34" charset="0"/>
                  </a:rPr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89034920303285"/>
          <c:y val="0.15593479172587971"/>
          <c:w val="0.1393793620244213"/>
          <c:h val="0.28836705275895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Vout (R1=100Ω)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Sheet1!$J$2:$J$1119</c:f>
              <c:numCache>
                <c:formatCode>General</c:formatCode>
                <c:ptCount val="1118"/>
                <c:pt idx="0">
                  <c:v>2.5</c:v>
                </c:pt>
                <c:pt idx="1">
                  <c:v>3.333333333333333</c:v>
                </c:pt>
                <c:pt idx="2">
                  <c:v>3.75</c:v>
                </c:pt>
                <c:pt idx="3">
                  <c:v>4</c:v>
                </c:pt>
                <c:pt idx="4">
                  <c:v>4.166666666666667</c:v>
                </c:pt>
                <c:pt idx="5">
                  <c:v>4.2857142857142856</c:v>
                </c:pt>
                <c:pt idx="6">
                  <c:v>4.375</c:v>
                </c:pt>
                <c:pt idx="7">
                  <c:v>4.4444444444444446</c:v>
                </c:pt>
                <c:pt idx="8">
                  <c:v>4.5</c:v>
                </c:pt>
                <c:pt idx="9">
                  <c:v>4.545454545454545</c:v>
                </c:pt>
                <c:pt idx="10">
                  <c:v>4.583333333333333</c:v>
                </c:pt>
                <c:pt idx="11">
                  <c:v>4.6153846153846159</c:v>
                </c:pt>
                <c:pt idx="12">
                  <c:v>4.6428571428571432</c:v>
                </c:pt>
                <c:pt idx="13">
                  <c:v>4.666666666666667</c:v>
                </c:pt>
                <c:pt idx="14">
                  <c:v>4.6875</c:v>
                </c:pt>
                <c:pt idx="15">
                  <c:v>4.7058823529411766</c:v>
                </c:pt>
                <c:pt idx="16">
                  <c:v>4.7222222222222223</c:v>
                </c:pt>
                <c:pt idx="17">
                  <c:v>4.7368421052631575</c:v>
                </c:pt>
                <c:pt idx="18">
                  <c:v>4.75</c:v>
                </c:pt>
                <c:pt idx="19">
                  <c:v>4.7619047619047619</c:v>
                </c:pt>
                <c:pt idx="20">
                  <c:v>4.7727272727272734</c:v>
                </c:pt>
                <c:pt idx="21">
                  <c:v>4.7826086956521738</c:v>
                </c:pt>
                <c:pt idx="22">
                  <c:v>4.791666666666667</c:v>
                </c:pt>
                <c:pt idx="23">
                  <c:v>4.8</c:v>
                </c:pt>
                <c:pt idx="24">
                  <c:v>4.8076923076923075</c:v>
                </c:pt>
                <c:pt idx="25">
                  <c:v>4.8148148148148149</c:v>
                </c:pt>
                <c:pt idx="26">
                  <c:v>4.8214285714285712</c:v>
                </c:pt>
                <c:pt idx="27">
                  <c:v>4.8275862068965516</c:v>
                </c:pt>
                <c:pt idx="28">
                  <c:v>4.833333333333333</c:v>
                </c:pt>
                <c:pt idx="29">
                  <c:v>4.838709677419355</c:v>
                </c:pt>
                <c:pt idx="30">
                  <c:v>4.84375</c:v>
                </c:pt>
                <c:pt idx="31">
                  <c:v>4.8484848484848486</c:v>
                </c:pt>
                <c:pt idx="32">
                  <c:v>4.8529411764705879</c:v>
                </c:pt>
                <c:pt idx="33">
                  <c:v>4.8571428571428568</c:v>
                </c:pt>
                <c:pt idx="34">
                  <c:v>4.8611111111111107</c:v>
                </c:pt>
                <c:pt idx="35">
                  <c:v>4.8648648648648649</c:v>
                </c:pt>
                <c:pt idx="36">
                  <c:v>4.8684210526315788</c:v>
                </c:pt>
                <c:pt idx="37">
                  <c:v>4.8717948717948714</c:v>
                </c:pt>
                <c:pt idx="38">
                  <c:v>4.875</c:v>
                </c:pt>
                <c:pt idx="39">
                  <c:v>4.8780487804878048</c:v>
                </c:pt>
                <c:pt idx="40">
                  <c:v>4.8809523809523805</c:v>
                </c:pt>
                <c:pt idx="41">
                  <c:v>4.8837209302325579</c:v>
                </c:pt>
                <c:pt idx="42">
                  <c:v>4.8863636363636367</c:v>
                </c:pt>
                <c:pt idx="43">
                  <c:v>4.8888888888888884</c:v>
                </c:pt>
                <c:pt idx="44">
                  <c:v>4.8913043478260869</c:v>
                </c:pt>
                <c:pt idx="45">
                  <c:v>4.8936170212765955</c:v>
                </c:pt>
                <c:pt idx="46">
                  <c:v>4.895833333333333</c:v>
                </c:pt>
                <c:pt idx="47">
                  <c:v>4.8979591836734695</c:v>
                </c:pt>
                <c:pt idx="48">
                  <c:v>4.9000000000000004</c:v>
                </c:pt>
                <c:pt idx="49">
                  <c:v>4.901960784313725</c:v>
                </c:pt>
                <c:pt idx="50">
                  <c:v>4.9038461538461533</c:v>
                </c:pt>
                <c:pt idx="51">
                  <c:v>4.9056603773584904</c:v>
                </c:pt>
                <c:pt idx="52">
                  <c:v>4.9074074074074074</c:v>
                </c:pt>
                <c:pt idx="53">
                  <c:v>4.9090909090909092</c:v>
                </c:pt>
                <c:pt idx="54">
                  <c:v>4.9107142857142856</c:v>
                </c:pt>
                <c:pt idx="55">
                  <c:v>4.9122807017543852</c:v>
                </c:pt>
                <c:pt idx="56">
                  <c:v>4.9137931034482758</c:v>
                </c:pt>
                <c:pt idx="57">
                  <c:v>4.9152542372881358</c:v>
                </c:pt>
                <c:pt idx="58">
                  <c:v>4.9166666666666661</c:v>
                </c:pt>
                <c:pt idx="59">
                  <c:v>4.918032786885246</c:v>
                </c:pt>
                <c:pt idx="60">
                  <c:v>4.9193548387096779</c:v>
                </c:pt>
                <c:pt idx="61">
                  <c:v>4.92063492063492</c:v>
                </c:pt>
                <c:pt idx="62">
                  <c:v>4.921875</c:v>
                </c:pt>
                <c:pt idx="63">
                  <c:v>4.9230769230769234</c:v>
                </c:pt>
                <c:pt idx="64">
                  <c:v>4.9242424242424239</c:v>
                </c:pt>
                <c:pt idx="65">
                  <c:v>4.9253731343283578</c:v>
                </c:pt>
                <c:pt idx="66">
                  <c:v>4.9264705882352944</c:v>
                </c:pt>
                <c:pt idx="67">
                  <c:v>4.9275362318840585</c:v>
                </c:pt>
                <c:pt idx="68">
                  <c:v>4.9285714285714288</c:v>
                </c:pt>
                <c:pt idx="69">
                  <c:v>4.929577464788732</c:v>
                </c:pt>
                <c:pt idx="70">
                  <c:v>4.9305555555555554</c:v>
                </c:pt>
                <c:pt idx="71">
                  <c:v>4.9315068493150687</c:v>
                </c:pt>
                <c:pt idx="72">
                  <c:v>4.9324324324324325</c:v>
                </c:pt>
                <c:pt idx="73">
                  <c:v>4.9333333333333336</c:v>
                </c:pt>
                <c:pt idx="74">
                  <c:v>4.9342105263157894</c:v>
                </c:pt>
                <c:pt idx="75">
                  <c:v>4.9350649350649354</c:v>
                </c:pt>
                <c:pt idx="76">
                  <c:v>4.9358974358974361</c:v>
                </c:pt>
                <c:pt idx="77">
                  <c:v>4.9367088607594942</c:v>
                </c:pt>
                <c:pt idx="78">
                  <c:v>4.9375</c:v>
                </c:pt>
                <c:pt idx="79">
                  <c:v>4.9382716049382713</c:v>
                </c:pt>
                <c:pt idx="80">
                  <c:v>4.9390243902439028</c:v>
                </c:pt>
                <c:pt idx="81">
                  <c:v>4.9397590361445785</c:v>
                </c:pt>
                <c:pt idx="82">
                  <c:v>4.9404761904761907</c:v>
                </c:pt>
                <c:pt idx="83">
                  <c:v>4.9411764705882355</c:v>
                </c:pt>
                <c:pt idx="84">
                  <c:v>4.941860465116279</c:v>
                </c:pt>
                <c:pt idx="85">
                  <c:v>4.9425287356321839</c:v>
                </c:pt>
                <c:pt idx="86">
                  <c:v>4.9431818181818183</c:v>
                </c:pt>
                <c:pt idx="87">
                  <c:v>4.9438202247191008</c:v>
                </c:pt>
                <c:pt idx="88">
                  <c:v>4.9444444444444446</c:v>
                </c:pt>
                <c:pt idx="89">
                  <c:v>4.9450549450549453</c:v>
                </c:pt>
                <c:pt idx="90">
                  <c:v>4.945652173913043</c:v>
                </c:pt>
                <c:pt idx="91">
                  <c:v>4.946236559139785</c:v>
                </c:pt>
                <c:pt idx="92">
                  <c:v>4.9468085106382977</c:v>
                </c:pt>
                <c:pt idx="93">
                  <c:v>4.9473684210526319</c:v>
                </c:pt>
                <c:pt idx="94">
                  <c:v>4.947916666666667</c:v>
                </c:pt>
                <c:pt idx="95">
                  <c:v>4.9484536082474229</c:v>
                </c:pt>
                <c:pt idx="96">
                  <c:v>4.9489795918367347</c:v>
                </c:pt>
                <c:pt idx="97">
                  <c:v>4.9494949494949498</c:v>
                </c:pt>
                <c:pt idx="98">
                  <c:v>4.95</c:v>
                </c:pt>
                <c:pt idx="99">
                  <c:v>4.9504950495049505</c:v>
                </c:pt>
                <c:pt idx="100">
                  <c:v>4.9509803921568629</c:v>
                </c:pt>
                <c:pt idx="101">
                  <c:v>4.9514563106796121</c:v>
                </c:pt>
                <c:pt idx="102">
                  <c:v>4.9519230769230766</c:v>
                </c:pt>
                <c:pt idx="103">
                  <c:v>4.9523809523809526</c:v>
                </c:pt>
                <c:pt idx="104">
                  <c:v>4.9528301886792452</c:v>
                </c:pt>
                <c:pt idx="105">
                  <c:v>4.9532710280373831</c:v>
                </c:pt>
                <c:pt idx="106">
                  <c:v>4.9537037037037033</c:v>
                </c:pt>
                <c:pt idx="107">
                  <c:v>4.954128440366973</c:v>
                </c:pt>
                <c:pt idx="108">
                  <c:v>4.954545454545455</c:v>
                </c:pt>
                <c:pt idx="109">
                  <c:v>4.954954954954955</c:v>
                </c:pt>
                <c:pt idx="110">
                  <c:v>4.9553571428571432</c:v>
                </c:pt>
                <c:pt idx="111">
                  <c:v>4.9557522123893802</c:v>
                </c:pt>
                <c:pt idx="112">
                  <c:v>4.9561403508771926</c:v>
                </c:pt>
                <c:pt idx="113">
                  <c:v>4.9565217391304355</c:v>
                </c:pt>
                <c:pt idx="114">
                  <c:v>4.9568965517241379</c:v>
                </c:pt>
                <c:pt idx="115">
                  <c:v>4.9572649572649574</c:v>
                </c:pt>
                <c:pt idx="116">
                  <c:v>4.9576271186440675</c:v>
                </c:pt>
                <c:pt idx="117">
                  <c:v>4.9579831932773111</c:v>
                </c:pt>
                <c:pt idx="118">
                  <c:v>4.9583333333333339</c:v>
                </c:pt>
                <c:pt idx="119">
                  <c:v>4.9586776859504136</c:v>
                </c:pt>
                <c:pt idx="120">
                  <c:v>4.9590163934426226</c:v>
                </c:pt>
                <c:pt idx="121">
                  <c:v>4.9593495934959346</c:v>
                </c:pt>
                <c:pt idx="122">
                  <c:v>4.959677419354839</c:v>
                </c:pt>
                <c:pt idx="123">
                  <c:v>4.96</c:v>
                </c:pt>
                <c:pt idx="124">
                  <c:v>4.9603174603174605</c:v>
                </c:pt>
                <c:pt idx="125">
                  <c:v>4.9606299212598426</c:v>
                </c:pt>
                <c:pt idx="126">
                  <c:v>4.9609375</c:v>
                </c:pt>
                <c:pt idx="127">
                  <c:v>4.9612403100775193</c:v>
                </c:pt>
                <c:pt idx="128">
                  <c:v>4.9615384615384617</c:v>
                </c:pt>
                <c:pt idx="129">
                  <c:v>4.9618320610687023</c:v>
                </c:pt>
                <c:pt idx="130">
                  <c:v>4.9621212121212119</c:v>
                </c:pt>
                <c:pt idx="131">
                  <c:v>4.9624060150375939</c:v>
                </c:pt>
                <c:pt idx="132">
                  <c:v>4.9626865671641793</c:v>
                </c:pt>
                <c:pt idx="133">
                  <c:v>4.9629629629629628</c:v>
                </c:pt>
                <c:pt idx="134">
                  <c:v>4.9632352941176467</c:v>
                </c:pt>
                <c:pt idx="135">
                  <c:v>4.9635036496350367</c:v>
                </c:pt>
                <c:pt idx="136">
                  <c:v>4.9637681159420293</c:v>
                </c:pt>
                <c:pt idx="137">
                  <c:v>4.9640287769784175</c:v>
                </c:pt>
                <c:pt idx="138">
                  <c:v>4.9642857142857144</c:v>
                </c:pt>
                <c:pt idx="139">
                  <c:v>4.9645390070921982</c:v>
                </c:pt>
                <c:pt idx="140">
                  <c:v>4.964788732394366</c:v>
                </c:pt>
                <c:pt idx="141">
                  <c:v>4.965034965034965</c:v>
                </c:pt>
                <c:pt idx="142">
                  <c:v>4.9652777777777777</c:v>
                </c:pt>
                <c:pt idx="143">
                  <c:v>4.9655172413793105</c:v>
                </c:pt>
                <c:pt idx="144">
                  <c:v>4.9657534246575343</c:v>
                </c:pt>
                <c:pt idx="145">
                  <c:v>4.9659863945578229</c:v>
                </c:pt>
                <c:pt idx="146">
                  <c:v>4.9662162162162158</c:v>
                </c:pt>
                <c:pt idx="147">
                  <c:v>4.9664429530201346</c:v>
                </c:pt>
                <c:pt idx="148">
                  <c:v>4.9666666666666668</c:v>
                </c:pt>
                <c:pt idx="149">
                  <c:v>4.9668874172185431</c:v>
                </c:pt>
                <c:pt idx="150">
                  <c:v>4.9671052631578947</c:v>
                </c:pt>
                <c:pt idx="151">
                  <c:v>4.9673202614379086</c:v>
                </c:pt>
                <c:pt idx="152">
                  <c:v>4.9675324675324681</c:v>
                </c:pt>
                <c:pt idx="153">
                  <c:v>4.967741935483871</c:v>
                </c:pt>
                <c:pt idx="154">
                  <c:v>4.9679487179487181</c:v>
                </c:pt>
                <c:pt idx="155">
                  <c:v>4.968152866242038</c:v>
                </c:pt>
                <c:pt idx="156">
                  <c:v>4.9683544303797467</c:v>
                </c:pt>
                <c:pt idx="157">
                  <c:v>4.9685534591194971</c:v>
                </c:pt>
                <c:pt idx="158">
                  <c:v>4.96875</c:v>
                </c:pt>
                <c:pt idx="159">
                  <c:v>4.9689440993788816</c:v>
                </c:pt>
                <c:pt idx="160">
                  <c:v>4.9691358024691361</c:v>
                </c:pt>
                <c:pt idx="161">
                  <c:v>4.9693251533742338</c:v>
                </c:pt>
                <c:pt idx="162">
                  <c:v>4.9695121951219514</c:v>
                </c:pt>
                <c:pt idx="163">
                  <c:v>4.9696969696969697</c:v>
                </c:pt>
                <c:pt idx="164">
                  <c:v>4.9698795180722897</c:v>
                </c:pt>
                <c:pt idx="165">
                  <c:v>4.9700598802395204</c:v>
                </c:pt>
                <c:pt idx="166">
                  <c:v>4.9702380952380949</c:v>
                </c:pt>
                <c:pt idx="167">
                  <c:v>4.9704142011834316</c:v>
                </c:pt>
                <c:pt idx="168">
                  <c:v>4.9705882352941178</c:v>
                </c:pt>
                <c:pt idx="169">
                  <c:v>4.9707602339181287</c:v>
                </c:pt>
                <c:pt idx="170">
                  <c:v>4.970930232558139</c:v>
                </c:pt>
                <c:pt idx="171">
                  <c:v>4.9710982658959537</c:v>
                </c:pt>
                <c:pt idx="172">
                  <c:v>4.9712643678160919</c:v>
                </c:pt>
                <c:pt idx="173">
                  <c:v>4.9714285714285715</c:v>
                </c:pt>
                <c:pt idx="174">
                  <c:v>4.9715909090909092</c:v>
                </c:pt>
                <c:pt idx="175">
                  <c:v>4.9717514124293789</c:v>
                </c:pt>
                <c:pt idx="176">
                  <c:v>4.9719101123595504</c:v>
                </c:pt>
                <c:pt idx="177">
                  <c:v>4.972067039106145</c:v>
                </c:pt>
                <c:pt idx="178">
                  <c:v>4.9722222222222223</c:v>
                </c:pt>
                <c:pt idx="179">
                  <c:v>4.972375690607735</c:v>
                </c:pt>
                <c:pt idx="180">
                  <c:v>4.9725274725274726</c:v>
                </c:pt>
                <c:pt idx="181">
                  <c:v>4.972677595628415</c:v>
                </c:pt>
                <c:pt idx="182">
                  <c:v>4.9728260869565215</c:v>
                </c:pt>
                <c:pt idx="183">
                  <c:v>4.9729729729729737</c:v>
                </c:pt>
                <c:pt idx="184">
                  <c:v>4.9731182795698921</c:v>
                </c:pt>
                <c:pt idx="185">
                  <c:v>4.9732620320855609</c:v>
                </c:pt>
                <c:pt idx="186">
                  <c:v>4.9734042553191484</c:v>
                </c:pt>
                <c:pt idx="187">
                  <c:v>4.973544973544973</c:v>
                </c:pt>
                <c:pt idx="188">
                  <c:v>4.9736842105263159</c:v>
                </c:pt>
                <c:pt idx="189">
                  <c:v>4.9738219895287958</c:v>
                </c:pt>
                <c:pt idx="190">
                  <c:v>4.973958333333333</c:v>
                </c:pt>
                <c:pt idx="191">
                  <c:v>4.9740932642487046</c:v>
                </c:pt>
                <c:pt idx="192">
                  <c:v>4.9742268041237114</c:v>
                </c:pt>
                <c:pt idx="193">
                  <c:v>4.9743589743589745</c:v>
                </c:pt>
                <c:pt idx="194">
                  <c:v>4.9744897959183678</c:v>
                </c:pt>
                <c:pt idx="195">
                  <c:v>4.9746192893401018</c:v>
                </c:pt>
                <c:pt idx="196">
                  <c:v>4.9747474747474749</c:v>
                </c:pt>
                <c:pt idx="197">
                  <c:v>4.974874371859296</c:v>
                </c:pt>
                <c:pt idx="198">
                  <c:v>4.9749999999999996</c:v>
                </c:pt>
                <c:pt idx="199">
                  <c:v>4.9751243781094532</c:v>
                </c:pt>
                <c:pt idx="200">
                  <c:v>4.9752475247524757</c:v>
                </c:pt>
                <c:pt idx="201">
                  <c:v>4.9753694581280792</c:v>
                </c:pt>
                <c:pt idx="202">
                  <c:v>4.9754901960784315</c:v>
                </c:pt>
                <c:pt idx="203">
                  <c:v>4.975609756097561</c:v>
                </c:pt>
                <c:pt idx="204">
                  <c:v>4.9757281553398061</c:v>
                </c:pt>
                <c:pt idx="205">
                  <c:v>4.9758454106280192</c:v>
                </c:pt>
                <c:pt idx="206">
                  <c:v>4.9759615384615383</c:v>
                </c:pt>
                <c:pt idx="207">
                  <c:v>4.9760765550239237</c:v>
                </c:pt>
                <c:pt idx="208">
                  <c:v>4.9761904761904763</c:v>
                </c:pt>
                <c:pt idx="209">
                  <c:v>4.9763033175355451</c:v>
                </c:pt>
                <c:pt idx="210">
                  <c:v>4.9764150943396226</c:v>
                </c:pt>
                <c:pt idx="211">
                  <c:v>4.976525821596244</c:v>
                </c:pt>
                <c:pt idx="212">
                  <c:v>4.9766355140186915</c:v>
                </c:pt>
                <c:pt idx="213">
                  <c:v>4.9767441860465116</c:v>
                </c:pt>
                <c:pt idx="214">
                  <c:v>4.9768518518518521</c:v>
                </c:pt>
                <c:pt idx="215">
                  <c:v>4.9769585253456219</c:v>
                </c:pt>
                <c:pt idx="216">
                  <c:v>4.977064220183486</c:v>
                </c:pt>
                <c:pt idx="217">
                  <c:v>4.9771689497716896</c:v>
                </c:pt>
                <c:pt idx="218">
                  <c:v>4.9772727272727275</c:v>
                </c:pt>
                <c:pt idx="219">
                  <c:v>4.9773755656108598</c:v>
                </c:pt>
                <c:pt idx="220">
                  <c:v>4.9774774774774775</c:v>
                </c:pt>
                <c:pt idx="221">
                  <c:v>4.9775784753363226</c:v>
                </c:pt>
                <c:pt idx="222">
                  <c:v>4.9776785714285712</c:v>
                </c:pt>
                <c:pt idx="223">
                  <c:v>4.9777777777777779</c:v>
                </c:pt>
                <c:pt idx="224">
                  <c:v>4.9778761061946906</c:v>
                </c:pt>
                <c:pt idx="225">
                  <c:v>4.9779735682819384</c:v>
                </c:pt>
                <c:pt idx="226">
                  <c:v>4.9780701754385968</c:v>
                </c:pt>
                <c:pt idx="227">
                  <c:v>4.9781659388646284</c:v>
                </c:pt>
                <c:pt idx="228">
                  <c:v>4.9782608695652177</c:v>
                </c:pt>
                <c:pt idx="229">
                  <c:v>4.9783549783549788</c:v>
                </c:pt>
                <c:pt idx="230">
                  <c:v>4.9784482758620694</c:v>
                </c:pt>
                <c:pt idx="231">
                  <c:v>4.9785407725321891</c:v>
                </c:pt>
                <c:pt idx="232">
                  <c:v>4.9786324786324787</c:v>
                </c:pt>
                <c:pt idx="233">
                  <c:v>4.9787234042553195</c:v>
                </c:pt>
                <c:pt idx="234">
                  <c:v>4.9788135593220337</c:v>
                </c:pt>
                <c:pt idx="235">
                  <c:v>4.9789029535864984</c:v>
                </c:pt>
                <c:pt idx="236">
                  <c:v>4.9789915966386555</c:v>
                </c:pt>
                <c:pt idx="237">
                  <c:v>4.97907949790795</c:v>
                </c:pt>
                <c:pt idx="238">
                  <c:v>4.979166666666667</c:v>
                </c:pt>
                <c:pt idx="239">
                  <c:v>4.9792531120331951</c:v>
                </c:pt>
                <c:pt idx="240">
                  <c:v>4.9793388429752063</c:v>
                </c:pt>
                <c:pt idx="241">
                  <c:v>4.9794238683127574</c:v>
                </c:pt>
                <c:pt idx="242">
                  <c:v>4.9795081967213122</c:v>
                </c:pt>
                <c:pt idx="243">
                  <c:v>4.9795918367346932</c:v>
                </c:pt>
                <c:pt idx="244">
                  <c:v>4.9796747967479673</c:v>
                </c:pt>
                <c:pt idx="245">
                  <c:v>4.9797570850202426</c:v>
                </c:pt>
                <c:pt idx="246">
                  <c:v>4.979838709677419</c:v>
                </c:pt>
                <c:pt idx="247">
                  <c:v>4.9799196787148592</c:v>
                </c:pt>
                <c:pt idx="248">
                  <c:v>4.9800000000000004</c:v>
                </c:pt>
                <c:pt idx="249">
                  <c:v>4.9800796812749004</c:v>
                </c:pt>
                <c:pt idx="250">
                  <c:v>4.9801587301587302</c:v>
                </c:pt>
                <c:pt idx="251">
                  <c:v>4.9802371541501973</c:v>
                </c:pt>
                <c:pt idx="252">
                  <c:v>4.9803149606299213</c:v>
                </c:pt>
                <c:pt idx="253">
                  <c:v>4.9803921568627452</c:v>
                </c:pt>
                <c:pt idx="254">
                  <c:v>4.98046875</c:v>
                </c:pt>
                <c:pt idx="255">
                  <c:v>4.9805447470817121</c:v>
                </c:pt>
                <c:pt idx="256">
                  <c:v>4.9806201550387597</c:v>
                </c:pt>
                <c:pt idx="257">
                  <c:v>4.980694980694981</c:v>
                </c:pt>
                <c:pt idx="258">
                  <c:v>4.9807692307692308</c:v>
                </c:pt>
                <c:pt idx="259">
                  <c:v>4.980842911877394</c:v>
                </c:pt>
                <c:pt idx="260">
                  <c:v>4.9809160305343516</c:v>
                </c:pt>
                <c:pt idx="261">
                  <c:v>4.9809885931558933</c:v>
                </c:pt>
                <c:pt idx="262">
                  <c:v>4.9810606060606064</c:v>
                </c:pt>
                <c:pt idx="263">
                  <c:v>4.9811320754716979</c:v>
                </c:pt>
                <c:pt idx="264">
                  <c:v>4.981203007518797</c:v>
                </c:pt>
                <c:pt idx="265">
                  <c:v>4.9812734082397006</c:v>
                </c:pt>
                <c:pt idx="266">
                  <c:v>4.9813432835820901</c:v>
                </c:pt>
                <c:pt idx="267">
                  <c:v>4.9814126394052041</c:v>
                </c:pt>
                <c:pt idx="268">
                  <c:v>4.9814814814814818</c:v>
                </c:pt>
                <c:pt idx="269">
                  <c:v>4.9815498154981555</c:v>
                </c:pt>
                <c:pt idx="270">
                  <c:v>4.9816176470588234</c:v>
                </c:pt>
                <c:pt idx="271">
                  <c:v>4.9816849816849818</c:v>
                </c:pt>
                <c:pt idx="272">
                  <c:v>4.9817518248175183</c:v>
                </c:pt>
                <c:pt idx="273">
                  <c:v>4.9818181818181815</c:v>
                </c:pt>
                <c:pt idx="274">
                  <c:v>4.9818840579710146</c:v>
                </c:pt>
                <c:pt idx="275">
                  <c:v>4.9819494584837543</c:v>
                </c:pt>
                <c:pt idx="276">
                  <c:v>4.9820143884892083</c:v>
                </c:pt>
                <c:pt idx="277">
                  <c:v>4.9820788530465947</c:v>
                </c:pt>
                <c:pt idx="278">
                  <c:v>4.9821428571428577</c:v>
                </c:pt>
                <c:pt idx="279">
                  <c:v>4.9822064056939501</c:v>
                </c:pt>
                <c:pt idx="280">
                  <c:v>4.9822695035460995</c:v>
                </c:pt>
                <c:pt idx="281">
                  <c:v>4.9823321554770317</c:v>
                </c:pt>
                <c:pt idx="282">
                  <c:v>4.982394366197183</c:v>
                </c:pt>
                <c:pt idx="283">
                  <c:v>4.9824561403508767</c:v>
                </c:pt>
                <c:pt idx="284">
                  <c:v>4.9825174825174825</c:v>
                </c:pt>
                <c:pt idx="285">
                  <c:v>4.9825783972125439</c:v>
                </c:pt>
                <c:pt idx="286">
                  <c:v>4.9826388888888893</c:v>
                </c:pt>
                <c:pt idx="287">
                  <c:v>4.9826989619377162</c:v>
                </c:pt>
                <c:pt idx="288">
                  <c:v>4.9827586206896548</c:v>
                </c:pt>
                <c:pt idx="289">
                  <c:v>4.9828178694158076</c:v>
                </c:pt>
                <c:pt idx="290">
                  <c:v>4.9828767123287667</c:v>
                </c:pt>
                <c:pt idx="291">
                  <c:v>4.9829351535836173</c:v>
                </c:pt>
                <c:pt idx="292">
                  <c:v>4.9829931972789119</c:v>
                </c:pt>
                <c:pt idx="293">
                  <c:v>4.9830508474576272</c:v>
                </c:pt>
                <c:pt idx="294">
                  <c:v>4.9831081081081079</c:v>
                </c:pt>
                <c:pt idx="295">
                  <c:v>4.9831649831649836</c:v>
                </c:pt>
                <c:pt idx="296">
                  <c:v>4.9832214765100673</c:v>
                </c:pt>
                <c:pt idx="297">
                  <c:v>4.9832775919732439</c:v>
                </c:pt>
                <c:pt idx="298">
                  <c:v>4.9833333333333334</c:v>
                </c:pt>
                <c:pt idx="299">
                  <c:v>4.9833887043189371</c:v>
                </c:pt>
                <c:pt idx="300">
                  <c:v>4.9834437086092711</c:v>
                </c:pt>
                <c:pt idx="301">
                  <c:v>4.9834983498349832</c:v>
                </c:pt>
                <c:pt idx="302">
                  <c:v>4.9835526315789478</c:v>
                </c:pt>
                <c:pt idx="303">
                  <c:v>4.9836065573770494</c:v>
                </c:pt>
                <c:pt idx="304">
                  <c:v>4.9836601307189543</c:v>
                </c:pt>
                <c:pt idx="305">
                  <c:v>4.9837133550488595</c:v>
                </c:pt>
                <c:pt idx="306">
                  <c:v>4.9837662337662341</c:v>
                </c:pt>
                <c:pt idx="307">
                  <c:v>4.9838187702265371</c:v>
                </c:pt>
                <c:pt idx="308">
                  <c:v>4.9838709677419359</c:v>
                </c:pt>
                <c:pt idx="309">
                  <c:v>4.983922829581994</c:v>
                </c:pt>
                <c:pt idx="310">
                  <c:v>4.9839743589743595</c:v>
                </c:pt>
                <c:pt idx="311">
                  <c:v>4.9840255591054312</c:v>
                </c:pt>
                <c:pt idx="312">
                  <c:v>4.984076433121019</c:v>
                </c:pt>
                <c:pt idx="313">
                  <c:v>4.9841269841269842</c:v>
                </c:pt>
                <c:pt idx="314">
                  <c:v>4.9841772151898738</c:v>
                </c:pt>
                <c:pt idx="315">
                  <c:v>4.9842271293375395</c:v>
                </c:pt>
                <c:pt idx="316">
                  <c:v>4.9842767295597481</c:v>
                </c:pt>
                <c:pt idx="317">
                  <c:v>4.984326018808777</c:v>
                </c:pt>
                <c:pt idx="318">
                  <c:v>4.984375</c:v>
                </c:pt>
                <c:pt idx="319">
                  <c:v>4.9844236760124607</c:v>
                </c:pt>
                <c:pt idx="320">
                  <c:v>4.9844720496894412</c:v>
                </c:pt>
                <c:pt idx="321">
                  <c:v>4.9845201238390091</c:v>
                </c:pt>
                <c:pt idx="322">
                  <c:v>4.9845679012345681</c:v>
                </c:pt>
                <c:pt idx="323">
                  <c:v>4.9846153846153847</c:v>
                </c:pt>
                <c:pt idx="324">
                  <c:v>4.9846625766871169</c:v>
                </c:pt>
                <c:pt idx="325">
                  <c:v>4.9847094801223237</c:v>
                </c:pt>
                <c:pt idx="326">
                  <c:v>4.9847560975609753</c:v>
                </c:pt>
                <c:pt idx="327">
                  <c:v>4.9848024316109427</c:v>
                </c:pt>
                <c:pt idx="328">
                  <c:v>4.9848484848484844</c:v>
                </c:pt>
                <c:pt idx="329">
                  <c:v>4.9848942598187316</c:v>
                </c:pt>
                <c:pt idx="330">
                  <c:v>4.9849397590361448</c:v>
                </c:pt>
                <c:pt idx="331">
                  <c:v>4.984984984984985</c:v>
                </c:pt>
                <c:pt idx="332">
                  <c:v>4.9850299401197606</c:v>
                </c:pt>
                <c:pt idx="333">
                  <c:v>4.9850746268656714</c:v>
                </c:pt>
                <c:pt idx="334">
                  <c:v>4.9851190476190474</c:v>
                </c:pt>
                <c:pt idx="335">
                  <c:v>4.9851632047477743</c:v>
                </c:pt>
                <c:pt idx="336">
                  <c:v>4.9852071005917162</c:v>
                </c:pt>
                <c:pt idx="337">
                  <c:v>4.9852507374631267</c:v>
                </c:pt>
                <c:pt idx="338">
                  <c:v>4.9852941176470589</c:v>
                </c:pt>
                <c:pt idx="339">
                  <c:v>4.9853372434017595</c:v>
                </c:pt>
                <c:pt idx="340">
                  <c:v>4.9853801169590648</c:v>
                </c:pt>
                <c:pt idx="341">
                  <c:v>4.9854227405247817</c:v>
                </c:pt>
                <c:pt idx="342">
                  <c:v>4.9854651162790695</c:v>
                </c:pt>
                <c:pt idx="343">
                  <c:v>4.9855072463768115</c:v>
                </c:pt>
                <c:pt idx="344">
                  <c:v>4.9855491329479769</c:v>
                </c:pt>
                <c:pt idx="345">
                  <c:v>4.9855907780979827</c:v>
                </c:pt>
                <c:pt idx="346">
                  <c:v>4.985632183908046</c:v>
                </c:pt>
                <c:pt idx="347">
                  <c:v>4.9856733524355299</c:v>
                </c:pt>
                <c:pt idx="348">
                  <c:v>4.9857142857142858</c:v>
                </c:pt>
                <c:pt idx="349">
                  <c:v>4.9857549857549861</c:v>
                </c:pt>
                <c:pt idx="350">
                  <c:v>4.985795454545455</c:v>
                </c:pt>
                <c:pt idx="351">
                  <c:v>4.9858356940509916</c:v>
                </c:pt>
                <c:pt idx="352">
                  <c:v>4.9858757062146895</c:v>
                </c:pt>
                <c:pt idx="353">
                  <c:v>4.9859154929577461</c:v>
                </c:pt>
                <c:pt idx="354">
                  <c:v>4.9859550561797752</c:v>
                </c:pt>
                <c:pt idx="355">
                  <c:v>4.9859943977591037</c:v>
                </c:pt>
                <c:pt idx="356">
                  <c:v>4.9860335195530725</c:v>
                </c:pt>
                <c:pt idx="357">
                  <c:v>4.9860724233983289</c:v>
                </c:pt>
                <c:pt idx="358">
                  <c:v>4.9861111111111107</c:v>
                </c:pt>
                <c:pt idx="359">
                  <c:v>4.986149584487535</c:v>
                </c:pt>
                <c:pt idx="360">
                  <c:v>4.9861878453038671</c:v>
                </c:pt>
                <c:pt idx="361">
                  <c:v>4.9862258953168039</c:v>
                </c:pt>
                <c:pt idx="362">
                  <c:v>4.9862637362637363</c:v>
                </c:pt>
                <c:pt idx="363">
                  <c:v>4.9863013698630141</c:v>
                </c:pt>
                <c:pt idx="364">
                  <c:v>4.9863387978142075</c:v>
                </c:pt>
                <c:pt idx="365">
                  <c:v>4.9863760217983648</c:v>
                </c:pt>
                <c:pt idx="366">
                  <c:v>4.9864130434782608</c:v>
                </c:pt>
                <c:pt idx="367">
                  <c:v>4.9864498644986446</c:v>
                </c:pt>
                <c:pt idx="368">
                  <c:v>4.9864864864864868</c:v>
                </c:pt>
                <c:pt idx="369">
                  <c:v>4.986522911051213</c:v>
                </c:pt>
                <c:pt idx="370">
                  <c:v>4.986559139784946</c:v>
                </c:pt>
                <c:pt idx="371">
                  <c:v>4.9865951742627344</c:v>
                </c:pt>
                <c:pt idx="372">
                  <c:v>4.9866310160427805</c:v>
                </c:pt>
                <c:pt idx="373">
                  <c:v>4.9866666666666664</c:v>
                </c:pt>
                <c:pt idx="374">
                  <c:v>4.9867021276595747</c:v>
                </c:pt>
                <c:pt idx="375">
                  <c:v>4.9867374005305036</c:v>
                </c:pt>
                <c:pt idx="376">
                  <c:v>4.9867724867724865</c:v>
                </c:pt>
                <c:pt idx="377">
                  <c:v>4.9868073878627968</c:v>
                </c:pt>
                <c:pt idx="378">
                  <c:v>4.9868421052631575</c:v>
                </c:pt>
                <c:pt idx="379">
                  <c:v>4.9868766404199478</c:v>
                </c:pt>
                <c:pt idx="380">
                  <c:v>4.9869109947643979</c:v>
                </c:pt>
                <c:pt idx="381">
                  <c:v>4.9869451697127936</c:v>
                </c:pt>
                <c:pt idx="382">
                  <c:v>4.986979166666667</c:v>
                </c:pt>
                <c:pt idx="383">
                  <c:v>4.9870129870129869</c:v>
                </c:pt>
                <c:pt idx="384">
                  <c:v>4.9870466321243523</c:v>
                </c:pt>
                <c:pt idx="385">
                  <c:v>4.9870801033591734</c:v>
                </c:pt>
                <c:pt idx="386">
                  <c:v>4.9871134020618557</c:v>
                </c:pt>
                <c:pt idx="387">
                  <c:v>4.987146529562982</c:v>
                </c:pt>
                <c:pt idx="388">
                  <c:v>4.9871794871794872</c:v>
                </c:pt>
                <c:pt idx="389">
                  <c:v>4.9872122762148337</c:v>
                </c:pt>
                <c:pt idx="390">
                  <c:v>4.9872448979591839</c:v>
                </c:pt>
                <c:pt idx="391">
                  <c:v>4.9872773536895671</c:v>
                </c:pt>
                <c:pt idx="392">
                  <c:v>4.9873096446700513</c:v>
                </c:pt>
                <c:pt idx="393">
                  <c:v>4.9873417721518987</c:v>
                </c:pt>
                <c:pt idx="394">
                  <c:v>4.9873737373737379</c:v>
                </c:pt>
                <c:pt idx="395">
                  <c:v>4.9874055415617127</c:v>
                </c:pt>
                <c:pt idx="396">
                  <c:v>4.9874371859296485</c:v>
                </c:pt>
                <c:pt idx="397">
                  <c:v>4.9874686716791974</c:v>
                </c:pt>
                <c:pt idx="398">
                  <c:v>4.9875000000000007</c:v>
                </c:pt>
                <c:pt idx="399">
                  <c:v>4.9875311720698257</c:v>
                </c:pt>
                <c:pt idx="400">
                  <c:v>4.9875621890547261</c:v>
                </c:pt>
                <c:pt idx="401">
                  <c:v>4.9875930521091814</c:v>
                </c:pt>
                <c:pt idx="402">
                  <c:v>4.9876237623762378</c:v>
                </c:pt>
                <c:pt idx="403">
                  <c:v>4.9876543209876543</c:v>
                </c:pt>
                <c:pt idx="404">
                  <c:v>4.9876847290640391</c:v>
                </c:pt>
                <c:pt idx="405">
                  <c:v>4.9877149877149876</c:v>
                </c:pt>
                <c:pt idx="406">
                  <c:v>4.9877450980392162</c:v>
                </c:pt>
                <c:pt idx="407">
                  <c:v>4.9877750611246947</c:v>
                </c:pt>
                <c:pt idx="408">
                  <c:v>4.9878048780487809</c:v>
                </c:pt>
                <c:pt idx="409">
                  <c:v>4.9878345498783458</c:v>
                </c:pt>
                <c:pt idx="410">
                  <c:v>4.9878640776699026</c:v>
                </c:pt>
                <c:pt idx="411">
                  <c:v>4.9878934624697333</c:v>
                </c:pt>
                <c:pt idx="412">
                  <c:v>4.9879227053140092</c:v>
                </c:pt>
                <c:pt idx="413">
                  <c:v>4.9879518072289155</c:v>
                </c:pt>
                <c:pt idx="414">
                  <c:v>4.9879807692307692</c:v>
                </c:pt>
                <c:pt idx="415">
                  <c:v>4.9880095923261392</c:v>
                </c:pt>
                <c:pt idx="416">
                  <c:v>4.9880382775119623</c:v>
                </c:pt>
                <c:pt idx="417">
                  <c:v>4.9880668257756557</c:v>
                </c:pt>
                <c:pt idx="418">
                  <c:v>4.9880952380952381</c:v>
                </c:pt>
                <c:pt idx="419">
                  <c:v>4.9881235154394297</c:v>
                </c:pt>
                <c:pt idx="420">
                  <c:v>4.988151658767773</c:v>
                </c:pt>
                <c:pt idx="421">
                  <c:v>4.9881796690307327</c:v>
                </c:pt>
                <c:pt idx="422">
                  <c:v>4.9882075471698109</c:v>
                </c:pt>
                <c:pt idx="423">
                  <c:v>4.9882352941176471</c:v>
                </c:pt>
                <c:pt idx="424">
                  <c:v>4.988262910798122</c:v>
                </c:pt>
                <c:pt idx="425">
                  <c:v>4.9882903981264635</c:v>
                </c:pt>
                <c:pt idx="426">
                  <c:v>4.9883177570093453</c:v>
                </c:pt>
                <c:pt idx="427">
                  <c:v>4.9883449883449877</c:v>
                </c:pt>
                <c:pt idx="428">
                  <c:v>4.9883720930232558</c:v>
                </c:pt>
                <c:pt idx="429">
                  <c:v>4.9883990719257545</c:v>
                </c:pt>
                <c:pt idx="430">
                  <c:v>4.9884259259259265</c:v>
                </c:pt>
                <c:pt idx="431">
                  <c:v>4.9884526558891453</c:v>
                </c:pt>
                <c:pt idx="432">
                  <c:v>4.9884792626728105</c:v>
                </c:pt>
                <c:pt idx="433">
                  <c:v>4.9885057471264362</c:v>
                </c:pt>
                <c:pt idx="434">
                  <c:v>4.988532110091743</c:v>
                </c:pt>
                <c:pt idx="435">
                  <c:v>4.9885583524027464</c:v>
                </c:pt>
                <c:pt idx="436">
                  <c:v>4.9885844748858448</c:v>
                </c:pt>
                <c:pt idx="437">
                  <c:v>4.9886104783599086</c:v>
                </c:pt>
                <c:pt idx="438">
                  <c:v>4.9886363636363633</c:v>
                </c:pt>
                <c:pt idx="439">
                  <c:v>4.9886621315192743</c:v>
                </c:pt>
                <c:pt idx="440">
                  <c:v>4.9886877828054299</c:v>
                </c:pt>
                <c:pt idx="441">
                  <c:v>4.9887133182844243</c:v>
                </c:pt>
                <c:pt idx="442">
                  <c:v>4.9887387387387392</c:v>
                </c:pt>
                <c:pt idx="443">
                  <c:v>4.98876404494382</c:v>
                </c:pt>
                <c:pt idx="444">
                  <c:v>4.9887892376681613</c:v>
                </c:pt>
                <c:pt idx="445">
                  <c:v>4.9888143176733779</c:v>
                </c:pt>
                <c:pt idx="446">
                  <c:v>4.9888392857142856</c:v>
                </c:pt>
                <c:pt idx="447">
                  <c:v>4.9888641425389757</c:v>
                </c:pt>
                <c:pt idx="448">
                  <c:v>4.9888888888888889</c:v>
                </c:pt>
                <c:pt idx="449">
                  <c:v>4.9889135254988917</c:v>
                </c:pt>
                <c:pt idx="450">
                  <c:v>4.9889380530973453</c:v>
                </c:pt>
                <c:pt idx="451">
                  <c:v>4.9889624724061807</c:v>
                </c:pt>
                <c:pt idx="452">
                  <c:v>4.9889867841409687</c:v>
                </c:pt>
                <c:pt idx="453">
                  <c:v>4.9890109890109891</c:v>
                </c:pt>
                <c:pt idx="454">
                  <c:v>4.9890350877192988</c:v>
                </c:pt>
                <c:pt idx="455">
                  <c:v>4.989059080962801</c:v>
                </c:pt>
                <c:pt idx="456">
                  <c:v>4.9890829694323147</c:v>
                </c:pt>
                <c:pt idx="457">
                  <c:v>4.9891067538126359</c:v>
                </c:pt>
                <c:pt idx="458">
                  <c:v>4.9891304347826084</c:v>
                </c:pt>
                <c:pt idx="459">
                  <c:v>4.9891540130151846</c:v>
                </c:pt>
                <c:pt idx="460">
                  <c:v>4.9891774891774894</c:v>
                </c:pt>
                <c:pt idx="461">
                  <c:v>4.9892008639308854</c:v>
                </c:pt>
                <c:pt idx="462">
                  <c:v>4.9892241379310338</c:v>
                </c:pt>
                <c:pt idx="463">
                  <c:v>4.989247311827957</c:v>
                </c:pt>
                <c:pt idx="464">
                  <c:v>4.9892703862660941</c:v>
                </c:pt>
                <c:pt idx="465">
                  <c:v>4.9892933618843678</c:v>
                </c:pt>
                <c:pt idx="466">
                  <c:v>4.9893162393162394</c:v>
                </c:pt>
                <c:pt idx="467">
                  <c:v>4.9893390191897655</c:v>
                </c:pt>
                <c:pt idx="468">
                  <c:v>4.9893617021276597</c:v>
                </c:pt>
                <c:pt idx="469">
                  <c:v>4.9893842887473463</c:v>
                </c:pt>
                <c:pt idx="470">
                  <c:v>4.9894067796610173</c:v>
                </c:pt>
                <c:pt idx="471">
                  <c:v>4.9894291754756868</c:v>
                </c:pt>
                <c:pt idx="472">
                  <c:v>4.9894514767932492</c:v>
                </c:pt>
                <c:pt idx="473">
                  <c:v>4.9894736842105267</c:v>
                </c:pt>
                <c:pt idx="474">
                  <c:v>4.9894957983193278</c:v>
                </c:pt>
                <c:pt idx="475">
                  <c:v>4.9895178197064984</c:v>
                </c:pt>
                <c:pt idx="476">
                  <c:v>4.989539748953975</c:v>
                </c:pt>
                <c:pt idx="477">
                  <c:v>4.989561586638831</c:v>
                </c:pt>
                <c:pt idx="478">
                  <c:v>4.989583333333333</c:v>
                </c:pt>
                <c:pt idx="479">
                  <c:v>4.9896049896049899</c:v>
                </c:pt>
                <c:pt idx="480">
                  <c:v>4.9896265560165975</c:v>
                </c:pt>
                <c:pt idx="481">
                  <c:v>4.9896480331262936</c:v>
                </c:pt>
                <c:pt idx="482">
                  <c:v>4.9896694214876032</c:v>
                </c:pt>
                <c:pt idx="483">
                  <c:v>4.9896907216494846</c:v>
                </c:pt>
                <c:pt idx="484">
                  <c:v>4.9897119341563787</c:v>
                </c:pt>
                <c:pt idx="485">
                  <c:v>4.9897330595482545</c:v>
                </c:pt>
                <c:pt idx="486">
                  <c:v>4.9897540983606561</c:v>
                </c:pt>
                <c:pt idx="487">
                  <c:v>4.9897750511247443</c:v>
                </c:pt>
                <c:pt idx="488">
                  <c:v>4.9897959183673466</c:v>
                </c:pt>
                <c:pt idx="489">
                  <c:v>4.9898167006109979</c:v>
                </c:pt>
                <c:pt idx="490">
                  <c:v>4.9898373983739832</c:v>
                </c:pt>
                <c:pt idx="491">
                  <c:v>4.9898580121703855</c:v>
                </c:pt>
                <c:pt idx="492">
                  <c:v>4.9898785425101213</c:v>
                </c:pt>
                <c:pt idx="493">
                  <c:v>4.9898989898989896</c:v>
                </c:pt>
                <c:pt idx="494">
                  <c:v>4.9899193548387091</c:v>
                </c:pt>
                <c:pt idx="495">
                  <c:v>4.9899396378269616</c:v>
                </c:pt>
                <c:pt idx="496">
                  <c:v>4.9899598393574296</c:v>
                </c:pt>
                <c:pt idx="497">
                  <c:v>4.9899799599198396</c:v>
                </c:pt>
                <c:pt idx="498">
                  <c:v>4.99</c:v>
                </c:pt>
                <c:pt idx="499">
                  <c:v>4.9900199600798398</c:v>
                </c:pt>
                <c:pt idx="500">
                  <c:v>4.9900398406374507</c:v>
                </c:pt>
                <c:pt idx="501">
                  <c:v>4.9900596421471173</c:v>
                </c:pt>
                <c:pt idx="502">
                  <c:v>4.9900793650793656</c:v>
                </c:pt>
                <c:pt idx="503">
                  <c:v>4.9900990099009901</c:v>
                </c:pt>
                <c:pt idx="504">
                  <c:v>4.9901185770750986</c:v>
                </c:pt>
                <c:pt idx="505">
                  <c:v>4.9901380670611442</c:v>
                </c:pt>
                <c:pt idx="506">
                  <c:v>4.9901574803149611</c:v>
                </c:pt>
                <c:pt idx="507">
                  <c:v>4.9901768172888019</c:v>
                </c:pt>
                <c:pt idx="508">
                  <c:v>4.9901960784313726</c:v>
                </c:pt>
                <c:pt idx="509">
                  <c:v>4.9902152641878663</c:v>
                </c:pt>
                <c:pt idx="510">
                  <c:v>4.990234375</c:v>
                </c:pt>
                <c:pt idx="511">
                  <c:v>4.9902534113060426</c:v>
                </c:pt>
                <c:pt idx="512">
                  <c:v>4.9902723735408561</c:v>
                </c:pt>
                <c:pt idx="513">
                  <c:v>4.9902912621359228</c:v>
                </c:pt>
                <c:pt idx="514">
                  <c:v>4.9903100775193803</c:v>
                </c:pt>
                <c:pt idx="515">
                  <c:v>4.9903288201160541</c:v>
                </c:pt>
                <c:pt idx="516">
                  <c:v>4.9903474903474905</c:v>
                </c:pt>
                <c:pt idx="517">
                  <c:v>4.9903660886319843</c:v>
                </c:pt>
                <c:pt idx="518">
                  <c:v>4.990384615384615</c:v>
                </c:pt>
                <c:pt idx="519">
                  <c:v>4.9904030710172744</c:v>
                </c:pt>
                <c:pt idx="520">
                  <c:v>4.990421455938697</c:v>
                </c:pt>
                <c:pt idx="521">
                  <c:v>4.9904397705544934</c:v>
                </c:pt>
                <c:pt idx="522">
                  <c:v>4.9904580152671754</c:v>
                </c:pt>
                <c:pt idx="523">
                  <c:v>4.9904761904761905</c:v>
                </c:pt>
                <c:pt idx="524">
                  <c:v>4.9904942965779471</c:v>
                </c:pt>
                <c:pt idx="525">
                  <c:v>4.9905123339658441</c:v>
                </c:pt>
                <c:pt idx="526">
                  <c:v>4.9905303030303028</c:v>
                </c:pt>
                <c:pt idx="527">
                  <c:v>4.9905482041587899</c:v>
                </c:pt>
                <c:pt idx="528">
                  <c:v>4.9905660377358494</c:v>
                </c:pt>
                <c:pt idx="529">
                  <c:v>4.9905838041431263</c:v>
                </c:pt>
                <c:pt idx="530">
                  <c:v>4.9906015037593985</c:v>
                </c:pt>
                <c:pt idx="531">
                  <c:v>4.9906191369605999</c:v>
                </c:pt>
                <c:pt idx="532">
                  <c:v>4.9906367041198498</c:v>
                </c:pt>
                <c:pt idx="533">
                  <c:v>4.990654205607477</c:v>
                </c:pt>
                <c:pt idx="534">
                  <c:v>4.9906716417910442</c:v>
                </c:pt>
                <c:pt idx="535">
                  <c:v>4.9906890130353814</c:v>
                </c:pt>
                <c:pt idx="536">
                  <c:v>4.9907063197026025</c:v>
                </c:pt>
                <c:pt idx="537">
                  <c:v>4.9907235621521338</c:v>
                </c:pt>
                <c:pt idx="538">
                  <c:v>4.9907407407407405</c:v>
                </c:pt>
                <c:pt idx="539">
                  <c:v>4.9907578558225509</c:v>
                </c:pt>
                <c:pt idx="540">
                  <c:v>4.9907749077490777</c:v>
                </c:pt>
                <c:pt idx="541">
                  <c:v>4.9907918968692453</c:v>
                </c:pt>
                <c:pt idx="542">
                  <c:v>4.9908088235294121</c:v>
                </c:pt>
                <c:pt idx="543">
                  <c:v>4.9908256880733948</c:v>
                </c:pt>
                <c:pt idx="544">
                  <c:v>4.9908424908424909</c:v>
                </c:pt>
                <c:pt idx="545">
                  <c:v>4.9908592321755032</c:v>
                </c:pt>
                <c:pt idx="546">
                  <c:v>4.9908759124087592</c:v>
                </c:pt>
                <c:pt idx="547">
                  <c:v>4.9908925318761383</c:v>
                </c:pt>
                <c:pt idx="548">
                  <c:v>4.9909090909090912</c:v>
                </c:pt>
                <c:pt idx="549">
                  <c:v>4.9909255898366602</c:v>
                </c:pt>
                <c:pt idx="550">
                  <c:v>4.9909420289855069</c:v>
                </c:pt>
                <c:pt idx="551">
                  <c:v>4.9909584086799272</c:v>
                </c:pt>
                <c:pt idx="552">
                  <c:v>4.9909747292418771</c:v>
                </c:pt>
                <c:pt idx="553">
                  <c:v>4.9909909909909906</c:v>
                </c:pt>
                <c:pt idx="554">
                  <c:v>4.9910071942446042</c:v>
                </c:pt>
                <c:pt idx="555">
                  <c:v>4.9910233393177741</c:v>
                </c:pt>
                <c:pt idx="556">
                  <c:v>4.9910394265232974</c:v>
                </c:pt>
                <c:pt idx="557">
                  <c:v>4.9910554561717353</c:v>
                </c:pt>
                <c:pt idx="558">
                  <c:v>4.9910714285714288</c:v>
                </c:pt>
                <c:pt idx="559">
                  <c:v>4.9910873440285206</c:v>
                </c:pt>
                <c:pt idx="560">
                  <c:v>4.9911032028469746</c:v>
                </c:pt>
                <c:pt idx="561">
                  <c:v>4.9911190053285974</c:v>
                </c:pt>
                <c:pt idx="562">
                  <c:v>4.9911347517730498</c:v>
                </c:pt>
                <c:pt idx="563">
                  <c:v>4.9911504424778759</c:v>
                </c:pt>
                <c:pt idx="564">
                  <c:v>4.9911660777385158</c:v>
                </c:pt>
                <c:pt idx="565">
                  <c:v>4.9911816578483243</c:v>
                </c:pt>
                <c:pt idx="566">
                  <c:v>4.9911971830985911</c:v>
                </c:pt>
                <c:pt idx="567">
                  <c:v>4.9912126537785593</c:v>
                </c:pt>
                <c:pt idx="568">
                  <c:v>4.9912280701754383</c:v>
                </c:pt>
                <c:pt idx="569">
                  <c:v>4.9912434325744313</c:v>
                </c:pt>
                <c:pt idx="570">
                  <c:v>4.9912587412587408</c:v>
                </c:pt>
                <c:pt idx="571">
                  <c:v>4.9912739965095989</c:v>
                </c:pt>
                <c:pt idx="572">
                  <c:v>4.991289198606272</c:v>
                </c:pt>
                <c:pt idx="573">
                  <c:v>4.9913043478260875</c:v>
                </c:pt>
                <c:pt idx="574">
                  <c:v>4.9913194444444446</c:v>
                </c:pt>
                <c:pt idx="575">
                  <c:v>4.9913344887348359</c:v>
                </c:pt>
                <c:pt idx="576">
                  <c:v>4.9913494809688581</c:v>
                </c:pt>
                <c:pt idx="577">
                  <c:v>4.9913644214162352</c:v>
                </c:pt>
                <c:pt idx="578">
                  <c:v>4.9913793103448274</c:v>
                </c:pt>
                <c:pt idx="579">
                  <c:v>4.9913941480206541</c:v>
                </c:pt>
                <c:pt idx="580">
                  <c:v>4.9914089347079038</c:v>
                </c:pt>
                <c:pt idx="581">
                  <c:v>4.9914236706689534</c:v>
                </c:pt>
                <c:pt idx="582">
                  <c:v>4.9914383561643838</c:v>
                </c:pt>
                <c:pt idx="583">
                  <c:v>4.9914529914529915</c:v>
                </c:pt>
                <c:pt idx="584">
                  <c:v>4.9914675767918091</c:v>
                </c:pt>
                <c:pt idx="585">
                  <c:v>4.9914821124361159</c:v>
                </c:pt>
                <c:pt idx="586">
                  <c:v>4.9914965986394559</c:v>
                </c:pt>
                <c:pt idx="587">
                  <c:v>4.9915110356536498</c:v>
                </c:pt>
                <c:pt idx="588">
                  <c:v>4.991525423728814</c:v>
                </c:pt>
                <c:pt idx="589">
                  <c:v>4.9915397631133676</c:v>
                </c:pt>
                <c:pt idx="590">
                  <c:v>4.9915540540540544</c:v>
                </c:pt>
                <c:pt idx="591">
                  <c:v>4.9915682967959532</c:v>
                </c:pt>
                <c:pt idx="592">
                  <c:v>4.9915824915824913</c:v>
                </c:pt>
                <c:pt idx="593">
                  <c:v>4.9915966386554622</c:v>
                </c:pt>
                <c:pt idx="594">
                  <c:v>4.9916107382550337</c:v>
                </c:pt>
                <c:pt idx="595">
                  <c:v>4.9916247906197651</c:v>
                </c:pt>
                <c:pt idx="596">
                  <c:v>4.9916387959866224</c:v>
                </c:pt>
                <c:pt idx="597">
                  <c:v>4.9916527545909855</c:v>
                </c:pt>
                <c:pt idx="598">
                  <c:v>4.9916666666666663</c:v>
                </c:pt>
                <c:pt idx="599">
                  <c:v>4.9916805324459235</c:v>
                </c:pt>
                <c:pt idx="600">
                  <c:v>4.9916943521594686</c:v>
                </c:pt>
                <c:pt idx="601">
                  <c:v>4.9917081260364844</c:v>
                </c:pt>
                <c:pt idx="602">
                  <c:v>4.991721854304636</c:v>
                </c:pt>
                <c:pt idx="603">
                  <c:v>4.9917355371900829</c:v>
                </c:pt>
                <c:pt idx="604">
                  <c:v>4.9917491749174916</c:v>
                </c:pt>
                <c:pt idx="605">
                  <c:v>4.9917627677100498</c:v>
                </c:pt>
                <c:pt idx="606">
                  <c:v>4.9917763157894735</c:v>
                </c:pt>
                <c:pt idx="607">
                  <c:v>4.9917898193760264</c:v>
                </c:pt>
                <c:pt idx="608">
                  <c:v>4.9918032786885247</c:v>
                </c:pt>
                <c:pt idx="609">
                  <c:v>4.9918166939443536</c:v>
                </c:pt>
                <c:pt idx="610">
                  <c:v>4.9918300653594772</c:v>
                </c:pt>
                <c:pt idx="611">
                  <c:v>4.99184339314845</c:v>
                </c:pt>
                <c:pt idx="612">
                  <c:v>4.9918566775244297</c:v>
                </c:pt>
                <c:pt idx="613">
                  <c:v>4.9918699186991873</c:v>
                </c:pt>
                <c:pt idx="614">
                  <c:v>4.991883116883117</c:v>
                </c:pt>
                <c:pt idx="615">
                  <c:v>4.9918962722852509</c:v>
                </c:pt>
                <c:pt idx="616">
                  <c:v>4.9919093851132681</c:v>
                </c:pt>
                <c:pt idx="617">
                  <c:v>4.9919224555735058</c:v>
                </c:pt>
                <c:pt idx="618">
                  <c:v>4.991935483870968</c:v>
                </c:pt>
                <c:pt idx="619">
                  <c:v>4.9919484702093397</c:v>
                </c:pt>
                <c:pt idx="620">
                  <c:v>4.991961414790997</c:v>
                </c:pt>
                <c:pt idx="621">
                  <c:v>4.9919743178170144</c:v>
                </c:pt>
                <c:pt idx="622">
                  <c:v>4.9919871794871797</c:v>
                </c:pt>
                <c:pt idx="623">
                  <c:v>4.992</c:v>
                </c:pt>
                <c:pt idx="624">
                  <c:v>4.9920127795527156</c:v>
                </c:pt>
                <c:pt idx="625">
                  <c:v>4.9920255183413076</c:v>
                </c:pt>
                <c:pt idx="626">
                  <c:v>4.9920382165605091</c:v>
                </c:pt>
                <c:pt idx="627">
                  <c:v>4.9920508744038159</c:v>
                </c:pt>
                <c:pt idx="628">
                  <c:v>4.9920634920634921</c:v>
                </c:pt>
                <c:pt idx="629">
                  <c:v>4.9920760697305866</c:v>
                </c:pt>
                <c:pt idx="630">
                  <c:v>4.9920886075949369</c:v>
                </c:pt>
                <c:pt idx="631">
                  <c:v>4.9921011058451814</c:v>
                </c:pt>
                <c:pt idx="632">
                  <c:v>4.9921135646687702</c:v>
                </c:pt>
                <c:pt idx="633">
                  <c:v>4.9921259842519685</c:v>
                </c:pt>
                <c:pt idx="634">
                  <c:v>4.9921383647798736</c:v>
                </c:pt>
                <c:pt idx="635">
                  <c:v>4.992150706436421</c:v>
                </c:pt>
                <c:pt idx="636">
                  <c:v>4.992163009404389</c:v>
                </c:pt>
                <c:pt idx="637">
                  <c:v>4.9921752738654144</c:v>
                </c:pt>
                <c:pt idx="638">
                  <c:v>4.9921875</c:v>
                </c:pt>
                <c:pt idx="639">
                  <c:v>4.9921996879875197</c:v>
                </c:pt>
                <c:pt idx="640">
                  <c:v>4.9922118380062308</c:v>
                </c:pt>
                <c:pt idx="641">
                  <c:v>4.9922239502332815</c:v>
                </c:pt>
                <c:pt idx="642">
                  <c:v>4.9922360248447202</c:v>
                </c:pt>
                <c:pt idx="643">
                  <c:v>4.9922480620155039</c:v>
                </c:pt>
                <c:pt idx="644">
                  <c:v>4.9922600619195041</c:v>
                </c:pt>
                <c:pt idx="645">
                  <c:v>4.9922720247295214</c:v>
                </c:pt>
                <c:pt idx="646">
                  <c:v>4.992283950617284</c:v>
                </c:pt>
                <c:pt idx="647">
                  <c:v>4.9922958397534671</c:v>
                </c:pt>
                <c:pt idx="648">
                  <c:v>4.9923076923076923</c:v>
                </c:pt>
                <c:pt idx="649">
                  <c:v>4.9923195084485403</c:v>
                </c:pt>
                <c:pt idx="650">
                  <c:v>4.992331288343558</c:v>
                </c:pt>
                <c:pt idx="651">
                  <c:v>4.9923430321592646</c:v>
                </c:pt>
                <c:pt idx="652">
                  <c:v>4.9923547400611623</c:v>
                </c:pt>
                <c:pt idx="653">
                  <c:v>4.992366412213741</c:v>
                </c:pt>
                <c:pt idx="654">
                  <c:v>4.9923780487804876</c:v>
                </c:pt>
                <c:pt idx="655">
                  <c:v>4.9923896499238962</c:v>
                </c:pt>
                <c:pt idx="656">
                  <c:v>4.9924012158054705</c:v>
                </c:pt>
                <c:pt idx="657">
                  <c:v>4.9924127465857362</c:v>
                </c:pt>
                <c:pt idx="658">
                  <c:v>4.9924242424242422</c:v>
                </c:pt>
                <c:pt idx="659">
                  <c:v>4.9924357034795763</c:v>
                </c:pt>
                <c:pt idx="660">
                  <c:v>4.9924471299093653</c:v>
                </c:pt>
                <c:pt idx="661">
                  <c:v>4.9924585218702866</c:v>
                </c:pt>
                <c:pt idx="662">
                  <c:v>4.9924698795180724</c:v>
                </c:pt>
                <c:pt idx="663">
                  <c:v>4.992481203007519</c:v>
                </c:pt>
                <c:pt idx="664">
                  <c:v>4.9924924924924925</c:v>
                </c:pt>
                <c:pt idx="665">
                  <c:v>4.9925037481259373</c:v>
                </c:pt>
                <c:pt idx="666">
                  <c:v>4.9925149700598803</c:v>
                </c:pt>
                <c:pt idx="667">
                  <c:v>4.9925261584454415</c:v>
                </c:pt>
                <c:pt idx="668">
                  <c:v>4.9925373134328357</c:v>
                </c:pt>
                <c:pt idx="669">
                  <c:v>4.9925484351713862</c:v>
                </c:pt>
                <c:pt idx="670">
                  <c:v>4.9925595238095237</c:v>
                </c:pt>
                <c:pt idx="671">
                  <c:v>4.9925705794947994</c:v>
                </c:pt>
                <c:pt idx="672">
                  <c:v>4.9925816023738872</c:v>
                </c:pt>
                <c:pt idx="673">
                  <c:v>4.992592592592592</c:v>
                </c:pt>
                <c:pt idx="674">
                  <c:v>4.9926035502958586</c:v>
                </c:pt>
                <c:pt idx="675">
                  <c:v>4.9926144756277697</c:v>
                </c:pt>
                <c:pt idx="676">
                  <c:v>4.9926253687315638</c:v>
                </c:pt>
                <c:pt idx="677">
                  <c:v>4.9926362297496318</c:v>
                </c:pt>
                <c:pt idx="678">
                  <c:v>4.992647058823529</c:v>
                </c:pt>
                <c:pt idx="679">
                  <c:v>4.9926578560939792</c:v>
                </c:pt>
                <c:pt idx="680">
                  <c:v>4.9926686217008793</c:v>
                </c:pt>
                <c:pt idx="681">
                  <c:v>4.9926793557833085</c:v>
                </c:pt>
                <c:pt idx="682">
                  <c:v>4.992690058479532</c:v>
                </c:pt>
                <c:pt idx="683">
                  <c:v>4.992700729927007</c:v>
                </c:pt>
                <c:pt idx="684">
                  <c:v>4.9927113702623904</c:v>
                </c:pt>
                <c:pt idx="685">
                  <c:v>4.9927219796215425</c:v>
                </c:pt>
                <c:pt idx="686">
                  <c:v>4.9927325581395348</c:v>
                </c:pt>
                <c:pt idx="687">
                  <c:v>4.9927431059506535</c:v>
                </c:pt>
                <c:pt idx="688">
                  <c:v>4.9927536231884053</c:v>
                </c:pt>
                <c:pt idx="689">
                  <c:v>4.9927641099855276</c:v>
                </c:pt>
                <c:pt idx="690">
                  <c:v>4.9927745664739884</c:v>
                </c:pt>
                <c:pt idx="691">
                  <c:v>4.9927849927849923</c:v>
                </c:pt>
                <c:pt idx="692">
                  <c:v>4.9927953890489913</c:v>
                </c:pt>
                <c:pt idx="693">
                  <c:v>4.9928057553956835</c:v>
                </c:pt>
                <c:pt idx="694">
                  <c:v>4.9928160919540234</c:v>
                </c:pt>
                <c:pt idx="695">
                  <c:v>4.9928263988522232</c:v>
                </c:pt>
                <c:pt idx="696">
                  <c:v>4.9928366762177649</c:v>
                </c:pt>
                <c:pt idx="697">
                  <c:v>4.9928469241773961</c:v>
                </c:pt>
                <c:pt idx="698">
                  <c:v>4.9928571428571429</c:v>
                </c:pt>
                <c:pt idx="699">
                  <c:v>4.9928673323823105</c:v>
                </c:pt>
                <c:pt idx="700">
                  <c:v>4.9928774928774926</c:v>
                </c:pt>
                <c:pt idx="701">
                  <c:v>4.9928876244665723</c:v>
                </c:pt>
                <c:pt idx="702">
                  <c:v>4.9928977272727266</c:v>
                </c:pt>
                <c:pt idx="703">
                  <c:v>4.9929078014184398</c:v>
                </c:pt>
                <c:pt idx="704">
                  <c:v>4.9929178470254962</c:v>
                </c:pt>
                <c:pt idx="705">
                  <c:v>4.9929278642149928</c:v>
                </c:pt>
                <c:pt idx="706">
                  <c:v>4.9929378531073452</c:v>
                </c:pt>
                <c:pt idx="707">
                  <c:v>4.9929478138222851</c:v>
                </c:pt>
                <c:pt idx="708">
                  <c:v>4.992957746478873</c:v>
                </c:pt>
                <c:pt idx="709">
                  <c:v>4.9929676511954995</c:v>
                </c:pt>
                <c:pt idx="710">
                  <c:v>4.9929775280898872</c:v>
                </c:pt>
                <c:pt idx="711">
                  <c:v>4.9929873772791025</c:v>
                </c:pt>
                <c:pt idx="712">
                  <c:v>4.9929971988795518</c:v>
                </c:pt>
                <c:pt idx="713">
                  <c:v>4.9930069930069934</c:v>
                </c:pt>
                <c:pt idx="714">
                  <c:v>4.9930167597765358</c:v>
                </c:pt>
                <c:pt idx="715">
                  <c:v>4.9930264993026503</c:v>
                </c:pt>
                <c:pt idx="716">
                  <c:v>4.9930362116991649</c:v>
                </c:pt>
                <c:pt idx="717">
                  <c:v>4.993045897079277</c:v>
                </c:pt>
                <c:pt idx="718">
                  <c:v>4.9930555555555554</c:v>
                </c:pt>
                <c:pt idx="719">
                  <c:v>4.9930651872399441</c:v>
                </c:pt>
                <c:pt idx="720">
                  <c:v>4.9930747922437675</c:v>
                </c:pt>
                <c:pt idx="721">
                  <c:v>4.9930843706777317</c:v>
                </c:pt>
                <c:pt idx="722">
                  <c:v>4.9930939226519335</c:v>
                </c:pt>
                <c:pt idx="723">
                  <c:v>4.9931034482758623</c:v>
                </c:pt>
                <c:pt idx="724">
                  <c:v>4.9931129476584024</c:v>
                </c:pt>
                <c:pt idx="725">
                  <c:v>4.9931224209078406</c:v>
                </c:pt>
                <c:pt idx="726">
                  <c:v>4.9931318681318686</c:v>
                </c:pt>
                <c:pt idx="727">
                  <c:v>4.9931412894375864</c:v>
                </c:pt>
                <c:pt idx="728">
                  <c:v>4.993150684931507</c:v>
                </c:pt>
                <c:pt idx="729">
                  <c:v>4.9931600547195618</c:v>
                </c:pt>
                <c:pt idx="730">
                  <c:v>4.9931693989071038</c:v>
                </c:pt>
                <c:pt idx="731">
                  <c:v>4.9931787175989086</c:v>
                </c:pt>
                <c:pt idx="732">
                  <c:v>4.9931880108991828</c:v>
                </c:pt>
                <c:pt idx="733">
                  <c:v>4.9931972789115644</c:v>
                </c:pt>
                <c:pt idx="734">
                  <c:v>4.9932065217391299</c:v>
                </c:pt>
                <c:pt idx="735">
                  <c:v>4.9932157394843966</c:v>
                </c:pt>
                <c:pt idx="736">
                  <c:v>4.9932249322493227</c:v>
                </c:pt>
                <c:pt idx="737">
                  <c:v>4.993234100135318</c:v>
                </c:pt>
                <c:pt idx="738">
                  <c:v>4.993243243243243</c:v>
                </c:pt>
                <c:pt idx="739">
                  <c:v>4.9932523616734139</c:v>
                </c:pt>
                <c:pt idx="740">
                  <c:v>4.993261455525607</c:v>
                </c:pt>
                <c:pt idx="741">
                  <c:v>4.9932705248990574</c:v>
                </c:pt>
                <c:pt idx="742">
                  <c:v>4.993279569892473</c:v>
                </c:pt>
                <c:pt idx="743">
                  <c:v>4.9932885906040267</c:v>
                </c:pt>
                <c:pt idx="744">
                  <c:v>4.9932975871313676</c:v>
                </c:pt>
                <c:pt idx="745">
                  <c:v>4.9933065595716197</c:v>
                </c:pt>
                <c:pt idx="746">
                  <c:v>4.9933155080213902</c:v>
                </c:pt>
                <c:pt idx="747">
                  <c:v>4.9933244325767685</c:v>
                </c:pt>
                <c:pt idx="748">
                  <c:v>4.9933333333333332</c:v>
                </c:pt>
                <c:pt idx="749">
                  <c:v>4.9933422103861522</c:v>
                </c:pt>
                <c:pt idx="750">
                  <c:v>4.9933510638297873</c:v>
                </c:pt>
                <c:pt idx="751">
                  <c:v>4.9933598937583001</c:v>
                </c:pt>
                <c:pt idx="752">
                  <c:v>4.9933687002652523</c:v>
                </c:pt>
                <c:pt idx="753">
                  <c:v>4.9933774834437088</c:v>
                </c:pt>
                <c:pt idx="754">
                  <c:v>4.9933862433862437</c:v>
                </c:pt>
                <c:pt idx="755">
                  <c:v>4.9933949801849407</c:v>
                </c:pt>
                <c:pt idx="756">
                  <c:v>4.9934036939313984</c:v>
                </c:pt>
                <c:pt idx="757">
                  <c:v>4.9934123847167324</c:v>
                </c:pt>
                <c:pt idx="758">
                  <c:v>4.9934210526315788</c:v>
                </c:pt>
                <c:pt idx="759">
                  <c:v>4.9934296977660972</c:v>
                </c:pt>
                <c:pt idx="760">
                  <c:v>4.9934383202099735</c:v>
                </c:pt>
                <c:pt idx="761">
                  <c:v>4.9934469200524241</c:v>
                </c:pt>
                <c:pt idx="762">
                  <c:v>4.9934554973821985</c:v>
                </c:pt>
                <c:pt idx="763">
                  <c:v>4.9934640522875817</c:v>
                </c:pt>
                <c:pt idx="764">
                  <c:v>4.9934725848563968</c:v>
                </c:pt>
                <c:pt idx="765">
                  <c:v>4.9934810951760102</c:v>
                </c:pt>
                <c:pt idx="766">
                  <c:v>4.993489583333333</c:v>
                </c:pt>
                <c:pt idx="767">
                  <c:v>4.9934980494148249</c:v>
                </c:pt>
                <c:pt idx="768">
                  <c:v>4.9935064935064934</c:v>
                </c:pt>
                <c:pt idx="769">
                  <c:v>4.993514915693904</c:v>
                </c:pt>
                <c:pt idx="770">
                  <c:v>4.9935233160621761</c:v>
                </c:pt>
                <c:pt idx="771">
                  <c:v>4.9935316946959896</c:v>
                </c:pt>
                <c:pt idx="772">
                  <c:v>4.9935400516795863</c:v>
                </c:pt>
                <c:pt idx="773">
                  <c:v>4.9935483870967738</c:v>
                </c:pt>
                <c:pt idx="774">
                  <c:v>4.9935567010309274</c:v>
                </c:pt>
                <c:pt idx="775">
                  <c:v>4.9935649935649931</c:v>
                </c:pt>
                <c:pt idx="776">
                  <c:v>4.9935732647814914</c:v>
                </c:pt>
                <c:pt idx="777">
                  <c:v>4.993581514762516</c:v>
                </c:pt>
                <c:pt idx="778">
                  <c:v>4.9935897435897436</c:v>
                </c:pt>
                <c:pt idx="779">
                  <c:v>4.9935979513444302</c:v>
                </c:pt>
                <c:pt idx="780">
                  <c:v>4.9936061381074168</c:v>
                </c:pt>
                <c:pt idx="781">
                  <c:v>4.9936143039591316</c:v>
                </c:pt>
                <c:pt idx="782">
                  <c:v>4.9936224489795915</c:v>
                </c:pt>
                <c:pt idx="783">
                  <c:v>4.9936305732484074</c:v>
                </c:pt>
                <c:pt idx="784">
                  <c:v>4.9936386768447836</c:v>
                </c:pt>
                <c:pt idx="785">
                  <c:v>4.9936467598475218</c:v>
                </c:pt>
                <c:pt idx="786">
                  <c:v>4.9936548223350252</c:v>
                </c:pt>
                <c:pt idx="787">
                  <c:v>4.9936628643852981</c:v>
                </c:pt>
                <c:pt idx="788">
                  <c:v>4.9936708860759493</c:v>
                </c:pt>
                <c:pt idx="789">
                  <c:v>4.9936788874841973</c:v>
                </c:pt>
                <c:pt idx="790">
                  <c:v>4.9936868686868685</c:v>
                </c:pt>
                <c:pt idx="791">
                  <c:v>4.9936948297604031</c:v>
                </c:pt>
                <c:pt idx="792">
                  <c:v>4.9937027707808559</c:v>
                </c:pt>
                <c:pt idx="793">
                  <c:v>4.9937106918238996</c:v>
                </c:pt>
                <c:pt idx="794">
                  <c:v>4.9937185929648242</c:v>
                </c:pt>
                <c:pt idx="795">
                  <c:v>4.993726474278545</c:v>
                </c:pt>
                <c:pt idx="796">
                  <c:v>4.9937343358395996</c:v>
                </c:pt>
                <c:pt idx="797">
                  <c:v>4.9937421777221527</c:v>
                </c:pt>
                <c:pt idx="798">
                  <c:v>4.9937500000000004</c:v>
                </c:pt>
                <c:pt idx="799">
                  <c:v>4.9937578027465666</c:v>
                </c:pt>
                <c:pt idx="800">
                  <c:v>4.9937655860349128</c:v>
                </c:pt>
                <c:pt idx="801">
                  <c:v>4.993773349937733</c:v>
                </c:pt>
                <c:pt idx="802">
                  <c:v>4.9937810945273631</c:v>
                </c:pt>
                <c:pt idx="803">
                  <c:v>4.9937888198757765</c:v>
                </c:pt>
                <c:pt idx="804">
                  <c:v>4.9937965260545907</c:v>
                </c:pt>
                <c:pt idx="805">
                  <c:v>4.9938042131350677</c:v>
                </c:pt>
                <c:pt idx="806">
                  <c:v>4.9938118811881189</c:v>
                </c:pt>
                <c:pt idx="807">
                  <c:v>4.9938195302843011</c:v>
                </c:pt>
                <c:pt idx="808">
                  <c:v>4.9938271604938276</c:v>
                </c:pt>
                <c:pt idx="809">
                  <c:v>4.9938347718865597</c:v>
                </c:pt>
                <c:pt idx="810">
                  <c:v>4.9938423645320196</c:v>
                </c:pt>
                <c:pt idx="811">
                  <c:v>4.9938499384993849</c:v>
                </c:pt>
                <c:pt idx="812">
                  <c:v>4.9938574938574938</c:v>
                </c:pt>
                <c:pt idx="813">
                  <c:v>4.9938650306748471</c:v>
                </c:pt>
                <c:pt idx="814">
                  <c:v>4.9938725490196081</c:v>
                </c:pt>
                <c:pt idx="815">
                  <c:v>4.9938800489596087</c:v>
                </c:pt>
                <c:pt idx="816">
                  <c:v>4.9938875305623469</c:v>
                </c:pt>
                <c:pt idx="817">
                  <c:v>4.9938949938949939</c:v>
                </c:pt>
                <c:pt idx="818">
                  <c:v>4.9939024390243905</c:v>
                </c:pt>
                <c:pt idx="819">
                  <c:v>4.9939098660170522</c:v>
                </c:pt>
                <c:pt idx="820">
                  <c:v>4.9939172749391725</c:v>
                </c:pt>
                <c:pt idx="821">
                  <c:v>4.9939246658566221</c:v>
                </c:pt>
                <c:pt idx="822">
                  <c:v>4.9939320388349513</c:v>
                </c:pt>
                <c:pt idx="823">
                  <c:v>4.9939393939393941</c:v>
                </c:pt>
                <c:pt idx="824">
                  <c:v>4.9939467312348667</c:v>
                </c:pt>
                <c:pt idx="825">
                  <c:v>4.9939540507859732</c:v>
                </c:pt>
                <c:pt idx="826">
                  <c:v>4.9939613526570046</c:v>
                </c:pt>
                <c:pt idx="827">
                  <c:v>4.9939686369119425</c:v>
                </c:pt>
                <c:pt idx="828">
                  <c:v>4.9939759036144578</c:v>
                </c:pt>
                <c:pt idx="829">
                  <c:v>4.9939831528279184</c:v>
                </c:pt>
                <c:pt idx="830">
                  <c:v>4.9939903846153841</c:v>
                </c:pt>
                <c:pt idx="831">
                  <c:v>4.9939975990396155</c:v>
                </c:pt>
                <c:pt idx="832">
                  <c:v>4.99400479616307</c:v>
                </c:pt>
                <c:pt idx="833">
                  <c:v>4.9940119760479043</c:v>
                </c:pt>
                <c:pt idx="834">
                  <c:v>4.9940191387559807</c:v>
                </c:pt>
                <c:pt idx="835">
                  <c:v>4.9940262843488643</c:v>
                </c:pt>
                <c:pt idx="836">
                  <c:v>4.9940334128878288</c:v>
                </c:pt>
                <c:pt idx="837">
                  <c:v>4.9940405244338502</c:v>
                </c:pt>
                <c:pt idx="838">
                  <c:v>4.9940476190476186</c:v>
                </c:pt>
                <c:pt idx="839">
                  <c:v>4.9940546967895365</c:v>
                </c:pt>
                <c:pt idx="840">
                  <c:v>4.9940617577197148</c:v>
                </c:pt>
                <c:pt idx="841">
                  <c:v>4.9940688018979831</c:v>
                </c:pt>
                <c:pt idx="842">
                  <c:v>4.9940758293838865</c:v>
                </c:pt>
                <c:pt idx="843">
                  <c:v>4.9940828402366861</c:v>
                </c:pt>
                <c:pt idx="844">
                  <c:v>4.9940898345153668</c:v>
                </c:pt>
                <c:pt idx="845">
                  <c:v>4.9940968122786309</c:v>
                </c:pt>
                <c:pt idx="846">
                  <c:v>4.9941037735849054</c:v>
                </c:pt>
                <c:pt idx="847">
                  <c:v>4.9941107184923439</c:v>
                </c:pt>
                <c:pt idx="848">
                  <c:v>4.9941176470588236</c:v>
                </c:pt>
                <c:pt idx="849">
                  <c:v>4.9941245593419508</c:v>
                </c:pt>
                <c:pt idx="850">
                  <c:v>4.994131455399061</c:v>
                </c:pt>
                <c:pt idx="851">
                  <c:v>4.9941383352872215</c:v>
                </c:pt>
                <c:pt idx="852">
                  <c:v>4.9941451990632322</c:v>
                </c:pt>
                <c:pt idx="853">
                  <c:v>4.9941520467836256</c:v>
                </c:pt>
                <c:pt idx="854">
                  <c:v>4.9941588785046731</c:v>
                </c:pt>
                <c:pt idx="855">
                  <c:v>4.9941656942823807</c:v>
                </c:pt>
                <c:pt idx="856">
                  <c:v>4.9941724941724939</c:v>
                </c:pt>
                <c:pt idx="857">
                  <c:v>4.9941792782305008</c:v>
                </c:pt>
                <c:pt idx="858">
                  <c:v>4.9941860465116275</c:v>
                </c:pt>
                <c:pt idx="859">
                  <c:v>4.9941927990708477</c:v>
                </c:pt>
                <c:pt idx="860">
                  <c:v>4.9941995359628768</c:v>
                </c:pt>
                <c:pt idx="861">
                  <c:v>4.9942062572421788</c:v>
                </c:pt>
                <c:pt idx="862">
                  <c:v>4.9942129629629628</c:v>
                </c:pt>
                <c:pt idx="863">
                  <c:v>4.99421965317919</c:v>
                </c:pt>
                <c:pt idx="864">
                  <c:v>4.9942263279445722</c:v>
                </c:pt>
                <c:pt idx="865">
                  <c:v>4.9942329873125715</c:v>
                </c:pt>
                <c:pt idx="866">
                  <c:v>4.9942396313364057</c:v>
                </c:pt>
                <c:pt idx="867">
                  <c:v>4.9942462600690449</c:v>
                </c:pt>
                <c:pt idx="868">
                  <c:v>4.9942528735632186</c:v>
                </c:pt>
                <c:pt idx="869">
                  <c:v>4.9942594718714126</c:v>
                </c:pt>
                <c:pt idx="870">
                  <c:v>4.9942660550458715</c:v>
                </c:pt>
                <c:pt idx="871">
                  <c:v>4.9942726231386025</c:v>
                </c:pt>
                <c:pt idx="872">
                  <c:v>4.9942791762013723</c:v>
                </c:pt>
                <c:pt idx="873">
                  <c:v>4.9942857142857147</c:v>
                </c:pt>
                <c:pt idx="874">
                  <c:v>4.9942922374429219</c:v>
                </c:pt>
                <c:pt idx="875">
                  <c:v>4.9942987457240591</c:v>
                </c:pt>
                <c:pt idx="876">
                  <c:v>4.9943052391799538</c:v>
                </c:pt>
                <c:pt idx="877">
                  <c:v>4.9943117178612058</c:v>
                </c:pt>
                <c:pt idx="878">
                  <c:v>4.9943181818181817</c:v>
                </c:pt>
                <c:pt idx="879">
                  <c:v>4.994324631101021</c:v>
                </c:pt>
                <c:pt idx="880">
                  <c:v>4.9943310657596376</c:v>
                </c:pt>
                <c:pt idx="881">
                  <c:v>4.9943374858437144</c:v>
                </c:pt>
                <c:pt idx="882">
                  <c:v>4.994343891402715</c:v>
                </c:pt>
                <c:pt idx="883">
                  <c:v>4.9943502824858763</c:v>
                </c:pt>
                <c:pt idx="884">
                  <c:v>4.9943566591422126</c:v>
                </c:pt>
                <c:pt idx="885">
                  <c:v>4.9943630214205186</c:v>
                </c:pt>
                <c:pt idx="886">
                  <c:v>4.9943693693693696</c:v>
                </c:pt>
                <c:pt idx="887">
                  <c:v>4.9943757030371208</c:v>
                </c:pt>
                <c:pt idx="888">
                  <c:v>4.9943820224719095</c:v>
                </c:pt>
                <c:pt idx="889">
                  <c:v>4.9943883277216612</c:v>
                </c:pt>
                <c:pt idx="890">
                  <c:v>4.9943946188340806</c:v>
                </c:pt>
                <c:pt idx="891">
                  <c:v>4.9944008958566624</c:v>
                </c:pt>
                <c:pt idx="892">
                  <c:v>4.9944071588366885</c:v>
                </c:pt>
                <c:pt idx="893">
                  <c:v>4.994413407821229</c:v>
                </c:pt>
                <c:pt idx="894">
                  <c:v>4.9944196428571432</c:v>
                </c:pt>
                <c:pt idx="895">
                  <c:v>4.9944258639910819</c:v>
                </c:pt>
                <c:pt idx="896">
                  <c:v>4.9944320712694878</c:v>
                </c:pt>
                <c:pt idx="897">
                  <c:v>4.9944382647385979</c:v>
                </c:pt>
                <c:pt idx="898">
                  <c:v>4.9944444444444445</c:v>
                </c:pt>
                <c:pt idx="899">
                  <c:v>4.9944506104328523</c:v>
                </c:pt>
                <c:pt idx="900">
                  <c:v>4.9944567627494454</c:v>
                </c:pt>
                <c:pt idx="901">
                  <c:v>4.994462901439646</c:v>
                </c:pt>
                <c:pt idx="902">
                  <c:v>4.9944690265486722</c:v>
                </c:pt>
                <c:pt idx="903">
                  <c:v>4.9944751381215466</c:v>
                </c:pt>
                <c:pt idx="904">
                  <c:v>4.9944812362030904</c:v>
                </c:pt>
                <c:pt idx="905">
                  <c:v>4.9944873208379272</c:v>
                </c:pt>
                <c:pt idx="906">
                  <c:v>4.9944933920704848</c:v>
                </c:pt>
                <c:pt idx="907">
                  <c:v>4.9944994499449944</c:v>
                </c:pt>
                <c:pt idx="908">
                  <c:v>4.9945054945054945</c:v>
                </c:pt>
                <c:pt idx="909">
                  <c:v>4.9945115257958292</c:v>
                </c:pt>
                <c:pt idx="910">
                  <c:v>4.994517543859649</c:v>
                </c:pt>
                <c:pt idx="911">
                  <c:v>4.9945235487404158</c:v>
                </c:pt>
                <c:pt idx="912">
                  <c:v>4.9945295404814001</c:v>
                </c:pt>
                <c:pt idx="913">
                  <c:v>4.9945355191256828</c:v>
                </c:pt>
                <c:pt idx="914">
                  <c:v>4.9945414847161569</c:v>
                </c:pt>
                <c:pt idx="915">
                  <c:v>4.9945474372955285</c:v>
                </c:pt>
                <c:pt idx="916">
                  <c:v>4.9945533769063184</c:v>
                </c:pt>
                <c:pt idx="917">
                  <c:v>4.9945593035908598</c:v>
                </c:pt>
                <c:pt idx="918">
                  <c:v>4.9945652173913038</c:v>
                </c:pt>
                <c:pt idx="919">
                  <c:v>4.9945711183496204</c:v>
                </c:pt>
                <c:pt idx="920">
                  <c:v>4.9945770065075923</c:v>
                </c:pt>
                <c:pt idx="921">
                  <c:v>4.9945828819068252</c:v>
                </c:pt>
                <c:pt idx="922">
                  <c:v>4.9945887445887447</c:v>
                </c:pt>
                <c:pt idx="923">
                  <c:v>4.9945945945945951</c:v>
                </c:pt>
                <c:pt idx="924">
                  <c:v>4.9946004319654431</c:v>
                </c:pt>
                <c:pt idx="925">
                  <c:v>4.9946062567421787</c:v>
                </c:pt>
                <c:pt idx="926">
                  <c:v>4.9946120689655169</c:v>
                </c:pt>
                <c:pt idx="927">
                  <c:v>4.9946178686759959</c:v>
                </c:pt>
                <c:pt idx="928">
                  <c:v>4.9946236559139781</c:v>
                </c:pt>
                <c:pt idx="929">
                  <c:v>4.9946294307196561</c:v>
                </c:pt>
                <c:pt idx="930">
                  <c:v>4.994635193133047</c:v>
                </c:pt>
                <c:pt idx="931">
                  <c:v>4.994640943193998</c:v>
                </c:pt>
                <c:pt idx="932">
                  <c:v>4.9946466809421839</c:v>
                </c:pt>
                <c:pt idx="933">
                  <c:v>4.9946524064171118</c:v>
                </c:pt>
                <c:pt idx="934">
                  <c:v>4.9946581196581192</c:v>
                </c:pt>
                <c:pt idx="935">
                  <c:v>4.9946638207043756</c:v>
                </c:pt>
                <c:pt idx="936">
                  <c:v>4.9946695095948828</c:v>
                </c:pt>
                <c:pt idx="937">
                  <c:v>4.9946751863684771</c:v>
                </c:pt>
                <c:pt idx="938">
                  <c:v>4.9946808510638299</c:v>
                </c:pt>
                <c:pt idx="939">
                  <c:v>4.9946865037194481</c:v>
                </c:pt>
                <c:pt idx="940">
                  <c:v>4.9946921443736727</c:v>
                </c:pt>
                <c:pt idx="941">
                  <c:v>4.9946977730646873</c:v>
                </c:pt>
                <c:pt idx="942">
                  <c:v>4.9947033898305087</c:v>
                </c:pt>
                <c:pt idx="943">
                  <c:v>4.9947089947089944</c:v>
                </c:pt>
                <c:pt idx="944">
                  <c:v>4.9947145877378434</c:v>
                </c:pt>
                <c:pt idx="945">
                  <c:v>4.9947201689545935</c:v>
                </c:pt>
                <c:pt idx="946">
                  <c:v>4.9947257383966246</c:v>
                </c:pt>
                <c:pt idx="947">
                  <c:v>4.9947312961011594</c:v>
                </c:pt>
                <c:pt idx="948">
                  <c:v>4.9947368421052634</c:v>
                </c:pt>
                <c:pt idx="949">
                  <c:v>4.9947423764458465</c:v>
                </c:pt>
                <c:pt idx="950">
                  <c:v>4.9947478991596643</c:v>
                </c:pt>
                <c:pt idx="951">
                  <c:v>4.994753410283316</c:v>
                </c:pt>
                <c:pt idx="952">
                  <c:v>4.9947589098532497</c:v>
                </c:pt>
                <c:pt idx="953">
                  <c:v>4.994764397905759</c:v>
                </c:pt>
                <c:pt idx="954">
                  <c:v>4.9947698744769875</c:v>
                </c:pt>
                <c:pt idx="955">
                  <c:v>4.994775339602926</c:v>
                </c:pt>
                <c:pt idx="956">
                  <c:v>4.9947807933194159</c:v>
                </c:pt>
                <c:pt idx="957">
                  <c:v>4.994786235662148</c:v>
                </c:pt>
                <c:pt idx="958">
                  <c:v>4.9947916666666661</c:v>
                </c:pt>
                <c:pt idx="959">
                  <c:v>4.9947970863683659</c:v>
                </c:pt>
                <c:pt idx="960">
                  <c:v>4.9948024948024949</c:v>
                </c:pt>
                <c:pt idx="961">
                  <c:v>4.9948078920041539</c:v>
                </c:pt>
                <c:pt idx="962">
                  <c:v>4.9948132780082988</c:v>
                </c:pt>
                <c:pt idx="963">
                  <c:v>4.9948186528497409</c:v>
                </c:pt>
                <c:pt idx="964">
                  <c:v>4.9948240165631468</c:v>
                </c:pt>
                <c:pt idx="965">
                  <c:v>4.9948293691830408</c:v>
                </c:pt>
                <c:pt idx="966">
                  <c:v>4.9948347107438016</c:v>
                </c:pt>
                <c:pt idx="967">
                  <c:v>4.9948400412796694</c:v>
                </c:pt>
                <c:pt idx="968">
                  <c:v>4.9948453608247423</c:v>
                </c:pt>
                <c:pt idx="969">
                  <c:v>4.9948506694129762</c:v>
                </c:pt>
                <c:pt idx="970">
                  <c:v>4.9948559670781894</c:v>
                </c:pt>
                <c:pt idx="971">
                  <c:v>4.9948612538540598</c:v>
                </c:pt>
                <c:pt idx="972">
                  <c:v>4.9948665297741277</c:v>
                </c:pt>
                <c:pt idx="973">
                  <c:v>4.9948717948717949</c:v>
                </c:pt>
                <c:pt idx="974">
                  <c:v>4.994877049180328</c:v>
                </c:pt>
                <c:pt idx="975">
                  <c:v>4.9948822927328553</c:v>
                </c:pt>
                <c:pt idx="976">
                  <c:v>4.9948875255623717</c:v>
                </c:pt>
                <c:pt idx="977">
                  <c:v>4.9948927477017362</c:v>
                </c:pt>
                <c:pt idx="978">
                  <c:v>4.9948979591836737</c:v>
                </c:pt>
                <c:pt idx="979">
                  <c:v>4.9949031600407743</c:v>
                </c:pt>
                <c:pt idx="980">
                  <c:v>4.994908350305499</c:v>
                </c:pt>
                <c:pt idx="981">
                  <c:v>4.994913530010173</c:v>
                </c:pt>
                <c:pt idx="982">
                  <c:v>4.9949186991869921</c:v>
                </c:pt>
                <c:pt idx="983">
                  <c:v>4.9949238578680202</c:v>
                </c:pt>
                <c:pt idx="984">
                  <c:v>4.9949290060851927</c:v>
                </c:pt>
                <c:pt idx="985">
                  <c:v>4.9949341438703145</c:v>
                </c:pt>
                <c:pt idx="986">
                  <c:v>4.9949392712550607</c:v>
                </c:pt>
                <c:pt idx="987">
                  <c:v>4.994944388270981</c:v>
                </c:pt>
                <c:pt idx="988">
                  <c:v>4.9949494949494948</c:v>
                </c:pt>
                <c:pt idx="989">
                  <c:v>4.9949545913218971</c:v>
                </c:pt>
                <c:pt idx="990">
                  <c:v>4.994959677419355</c:v>
                </c:pt>
                <c:pt idx="991">
                  <c:v>4.9949647532729102</c:v>
                </c:pt>
                <c:pt idx="992">
                  <c:v>4.9949698189134812</c:v>
                </c:pt>
                <c:pt idx="993">
                  <c:v>4.9949748743718594</c:v>
                </c:pt>
                <c:pt idx="994">
                  <c:v>4.9949799196787144</c:v>
                </c:pt>
                <c:pt idx="995">
                  <c:v>4.9949849548645933</c:v>
                </c:pt>
                <c:pt idx="996">
                  <c:v>4.9949899799599198</c:v>
                </c:pt>
                <c:pt idx="997">
                  <c:v>4.994994994994995</c:v>
                </c:pt>
                <c:pt idx="998">
                  <c:v>4.9950000000000001</c:v>
                </c:pt>
                <c:pt idx="999">
                  <c:v>4.9950049950049955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AA-47B5-80DF-96C46B80F6F6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Vout (R1=1kΩ)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Sheet1!$K$2:$K$1119</c:f>
              <c:numCache>
                <c:formatCode>General</c:formatCode>
                <c:ptCount val="1118"/>
                <c:pt idx="0">
                  <c:v>0.45454545454545459</c:v>
                </c:pt>
                <c:pt idx="1">
                  <c:v>0.83333333333333326</c:v>
                </c:pt>
                <c:pt idx="2">
                  <c:v>1.153846153846154</c:v>
                </c:pt>
                <c:pt idx="3">
                  <c:v>1.4285714285714284</c:v>
                </c:pt>
                <c:pt idx="4">
                  <c:v>1.6666666666666665</c:v>
                </c:pt>
                <c:pt idx="5">
                  <c:v>1.875</c:v>
                </c:pt>
                <c:pt idx="6">
                  <c:v>2.0588235294117645</c:v>
                </c:pt>
                <c:pt idx="7">
                  <c:v>2.2222222222222223</c:v>
                </c:pt>
                <c:pt idx="8">
                  <c:v>2.3684210526315788</c:v>
                </c:pt>
                <c:pt idx="9">
                  <c:v>2.5</c:v>
                </c:pt>
                <c:pt idx="10">
                  <c:v>2.6190476190476191</c:v>
                </c:pt>
                <c:pt idx="11">
                  <c:v>2.7272727272727271</c:v>
                </c:pt>
                <c:pt idx="12">
                  <c:v>2.8260869565217388</c:v>
                </c:pt>
                <c:pt idx="13">
                  <c:v>2.916666666666667</c:v>
                </c:pt>
                <c:pt idx="14">
                  <c:v>3</c:v>
                </c:pt>
                <c:pt idx="15">
                  <c:v>3.0769230769230771</c:v>
                </c:pt>
                <c:pt idx="16">
                  <c:v>3.1481481481481484</c:v>
                </c:pt>
                <c:pt idx="17">
                  <c:v>3.2142857142857144</c:v>
                </c:pt>
                <c:pt idx="18">
                  <c:v>3.2758620689655169</c:v>
                </c:pt>
                <c:pt idx="19">
                  <c:v>3.333333333333333</c:v>
                </c:pt>
                <c:pt idx="20">
                  <c:v>3.387096774193548</c:v>
                </c:pt>
                <c:pt idx="21">
                  <c:v>3.4375</c:v>
                </c:pt>
                <c:pt idx="22">
                  <c:v>3.4848484848484853</c:v>
                </c:pt>
                <c:pt idx="23">
                  <c:v>3.5294117647058827</c:v>
                </c:pt>
                <c:pt idx="24">
                  <c:v>3.5714285714285716</c:v>
                </c:pt>
                <c:pt idx="25">
                  <c:v>3.6111111111111112</c:v>
                </c:pt>
                <c:pt idx="26">
                  <c:v>3.6486486486486487</c:v>
                </c:pt>
                <c:pt idx="27">
                  <c:v>3.6842105263157894</c:v>
                </c:pt>
                <c:pt idx="28">
                  <c:v>3.7179487179487181</c:v>
                </c:pt>
                <c:pt idx="29">
                  <c:v>3.75</c:v>
                </c:pt>
                <c:pt idx="30">
                  <c:v>3.7804878048780486</c:v>
                </c:pt>
                <c:pt idx="31">
                  <c:v>3.8095238095238093</c:v>
                </c:pt>
                <c:pt idx="32">
                  <c:v>3.8372093023255816</c:v>
                </c:pt>
                <c:pt idx="33">
                  <c:v>3.8636363636363633</c:v>
                </c:pt>
                <c:pt idx="34">
                  <c:v>3.8888888888888888</c:v>
                </c:pt>
                <c:pt idx="35">
                  <c:v>3.9130434782608696</c:v>
                </c:pt>
                <c:pt idx="36">
                  <c:v>3.9361702127659575</c:v>
                </c:pt>
                <c:pt idx="37">
                  <c:v>3.958333333333333</c:v>
                </c:pt>
                <c:pt idx="38">
                  <c:v>3.9795918367346941</c:v>
                </c:pt>
                <c:pt idx="39">
                  <c:v>4</c:v>
                </c:pt>
                <c:pt idx="40">
                  <c:v>4.0196078431372548</c:v>
                </c:pt>
                <c:pt idx="41">
                  <c:v>4.0384615384615383</c:v>
                </c:pt>
                <c:pt idx="42">
                  <c:v>4.0566037735849054</c:v>
                </c:pt>
                <c:pt idx="43">
                  <c:v>4.0740740740740735</c:v>
                </c:pt>
                <c:pt idx="44">
                  <c:v>4.0909090909090908</c:v>
                </c:pt>
                <c:pt idx="45">
                  <c:v>4.1071428571428568</c:v>
                </c:pt>
                <c:pt idx="46">
                  <c:v>4.1228070175438596</c:v>
                </c:pt>
                <c:pt idx="47">
                  <c:v>4.1379310344827589</c:v>
                </c:pt>
                <c:pt idx="48">
                  <c:v>4.1525423728813564</c:v>
                </c:pt>
                <c:pt idx="49">
                  <c:v>4.166666666666667</c:v>
                </c:pt>
                <c:pt idx="50">
                  <c:v>4.1803278688524594</c:v>
                </c:pt>
                <c:pt idx="51">
                  <c:v>4.193548387096774</c:v>
                </c:pt>
                <c:pt idx="52">
                  <c:v>4.2063492063492065</c:v>
                </c:pt>
                <c:pt idx="53">
                  <c:v>4.21875</c:v>
                </c:pt>
                <c:pt idx="54">
                  <c:v>4.2307692307692308</c:v>
                </c:pt>
                <c:pt idx="55">
                  <c:v>4.2424242424242422</c:v>
                </c:pt>
                <c:pt idx="56">
                  <c:v>4.2537313432835822</c:v>
                </c:pt>
                <c:pt idx="57">
                  <c:v>4.2647058823529411</c:v>
                </c:pt>
                <c:pt idx="58">
                  <c:v>4.27536231884058</c:v>
                </c:pt>
                <c:pt idx="59">
                  <c:v>4.2857142857142856</c:v>
                </c:pt>
                <c:pt idx="60">
                  <c:v>4.295774647887324</c:v>
                </c:pt>
                <c:pt idx="61">
                  <c:v>4.3055555555555554</c:v>
                </c:pt>
                <c:pt idx="62">
                  <c:v>4.3150684931506849</c:v>
                </c:pt>
                <c:pt idx="63">
                  <c:v>4.3243243243243246</c:v>
                </c:pt>
                <c:pt idx="64">
                  <c:v>4.3333333333333339</c:v>
                </c:pt>
                <c:pt idx="65">
                  <c:v>4.3421052631578947</c:v>
                </c:pt>
                <c:pt idx="66">
                  <c:v>4.3506493506493502</c:v>
                </c:pt>
                <c:pt idx="67">
                  <c:v>4.3589743589743595</c:v>
                </c:pt>
                <c:pt idx="68">
                  <c:v>4.3670886075949369</c:v>
                </c:pt>
                <c:pt idx="69">
                  <c:v>4.375</c:v>
                </c:pt>
                <c:pt idx="70">
                  <c:v>4.382716049382716</c:v>
                </c:pt>
                <c:pt idx="71">
                  <c:v>4.3902439024390247</c:v>
                </c:pt>
                <c:pt idx="72">
                  <c:v>4.3975903614457827</c:v>
                </c:pt>
                <c:pt idx="73">
                  <c:v>4.4047619047619051</c:v>
                </c:pt>
                <c:pt idx="74">
                  <c:v>4.4117647058823533</c:v>
                </c:pt>
                <c:pt idx="75">
                  <c:v>4.4186046511627906</c:v>
                </c:pt>
                <c:pt idx="76">
                  <c:v>4.4252873563218396</c:v>
                </c:pt>
                <c:pt idx="77">
                  <c:v>4.4318181818181817</c:v>
                </c:pt>
                <c:pt idx="78">
                  <c:v>4.4382022471910112</c:v>
                </c:pt>
                <c:pt idx="79">
                  <c:v>4.4444444444444446</c:v>
                </c:pt>
                <c:pt idx="80">
                  <c:v>4.4505494505494507</c:v>
                </c:pt>
                <c:pt idx="81">
                  <c:v>4.4565217391304346</c:v>
                </c:pt>
                <c:pt idx="82">
                  <c:v>4.4623655913978491</c:v>
                </c:pt>
                <c:pt idx="83">
                  <c:v>4.4680851063829783</c:v>
                </c:pt>
                <c:pt idx="84">
                  <c:v>4.4736842105263159</c:v>
                </c:pt>
                <c:pt idx="85">
                  <c:v>4.479166666666667</c:v>
                </c:pt>
                <c:pt idx="86">
                  <c:v>4.4845360824742269</c:v>
                </c:pt>
                <c:pt idx="87">
                  <c:v>4.4897959183673466</c:v>
                </c:pt>
                <c:pt idx="88">
                  <c:v>4.4949494949494948</c:v>
                </c:pt>
                <c:pt idx="89">
                  <c:v>4.5</c:v>
                </c:pt>
                <c:pt idx="90">
                  <c:v>4.5049504950495054</c:v>
                </c:pt>
                <c:pt idx="91">
                  <c:v>4.5098039215686274</c:v>
                </c:pt>
                <c:pt idx="92">
                  <c:v>4.5145631067961167</c:v>
                </c:pt>
                <c:pt idx="93">
                  <c:v>4.5192307692307692</c:v>
                </c:pt>
                <c:pt idx="94">
                  <c:v>4.5238095238095237</c:v>
                </c:pt>
                <c:pt idx="95">
                  <c:v>4.5283018867924527</c:v>
                </c:pt>
                <c:pt idx="96">
                  <c:v>4.5327102803738315</c:v>
                </c:pt>
                <c:pt idx="97">
                  <c:v>4.5370370370370372</c:v>
                </c:pt>
                <c:pt idx="98">
                  <c:v>4.5412844036697244</c:v>
                </c:pt>
                <c:pt idx="99">
                  <c:v>4.545454545454545</c:v>
                </c:pt>
                <c:pt idx="100">
                  <c:v>4.5495495495495497</c:v>
                </c:pt>
                <c:pt idx="101">
                  <c:v>4.5535714285714288</c:v>
                </c:pt>
                <c:pt idx="102">
                  <c:v>4.5575221238938051</c:v>
                </c:pt>
                <c:pt idx="103">
                  <c:v>4.5614035087719298</c:v>
                </c:pt>
                <c:pt idx="104">
                  <c:v>4.5652173913043477</c:v>
                </c:pt>
                <c:pt idx="105">
                  <c:v>4.5689655172413799</c:v>
                </c:pt>
                <c:pt idx="106">
                  <c:v>4.5726495726495724</c:v>
                </c:pt>
                <c:pt idx="107">
                  <c:v>4.5762711864406782</c:v>
                </c:pt>
                <c:pt idx="108">
                  <c:v>4.579831932773109</c:v>
                </c:pt>
                <c:pt idx="109">
                  <c:v>4.583333333333333</c:v>
                </c:pt>
                <c:pt idx="110">
                  <c:v>4.5867768595041323</c:v>
                </c:pt>
                <c:pt idx="111">
                  <c:v>4.5901639344262293</c:v>
                </c:pt>
                <c:pt idx="112">
                  <c:v>4.5934959349593498</c:v>
                </c:pt>
                <c:pt idx="113">
                  <c:v>4.596774193548387</c:v>
                </c:pt>
                <c:pt idx="114">
                  <c:v>4.6000000000000005</c:v>
                </c:pt>
                <c:pt idx="115">
                  <c:v>4.6031746031746028</c:v>
                </c:pt>
                <c:pt idx="116">
                  <c:v>4.606299212598425</c:v>
                </c:pt>
                <c:pt idx="117">
                  <c:v>4.609375</c:v>
                </c:pt>
                <c:pt idx="118">
                  <c:v>4.612403100775194</c:v>
                </c:pt>
                <c:pt idx="119">
                  <c:v>4.6153846153846159</c:v>
                </c:pt>
                <c:pt idx="120">
                  <c:v>4.6183206106870225</c:v>
                </c:pt>
                <c:pt idx="121">
                  <c:v>4.6212121212121211</c:v>
                </c:pt>
                <c:pt idx="122">
                  <c:v>4.6240601503759402</c:v>
                </c:pt>
                <c:pt idx="123">
                  <c:v>4.6268656716417915</c:v>
                </c:pt>
                <c:pt idx="124">
                  <c:v>4.6296296296296298</c:v>
                </c:pt>
                <c:pt idx="125">
                  <c:v>4.632352941176471</c:v>
                </c:pt>
                <c:pt idx="126">
                  <c:v>4.6350364963503647</c:v>
                </c:pt>
                <c:pt idx="127">
                  <c:v>4.63768115942029</c:v>
                </c:pt>
                <c:pt idx="128">
                  <c:v>4.6402877697841731</c:v>
                </c:pt>
                <c:pt idx="129">
                  <c:v>4.6428571428571432</c:v>
                </c:pt>
                <c:pt idx="130">
                  <c:v>4.6453900709219855</c:v>
                </c:pt>
                <c:pt idx="131">
                  <c:v>4.647887323943662</c:v>
                </c:pt>
                <c:pt idx="132">
                  <c:v>4.6503496503496509</c:v>
                </c:pt>
                <c:pt idx="133">
                  <c:v>4.6527777777777777</c:v>
                </c:pt>
                <c:pt idx="134">
                  <c:v>4.6551724137931032</c:v>
                </c:pt>
                <c:pt idx="135">
                  <c:v>4.6575342465753424</c:v>
                </c:pt>
                <c:pt idx="136">
                  <c:v>4.6598639455782314</c:v>
                </c:pt>
                <c:pt idx="137">
                  <c:v>4.6621621621621623</c:v>
                </c:pt>
                <c:pt idx="138">
                  <c:v>4.6644295302013425</c:v>
                </c:pt>
                <c:pt idx="139">
                  <c:v>4.666666666666667</c:v>
                </c:pt>
                <c:pt idx="140">
                  <c:v>4.6688741721854301</c:v>
                </c:pt>
                <c:pt idx="141">
                  <c:v>4.6710526315789478</c:v>
                </c:pt>
                <c:pt idx="142">
                  <c:v>4.6732026143790852</c:v>
                </c:pt>
                <c:pt idx="143">
                  <c:v>4.6753246753246751</c:v>
                </c:pt>
                <c:pt idx="144">
                  <c:v>4.6774193548387091</c:v>
                </c:pt>
                <c:pt idx="145">
                  <c:v>4.6794871794871797</c:v>
                </c:pt>
                <c:pt idx="146">
                  <c:v>4.6815286624203818</c:v>
                </c:pt>
                <c:pt idx="147">
                  <c:v>4.6835443037974684</c:v>
                </c:pt>
                <c:pt idx="148">
                  <c:v>4.6855345911949691</c:v>
                </c:pt>
                <c:pt idx="149">
                  <c:v>4.6875</c:v>
                </c:pt>
                <c:pt idx="150">
                  <c:v>4.6894409937888195</c:v>
                </c:pt>
                <c:pt idx="151">
                  <c:v>4.6913580246913575</c:v>
                </c:pt>
                <c:pt idx="152">
                  <c:v>4.6932515337423313</c:v>
                </c:pt>
                <c:pt idx="153">
                  <c:v>4.6951219512195124</c:v>
                </c:pt>
                <c:pt idx="154">
                  <c:v>4.6969696969696972</c:v>
                </c:pt>
                <c:pt idx="155">
                  <c:v>4.6987951807228914</c:v>
                </c:pt>
                <c:pt idx="156">
                  <c:v>4.7005988023952092</c:v>
                </c:pt>
                <c:pt idx="157">
                  <c:v>4.7023809523809526</c:v>
                </c:pt>
                <c:pt idx="158">
                  <c:v>4.7041420118343193</c:v>
                </c:pt>
                <c:pt idx="159">
                  <c:v>4.7058823529411766</c:v>
                </c:pt>
                <c:pt idx="160">
                  <c:v>4.7076023391812862</c:v>
                </c:pt>
                <c:pt idx="161">
                  <c:v>4.7093023255813957</c:v>
                </c:pt>
                <c:pt idx="162">
                  <c:v>4.710982658959538</c:v>
                </c:pt>
                <c:pt idx="163">
                  <c:v>4.7126436781609193</c:v>
                </c:pt>
                <c:pt idx="164">
                  <c:v>4.7142857142857144</c:v>
                </c:pt>
                <c:pt idx="165">
                  <c:v>4.7159090909090908</c:v>
                </c:pt>
                <c:pt idx="166">
                  <c:v>4.7175141242937855</c:v>
                </c:pt>
                <c:pt idx="167">
                  <c:v>4.7191011235955056</c:v>
                </c:pt>
                <c:pt idx="168">
                  <c:v>4.7206703910614518</c:v>
                </c:pt>
                <c:pt idx="169">
                  <c:v>4.7222222222222223</c:v>
                </c:pt>
                <c:pt idx="170">
                  <c:v>4.7237569060773481</c:v>
                </c:pt>
                <c:pt idx="171">
                  <c:v>4.7252747252747254</c:v>
                </c:pt>
                <c:pt idx="172">
                  <c:v>4.7267759562841531</c:v>
                </c:pt>
                <c:pt idx="173">
                  <c:v>4.7282608695652169</c:v>
                </c:pt>
                <c:pt idx="174">
                  <c:v>4.7297297297297298</c:v>
                </c:pt>
                <c:pt idx="175">
                  <c:v>4.731182795698925</c:v>
                </c:pt>
                <c:pt idx="176">
                  <c:v>4.7326203208556148</c:v>
                </c:pt>
                <c:pt idx="177">
                  <c:v>4.7340425531914896</c:v>
                </c:pt>
                <c:pt idx="178">
                  <c:v>4.7354497354497358</c:v>
                </c:pt>
                <c:pt idx="179">
                  <c:v>4.7368421052631575</c:v>
                </c:pt>
                <c:pt idx="180">
                  <c:v>4.7382198952879575</c:v>
                </c:pt>
                <c:pt idx="181">
                  <c:v>4.739583333333333</c:v>
                </c:pt>
                <c:pt idx="182">
                  <c:v>4.7409326424870466</c:v>
                </c:pt>
                <c:pt idx="183">
                  <c:v>4.7422680412371134</c:v>
                </c:pt>
                <c:pt idx="184">
                  <c:v>4.7435897435897436</c:v>
                </c:pt>
                <c:pt idx="185">
                  <c:v>4.7448979591836737</c:v>
                </c:pt>
                <c:pt idx="186">
                  <c:v>4.7461928934010151</c:v>
                </c:pt>
                <c:pt idx="187">
                  <c:v>4.7474747474747474</c:v>
                </c:pt>
                <c:pt idx="188">
                  <c:v>4.7487437185929648</c:v>
                </c:pt>
                <c:pt idx="189">
                  <c:v>4.75</c:v>
                </c:pt>
                <c:pt idx="190">
                  <c:v>4.7512437810945274</c:v>
                </c:pt>
                <c:pt idx="191">
                  <c:v>4.7524752475247523</c:v>
                </c:pt>
                <c:pt idx="192">
                  <c:v>4.7536945812807883</c:v>
                </c:pt>
                <c:pt idx="193">
                  <c:v>4.7549019607843137</c:v>
                </c:pt>
                <c:pt idx="194">
                  <c:v>4.7560975609756095</c:v>
                </c:pt>
                <c:pt idx="195">
                  <c:v>4.7572815533980588</c:v>
                </c:pt>
                <c:pt idx="196">
                  <c:v>4.7584541062801931</c:v>
                </c:pt>
                <c:pt idx="197">
                  <c:v>4.7596153846153841</c:v>
                </c:pt>
                <c:pt idx="198">
                  <c:v>4.7607655502392348</c:v>
                </c:pt>
                <c:pt idx="199">
                  <c:v>4.7619047619047619</c:v>
                </c:pt>
                <c:pt idx="200">
                  <c:v>4.7630331753554502</c:v>
                </c:pt>
                <c:pt idx="201">
                  <c:v>4.7641509433962268</c:v>
                </c:pt>
                <c:pt idx="202">
                  <c:v>4.765258215962441</c:v>
                </c:pt>
                <c:pt idx="203">
                  <c:v>4.7663551401869162</c:v>
                </c:pt>
                <c:pt idx="204">
                  <c:v>4.7674418604651168</c:v>
                </c:pt>
                <c:pt idx="205">
                  <c:v>4.768518518518519</c:v>
                </c:pt>
                <c:pt idx="206">
                  <c:v>4.7695852534562206</c:v>
                </c:pt>
                <c:pt idx="207">
                  <c:v>4.7706422018348622</c:v>
                </c:pt>
                <c:pt idx="208">
                  <c:v>4.7716894977168947</c:v>
                </c:pt>
                <c:pt idx="209">
                  <c:v>4.7727272727272734</c:v>
                </c:pt>
                <c:pt idx="210">
                  <c:v>4.7737556561085972</c:v>
                </c:pt>
                <c:pt idx="211">
                  <c:v>4.7747747747747749</c:v>
                </c:pt>
                <c:pt idx="212">
                  <c:v>4.7757847533632285</c:v>
                </c:pt>
                <c:pt idx="213">
                  <c:v>4.7767857142857144</c:v>
                </c:pt>
                <c:pt idx="214">
                  <c:v>4.7777777777777777</c:v>
                </c:pt>
                <c:pt idx="215">
                  <c:v>4.778761061946903</c:v>
                </c:pt>
                <c:pt idx="216">
                  <c:v>4.7797356828193829</c:v>
                </c:pt>
                <c:pt idx="217">
                  <c:v>4.7807017543859649</c:v>
                </c:pt>
                <c:pt idx="218">
                  <c:v>4.7816593886462879</c:v>
                </c:pt>
                <c:pt idx="219">
                  <c:v>4.7826086956521738</c:v>
                </c:pt>
                <c:pt idx="220">
                  <c:v>4.783549783549784</c:v>
                </c:pt>
                <c:pt idx="221">
                  <c:v>4.7844827586206895</c:v>
                </c:pt>
                <c:pt idx="222">
                  <c:v>4.785407725321889</c:v>
                </c:pt>
                <c:pt idx="223">
                  <c:v>4.7863247863247862</c:v>
                </c:pt>
                <c:pt idx="224">
                  <c:v>4.7872340425531918</c:v>
                </c:pt>
                <c:pt idx="225">
                  <c:v>4.7881355932203391</c:v>
                </c:pt>
                <c:pt idx="226">
                  <c:v>4.7890295358649784</c:v>
                </c:pt>
                <c:pt idx="227">
                  <c:v>4.7899159663865545</c:v>
                </c:pt>
                <c:pt idx="228">
                  <c:v>4.7907949790794984</c:v>
                </c:pt>
                <c:pt idx="229">
                  <c:v>4.791666666666667</c:v>
                </c:pt>
                <c:pt idx="230">
                  <c:v>4.7925311203319501</c:v>
                </c:pt>
                <c:pt idx="231">
                  <c:v>4.7933884297520661</c:v>
                </c:pt>
                <c:pt idx="232">
                  <c:v>4.7942386831275723</c:v>
                </c:pt>
                <c:pt idx="233">
                  <c:v>4.7950819672131146</c:v>
                </c:pt>
                <c:pt idx="234">
                  <c:v>4.795918367346939</c:v>
                </c:pt>
                <c:pt idx="235">
                  <c:v>4.7967479674796749</c:v>
                </c:pt>
                <c:pt idx="236">
                  <c:v>4.7975708502024288</c:v>
                </c:pt>
                <c:pt idx="237">
                  <c:v>4.7983870967741939</c:v>
                </c:pt>
                <c:pt idx="238">
                  <c:v>4.7991967871485937</c:v>
                </c:pt>
                <c:pt idx="239">
                  <c:v>4.8</c:v>
                </c:pt>
                <c:pt idx="240">
                  <c:v>4.8007968127490042</c:v>
                </c:pt>
                <c:pt idx="241">
                  <c:v>4.8015873015873014</c:v>
                </c:pt>
                <c:pt idx="242">
                  <c:v>4.8023715415019765</c:v>
                </c:pt>
                <c:pt idx="243">
                  <c:v>4.8031496062992121</c:v>
                </c:pt>
                <c:pt idx="244">
                  <c:v>4.8039215686274508</c:v>
                </c:pt>
                <c:pt idx="245">
                  <c:v>4.8046875</c:v>
                </c:pt>
                <c:pt idx="246">
                  <c:v>4.8054474708171204</c:v>
                </c:pt>
                <c:pt idx="247">
                  <c:v>4.8062015503875974</c:v>
                </c:pt>
                <c:pt idx="248">
                  <c:v>4.8069498069498069</c:v>
                </c:pt>
                <c:pt idx="249">
                  <c:v>4.8076923076923075</c:v>
                </c:pt>
                <c:pt idx="250">
                  <c:v>4.8084291187739465</c:v>
                </c:pt>
                <c:pt idx="251">
                  <c:v>4.8091603053435117</c:v>
                </c:pt>
                <c:pt idx="252">
                  <c:v>4.8098859315589353</c:v>
                </c:pt>
                <c:pt idx="253">
                  <c:v>4.8106060606060606</c:v>
                </c:pt>
                <c:pt idx="254">
                  <c:v>4.8113207547169807</c:v>
                </c:pt>
                <c:pt idx="255">
                  <c:v>4.8120300751879697</c:v>
                </c:pt>
                <c:pt idx="256">
                  <c:v>4.8127340823970037</c:v>
                </c:pt>
                <c:pt idx="257">
                  <c:v>4.8134328358208958</c:v>
                </c:pt>
                <c:pt idx="258">
                  <c:v>4.8141263940520442</c:v>
                </c:pt>
                <c:pt idx="259">
                  <c:v>4.8148148148148149</c:v>
                </c:pt>
                <c:pt idx="260">
                  <c:v>4.8154981549815492</c:v>
                </c:pt>
                <c:pt idx="261">
                  <c:v>4.8161764705882355</c:v>
                </c:pt>
                <c:pt idx="262">
                  <c:v>4.8168498168498166</c:v>
                </c:pt>
                <c:pt idx="263">
                  <c:v>4.8175182481751824</c:v>
                </c:pt>
                <c:pt idx="264">
                  <c:v>4.8181818181818183</c:v>
                </c:pt>
                <c:pt idx="265">
                  <c:v>4.8188405797101446</c:v>
                </c:pt>
                <c:pt idx="266">
                  <c:v>4.8194945848375452</c:v>
                </c:pt>
                <c:pt idx="267">
                  <c:v>4.8201438848920866</c:v>
                </c:pt>
                <c:pt idx="268">
                  <c:v>4.8207885304659497</c:v>
                </c:pt>
                <c:pt idx="269">
                  <c:v>4.8214285714285712</c:v>
                </c:pt>
                <c:pt idx="270">
                  <c:v>4.8220640569395021</c:v>
                </c:pt>
                <c:pt idx="271">
                  <c:v>4.8226950354609928</c:v>
                </c:pt>
                <c:pt idx="272">
                  <c:v>4.8233215547703177</c:v>
                </c:pt>
                <c:pt idx="273">
                  <c:v>4.823943661971831</c:v>
                </c:pt>
                <c:pt idx="274">
                  <c:v>4.8245614035087723</c:v>
                </c:pt>
                <c:pt idx="275">
                  <c:v>4.825174825174825</c:v>
                </c:pt>
                <c:pt idx="276">
                  <c:v>4.8257839721254356</c:v>
                </c:pt>
                <c:pt idx="277">
                  <c:v>4.8263888888888893</c:v>
                </c:pt>
                <c:pt idx="278">
                  <c:v>4.8269896193771631</c:v>
                </c:pt>
                <c:pt idx="279">
                  <c:v>4.8275862068965516</c:v>
                </c:pt>
                <c:pt idx="280">
                  <c:v>4.8281786941580753</c:v>
                </c:pt>
                <c:pt idx="281">
                  <c:v>4.8287671232876708</c:v>
                </c:pt>
                <c:pt idx="282">
                  <c:v>4.829351535836178</c:v>
                </c:pt>
                <c:pt idx="283">
                  <c:v>4.8299319727891152</c:v>
                </c:pt>
                <c:pt idx="284">
                  <c:v>4.8305084745762707</c:v>
                </c:pt>
                <c:pt idx="285">
                  <c:v>4.8310810810810807</c:v>
                </c:pt>
                <c:pt idx="286">
                  <c:v>4.8316498316498322</c:v>
                </c:pt>
                <c:pt idx="287">
                  <c:v>4.8322147651006713</c:v>
                </c:pt>
                <c:pt idx="288">
                  <c:v>4.8327759197324411</c:v>
                </c:pt>
                <c:pt idx="289">
                  <c:v>4.833333333333333</c:v>
                </c:pt>
                <c:pt idx="290">
                  <c:v>4.8338870431893692</c:v>
                </c:pt>
                <c:pt idx="291">
                  <c:v>4.8344370860927155</c:v>
                </c:pt>
                <c:pt idx="292">
                  <c:v>4.8349834983498354</c:v>
                </c:pt>
                <c:pt idx="293">
                  <c:v>4.8355263157894735</c:v>
                </c:pt>
                <c:pt idx="294">
                  <c:v>4.8360655737704921</c:v>
                </c:pt>
                <c:pt idx="295">
                  <c:v>4.8366013071895422</c:v>
                </c:pt>
                <c:pt idx="296">
                  <c:v>4.8371335504885993</c:v>
                </c:pt>
                <c:pt idx="297">
                  <c:v>4.837662337662338</c:v>
                </c:pt>
                <c:pt idx="298">
                  <c:v>4.8381877022653725</c:v>
                </c:pt>
                <c:pt idx="299">
                  <c:v>4.838709677419355</c:v>
                </c:pt>
                <c:pt idx="300">
                  <c:v>4.839228295819936</c:v>
                </c:pt>
                <c:pt idx="301">
                  <c:v>4.8397435897435894</c:v>
                </c:pt>
                <c:pt idx="302">
                  <c:v>4.840255591054313</c:v>
                </c:pt>
                <c:pt idx="303">
                  <c:v>4.8407643312101909</c:v>
                </c:pt>
                <c:pt idx="304">
                  <c:v>4.8412698412698409</c:v>
                </c:pt>
                <c:pt idx="305">
                  <c:v>4.8417721518987342</c:v>
                </c:pt>
                <c:pt idx="306">
                  <c:v>4.8422712933753944</c:v>
                </c:pt>
                <c:pt idx="307">
                  <c:v>4.8427672955974845</c:v>
                </c:pt>
                <c:pt idx="308">
                  <c:v>4.8432601880877737</c:v>
                </c:pt>
                <c:pt idx="309">
                  <c:v>4.84375</c:v>
                </c:pt>
                <c:pt idx="310">
                  <c:v>4.8442367601246108</c:v>
                </c:pt>
                <c:pt idx="311">
                  <c:v>4.8447204968944106</c:v>
                </c:pt>
                <c:pt idx="312">
                  <c:v>4.8452012383900929</c:v>
                </c:pt>
                <c:pt idx="313">
                  <c:v>4.8456790123456788</c:v>
                </c:pt>
                <c:pt idx="314">
                  <c:v>4.8461538461538458</c:v>
                </c:pt>
                <c:pt idx="315">
                  <c:v>4.8466257668711652</c:v>
                </c:pt>
                <c:pt idx="316">
                  <c:v>4.8470948012232418</c:v>
                </c:pt>
                <c:pt idx="317">
                  <c:v>4.8475609756097562</c:v>
                </c:pt>
                <c:pt idx="318">
                  <c:v>4.8480243161094227</c:v>
                </c:pt>
                <c:pt idx="319">
                  <c:v>4.8484848484848486</c:v>
                </c:pt>
                <c:pt idx="320">
                  <c:v>4.8489425981873113</c:v>
                </c:pt>
                <c:pt idx="321">
                  <c:v>4.8493975903614457</c:v>
                </c:pt>
                <c:pt idx="322">
                  <c:v>4.8498498498498499</c:v>
                </c:pt>
                <c:pt idx="323">
                  <c:v>4.8502994011976046</c:v>
                </c:pt>
                <c:pt idx="324">
                  <c:v>4.8507462686567164</c:v>
                </c:pt>
                <c:pt idx="325">
                  <c:v>4.8511904761904763</c:v>
                </c:pt>
                <c:pt idx="326">
                  <c:v>4.8516320474777448</c:v>
                </c:pt>
                <c:pt idx="327">
                  <c:v>4.8520710059171597</c:v>
                </c:pt>
                <c:pt idx="328">
                  <c:v>4.8525073746312684</c:v>
                </c:pt>
                <c:pt idx="329">
                  <c:v>4.8529411764705879</c:v>
                </c:pt>
                <c:pt idx="330">
                  <c:v>4.8533724340175954</c:v>
                </c:pt>
                <c:pt idx="331">
                  <c:v>4.8538011695906427</c:v>
                </c:pt>
                <c:pt idx="332">
                  <c:v>4.8542274052478138</c:v>
                </c:pt>
                <c:pt idx="333">
                  <c:v>4.854651162790697</c:v>
                </c:pt>
                <c:pt idx="334">
                  <c:v>4.8550724637681162</c:v>
                </c:pt>
                <c:pt idx="335">
                  <c:v>4.8554913294797686</c:v>
                </c:pt>
                <c:pt idx="336">
                  <c:v>4.8559077809798277</c:v>
                </c:pt>
                <c:pt idx="337">
                  <c:v>4.8563218390804597</c:v>
                </c:pt>
                <c:pt idx="338">
                  <c:v>4.8567335243553007</c:v>
                </c:pt>
                <c:pt idx="339">
                  <c:v>4.8571428571428568</c:v>
                </c:pt>
                <c:pt idx="340">
                  <c:v>4.8575498575498575</c:v>
                </c:pt>
                <c:pt idx="341">
                  <c:v>4.857954545454545</c:v>
                </c:pt>
                <c:pt idx="342">
                  <c:v>4.858356940509915</c:v>
                </c:pt>
                <c:pt idx="343">
                  <c:v>4.8587570621468927</c:v>
                </c:pt>
                <c:pt idx="344">
                  <c:v>4.859154929577465</c:v>
                </c:pt>
                <c:pt idx="345">
                  <c:v>4.8595505617977528</c:v>
                </c:pt>
                <c:pt idx="346">
                  <c:v>4.859943977591036</c:v>
                </c:pt>
                <c:pt idx="347">
                  <c:v>4.8603351955307259</c:v>
                </c:pt>
                <c:pt idx="348">
                  <c:v>4.8607242339832872</c:v>
                </c:pt>
                <c:pt idx="349">
                  <c:v>4.8611111111111107</c:v>
                </c:pt>
                <c:pt idx="350">
                  <c:v>4.8614958448753463</c:v>
                </c:pt>
                <c:pt idx="351">
                  <c:v>4.8618784530386741</c:v>
                </c:pt>
                <c:pt idx="352">
                  <c:v>4.8622589531680447</c:v>
                </c:pt>
                <c:pt idx="353">
                  <c:v>4.8626373626373622</c:v>
                </c:pt>
                <c:pt idx="354">
                  <c:v>4.8630136986301373</c:v>
                </c:pt>
                <c:pt idx="355">
                  <c:v>4.8633879781420761</c:v>
                </c:pt>
                <c:pt idx="356">
                  <c:v>4.8637602179836517</c:v>
                </c:pt>
                <c:pt idx="357">
                  <c:v>4.8641304347826084</c:v>
                </c:pt>
                <c:pt idx="358">
                  <c:v>4.8644986449864493</c:v>
                </c:pt>
                <c:pt idx="359">
                  <c:v>4.8648648648648649</c:v>
                </c:pt>
                <c:pt idx="360">
                  <c:v>4.8652291105121295</c:v>
                </c:pt>
                <c:pt idx="361">
                  <c:v>4.865591397849462</c:v>
                </c:pt>
                <c:pt idx="362">
                  <c:v>4.8659517426273453</c:v>
                </c:pt>
                <c:pt idx="363">
                  <c:v>4.8663101604278074</c:v>
                </c:pt>
                <c:pt idx="364">
                  <c:v>4.8666666666666671</c:v>
                </c:pt>
                <c:pt idx="365">
                  <c:v>4.8670212765957448</c:v>
                </c:pt>
                <c:pt idx="366">
                  <c:v>4.8673740053050398</c:v>
                </c:pt>
                <c:pt idx="367">
                  <c:v>4.867724867724867</c:v>
                </c:pt>
                <c:pt idx="368">
                  <c:v>4.8680738786279685</c:v>
                </c:pt>
                <c:pt idx="369">
                  <c:v>4.8684210526315788</c:v>
                </c:pt>
                <c:pt idx="370">
                  <c:v>4.8687664041994747</c:v>
                </c:pt>
                <c:pt idx="371">
                  <c:v>4.8691099476439792</c:v>
                </c:pt>
                <c:pt idx="372">
                  <c:v>4.8694516971279374</c:v>
                </c:pt>
                <c:pt idx="373">
                  <c:v>4.869791666666667</c:v>
                </c:pt>
                <c:pt idx="374">
                  <c:v>4.8701298701298699</c:v>
                </c:pt>
                <c:pt idx="375">
                  <c:v>4.8704663212435237</c:v>
                </c:pt>
                <c:pt idx="376">
                  <c:v>4.8708010335917313</c:v>
                </c:pt>
                <c:pt idx="377">
                  <c:v>4.8711340206185563</c:v>
                </c:pt>
                <c:pt idx="378">
                  <c:v>4.8714652956298199</c:v>
                </c:pt>
                <c:pt idx="379">
                  <c:v>4.8717948717948714</c:v>
                </c:pt>
                <c:pt idx="380">
                  <c:v>4.8721227621483374</c:v>
                </c:pt>
                <c:pt idx="381">
                  <c:v>4.8724489795918373</c:v>
                </c:pt>
                <c:pt idx="382">
                  <c:v>4.8727735368956742</c:v>
                </c:pt>
                <c:pt idx="383">
                  <c:v>4.873096446700508</c:v>
                </c:pt>
                <c:pt idx="384">
                  <c:v>4.8734177215189876</c:v>
                </c:pt>
                <c:pt idx="385">
                  <c:v>4.8737373737373737</c:v>
                </c:pt>
                <c:pt idx="386">
                  <c:v>4.8740554156171285</c:v>
                </c:pt>
                <c:pt idx="387">
                  <c:v>4.8743718592964829</c:v>
                </c:pt>
                <c:pt idx="388">
                  <c:v>4.8746867167919801</c:v>
                </c:pt>
                <c:pt idx="389">
                  <c:v>4.875</c:v>
                </c:pt>
                <c:pt idx="390">
                  <c:v>4.8753117206982548</c:v>
                </c:pt>
                <c:pt idx="391">
                  <c:v>4.8756218905472632</c:v>
                </c:pt>
                <c:pt idx="392">
                  <c:v>4.8759305210918118</c:v>
                </c:pt>
                <c:pt idx="393">
                  <c:v>4.8762376237623766</c:v>
                </c:pt>
                <c:pt idx="394">
                  <c:v>4.8765432098765435</c:v>
                </c:pt>
                <c:pt idx="395">
                  <c:v>4.8768472906403941</c:v>
                </c:pt>
                <c:pt idx="396">
                  <c:v>4.8771498771498774</c:v>
                </c:pt>
                <c:pt idx="397">
                  <c:v>4.8774509803921564</c:v>
                </c:pt>
                <c:pt idx="398">
                  <c:v>4.8777506112469435</c:v>
                </c:pt>
                <c:pt idx="399">
                  <c:v>4.8780487804878048</c:v>
                </c:pt>
                <c:pt idx="400">
                  <c:v>4.8783454987834549</c:v>
                </c:pt>
                <c:pt idx="401">
                  <c:v>4.8786407766990294</c:v>
                </c:pt>
                <c:pt idx="402">
                  <c:v>4.8789346246973366</c:v>
                </c:pt>
                <c:pt idx="403">
                  <c:v>4.879227053140097</c:v>
                </c:pt>
                <c:pt idx="404">
                  <c:v>4.8795180722891569</c:v>
                </c:pt>
                <c:pt idx="405">
                  <c:v>4.8798076923076925</c:v>
                </c:pt>
                <c:pt idx="406">
                  <c:v>4.8800959232613907</c:v>
                </c:pt>
                <c:pt idx="407">
                  <c:v>4.8803827751196174</c:v>
                </c:pt>
                <c:pt idx="408">
                  <c:v>4.8806682577565628</c:v>
                </c:pt>
                <c:pt idx="409">
                  <c:v>4.8809523809523805</c:v>
                </c:pt>
                <c:pt idx="410">
                  <c:v>4.8812351543942993</c:v>
                </c:pt>
                <c:pt idx="411">
                  <c:v>4.8815165876777247</c:v>
                </c:pt>
                <c:pt idx="412">
                  <c:v>4.8817966903073282</c:v>
                </c:pt>
                <c:pt idx="413">
                  <c:v>4.882075471698113</c:v>
                </c:pt>
                <c:pt idx="414">
                  <c:v>4.8823529411764701</c:v>
                </c:pt>
                <c:pt idx="415">
                  <c:v>4.882629107981221</c:v>
                </c:pt>
                <c:pt idx="416">
                  <c:v>4.8829039812646364</c:v>
                </c:pt>
                <c:pt idx="417">
                  <c:v>4.8831775700934585</c:v>
                </c:pt>
                <c:pt idx="418">
                  <c:v>4.8834498834498836</c:v>
                </c:pt>
                <c:pt idx="419">
                  <c:v>4.8837209302325579</c:v>
                </c:pt>
                <c:pt idx="420">
                  <c:v>4.8839907192575405</c:v>
                </c:pt>
                <c:pt idx="421">
                  <c:v>4.8842592592592595</c:v>
                </c:pt>
                <c:pt idx="422">
                  <c:v>4.884526558891455</c:v>
                </c:pt>
                <c:pt idx="423">
                  <c:v>4.8847926267281103</c:v>
                </c:pt>
                <c:pt idx="424">
                  <c:v>4.8850574712643677</c:v>
                </c:pt>
                <c:pt idx="425">
                  <c:v>4.8853211009174311</c:v>
                </c:pt>
                <c:pt idx="426">
                  <c:v>4.8855835240274601</c:v>
                </c:pt>
                <c:pt idx="427">
                  <c:v>4.8858447488584469</c:v>
                </c:pt>
                <c:pt idx="428">
                  <c:v>4.8861047835990892</c:v>
                </c:pt>
                <c:pt idx="429">
                  <c:v>4.8863636363636367</c:v>
                </c:pt>
                <c:pt idx="430">
                  <c:v>4.8866213151927438</c:v>
                </c:pt>
                <c:pt idx="431">
                  <c:v>4.8868778280542982</c:v>
                </c:pt>
                <c:pt idx="432">
                  <c:v>4.8871331828442441</c:v>
                </c:pt>
                <c:pt idx="433">
                  <c:v>4.8873873873873874</c:v>
                </c:pt>
                <c:pt idx="434">
                  <c:v>4.8876404494382015</c:v>
                </c:pt>
                <c:pt idx="435">
                  <c:v>4.8878923766816147</c:v>
                </c:pt>
                <c:pt idx="436">
                  <c:v>4.8881431767337808</c:v>
                </c:pt>
                <c:pt idx="437">
                  <c:v>4.8883928571428568</c:v>
                </c:pt>
                <c:pt idx="438">
                  <c:v>4.8886414253897552</c:v>
                </c:pt>
                <c:pt idx="439">
                  <c:v>4.8888888888888884</c:v>
                </c:pt>
                <c:pt idx="440">
                  <c:v>4.8891352549889131</c:v>
                </c:pt>
                <c:pt idx="441">
                  <c:v>4.889380530973451</c:v>
                </c:pt>
                <c:pt idx="442">
                  <c:v>4.88962472406181</c:v>
                </c:pt>
                <c:pt idx="443">
                  <c:v>4.8898678414096919</c:v>
                </c:pt>
                <c:pt idx="444">
                  <c:v>4.8901098901098896</c:v>
                </c:pt>
                <c:pt idx="445">
                  <c:v>4.8903508771929829</c:v>
                </c:pt>
                <c:pt idx="446">
                  <c:v>4.8905908096280086</c:v>
                </c:pt>
                <c:pt idx="447">
                  <c:v>4.890829694323144</c:v>
                </c:pt>
                <c:pt idx="448">
                  <c:v>4.8910675381263617</c:v>
                </c:pt>
                <c:pt idx="449">
                  <c:v>4.8913043478260869</c:v>
                </c:pt>
                <c:pt idx="450">
                  <c:v>4.891540130151844</c:v>
                </c:pt>
                <c:pt idx="451">
                  <c:v>4.891774891774892</c:v>
                </c:pt>
                <c:pt idx="452">
                  <c:v>4.8920086393088553</c:v>
                </c:pt>
                <c:pt idx="453">
                  <c:v>4.8922413793103452</c:v>
                </c:pt>
                <c:pt idx="454">
                  <c:v>4.89247311827957</c:v>
                </c:pt>
                <c:pt idx="455">
                  <c:v>4.8927038626609445</c:v>
                </c:pt>
                <c:pt idx="456">
                  <c:v>4.8929336188436832</c:v>
                </c:pt>
                <c:pt idx="457">
                  <c:v>4.8931623931623927</c:v>
                </c:pt>
                <c:pt idx="458">
                  <c:v>4.8933901918976543</c:v>
                </c:pt>
                <c:pt idx="459">
                  <c:v>4.8936170212765955</c:v>
                </c:pt>
                <c:pt idx="460">
                  <c:v>4.8938428874734612</c:v>
                </c:pt>
                <c:pt idx="461">
                  <c:v>4.8940677966101696</c:v>
                </c:pt>
                <c:pt idx="462">
                  <c:v>4.8942917547568712</c:v>
                </c:pt>
                <c:pt idx="463">
                  <c:v>4.8945147679324901</c:v>
                </c:pt>
                <c:pt idx="464">
                  <c:v>4.8947368421052637</c:v>
                </c:pt>
                <c:pt idx="465">
                  <c:v>4.8949579831932768</c:v>
                </c:pt>
                <c:pt idx="466">
                  <c:v>4.8951781970649897</c:v>
                </c:pt>
                <c:pt idx="467">
                  <c:v>4.8953974895397492</c:v>
                </c:pt>
                <c:pt idx="468">
                  <c:v>4.8956158663883089</c:v>
                </c:pt>
                <c:pt idx="469">
                  <c:v>4.895833333333333</c:v>
                </c:pt>
                <c:pt idx="470">
                  <c:v>4.8960498960498962</c:v>
                </c:pt>
                <c:pt idx="471">
                  <c:v>4.8962655601659746</c:v>
                </c:pt>
                <c:pt idx="472">
                  <c:v>4.8964803312629401</c:v>
                </c:pt>
                <c:pt idx="473">
                  <c:v>4.8966942148760326</c:v>
                </c:pt>
                <c:pt idx="474">
                  <c:v>4.8969072164948448</c:v>
                </c:pt>
                <c:pt idx="475">
                  <c:v>4.8971193415637861</c:v>
                </c:pt>
                <c:pt idx="476">
                  <c:v>4.8973305954825461</c:v>
                </c:pt>
                <c:pt idx="477">
                  <c:v>4.8975409836065573</c:v>
                </c:pt>
                <c:pt idx="478">
                  <c:v>4.8977505112474438</c:v>
                </c:pt>
                <c:pt idx="479">
                  <c:v>4.8979591836734695</c:v>
                </c:pt>
                <c:pt idx="480">
                  <c:v>4.89816700610998</c:v>
                </c:pt>
                <c:pt idx="481">
                  <c:v>4.8983739837398375</c:v>
                </c:pt>
                <c:pt idx="482">
                  <c:v>4.898580121703854</c:v>
                </c:pt>
                <c:pt idx="483">
                  <c:v>4.8987854251012148</c:v>
                </c:pt>
                <c:pt idx="484">
                  <c:v>4.8989898989898988</c:v>
                </c:pt>
                <c:pt idx="485">
                  <c:v>4.899193548387097</c:v>
                </c:pt>
                <c:pt idx="486">
                  <c:v>4.8993963782696177</c:v>
                </c:pt>
                <c:pt idx="487">
                  <c:v>4.8995983935742968</c:v>
                </c:pt>
                <c:pt idx="488">
                  <c:v>4.8997995991983965</c:v>
                </c:pt>
                <c:pt idx="489">
                  <c:v>4.9000000000000004</c:v>
                </c:pt>
                <c:pt idx="490">
                  <c:v>4.9001996007984037</c:v>
                </c:pt>
                <c:pt idx="491">
                  <c:v>4.9003984063745021</c:v>
                </c:pt>
                <c:pt idx="492">
                  <c:v>4.9005964214711728</c:v>
                </c:pt>
                <c:pt idx="493">
                  <c:v>4.9007936507936503</c:v>
                </c:pt>
                <c:pt idx="494">
                  <c:v>4.9009900990099009</c:v>
                </c:pt>
                <c:pt idx="495">
                  <c:v>4.9011857707509883</c:v>
                </c:pt>
                <c:pt idx="496">
                  <c:v>4.9013806706114398</c:v>
                </c:pt>
                <c:pt idx="497">
                  <c:v>4.9015748031496065</c:v>
                </c:pt>
                <c:pt idx="498">
                  <c:v>4.9017681728880156</c:v>
                </c:pt>
                <c:pt idx="499">
                  <c:v>4.901960784313725</c:v>
                </c:pt>
                <c:pt idx="500">
                  <c:v>4.9021526418786694</c:v>
                </c:pt>
                <c:pt idx="501">
                  <c:v>4.90234375</c:v>
                </c:pt>
                <c:pt idx="502">
                  <c:v>4.9025341130604287</c:v>
                </c:pt>
                <c:pt idx="503">
                  <c:v>4.9027237354085598</c:v>
                </c:pt>
                <c:pt idx="504">
                  <c:v>4.9029126213592233</c:v>
                </c:pt>
                <c:pt idx="505">
                  <c:v>4.9031007751937983</c:v>
                </c:pt>
                <c:pt idx="506">
                  <c:v>4.9032882011605414</c:v>
                </c:pt>
                <c:pt idx="507">
                  <c:v>4.9034749034749039</c:v>
                </c:pt>
                <c:pt idx="508">
                  <c:v>4.9036608863198463</c:v>
                </c:pt>
                <c:pt idx="509">
                  <c:v>4.9038461538461533</c:v>
                </c:pt>
                <c:pt idx="510">
                  <c:v>4.9040307101727452</c:v>
                </c:pt>
                <c:pt idx="511">
                  <c:v>4.9042145593869728</c:v>
                </c:pt>
                <c:pt idx="512">
                  <c:v>4.904397705544933</c:v>
                </c:pt>
                <c:pt idx="513">
                  <c:v>4.9045801526717554</c:v>
                </c:pt>
                <c:pt idx="514">
                  <c:v>4.9047619047619042</c:v>
                </c:pt>
                <c:pt idx="515">
                  <c:v>4.9049429657794672</c:v>
                </c:pt>
                <c:pt idx="516">
                  <c:v>4.9051233396584442</c:v>
                </c:pt>
                <c:pt idx="517">
                  <c:v>4.9053030303030303</c:v>
                </c:pt>
                <c:pt idx="518">
                  <c:v>4.9054820415879021</c:v>
                </c:pt>
                <c:pt idx="519">
                  <c:v>4.9056603773584904</c:v>
                </c:pt>
                <c:pt idx="520">
                  <c:v>4.9058380414312621</c:v>
                </c:pt>
                <c:pt idx="521">
                  <c:v>4.9060150375939848</c:v>
                </c:pt>
                <c:pt idx="522">
                  <c:v>4.9061913696060042</c:v>
                </c:pt>
                <c:pt idx="523">
                  <c:v>4.9063670411985019</c:v>
                </c:pt>
                <c:pt idx="524">
                  <c:v>4.9065420560747661</c:v>
                </c:pt>
                <c:pt idx="525">
                  <c:v>4.9067164179104479</c:v>
                </c:pt>
                <c:pt idx="526">
                  <c:v>4.9068901303538173</c:v>
                </c:pt>
                <c:pt idx="527">
                  <c:v>4.907063197026023</c:v>
                </c:pt>
                <c:pt idx="528">
                  <c:v>4.9072356215213357</c:v>
                </c:pt>
                <c:pt idx="529">
                  <c:v>4.9074074074074074</c:v>
                </c:pt>
                <c:pt idx="530">
                  <c:v>4.9075785582255085</c:v>
                </c:pt>
                <c:pt idx="531">
                  <c:v>4.9077490774907755</c:v>
                </c:pt>
                <c:pt idx="532">
                  <c:v>4.9079189686924494</c:v>
                </c:pt>
                <c:pt idx="533">
                  <c:v>4.9080882352941178</c:v>
                </c:pt>
                <c:pt idx="534">
                  <c:v>4.9082568807339451</c:v>
                </c:pt>
                <c:pt idx="535">
                  <c:v>4.9084249084249079</c:v>
                </c:pt>
                <c:pt idx="536">
                  <c:v>4.9085923217550276</c:v>
                </c:pt>
                <c:pt idx="537">
                  <c:v>4.9087591240875907</c:v>
                </c:pt>
                <c:pt idx="538">
                  <c:v>4.9089253187613844</c:v>
                </c:pt>
                <c:pt idx="539">
                  <c:v>4.9090909090909092</c:v>
                </c:pt>
                <c:pt idx="540">
                  <c:v>4.9092558983666059</c:v>
                </c:pt>
                <c:pt idx="541">
                  <c:v>4.9094202898550723</c:v>
                </c:pt>
                <c:pt idx="542">
                  <c:v>4.9095840867992768</c:v>
                </c:pt>
                <c:pt idx="543">
                  <c:v>4.9097472924187722</c:v>
                </c:pt>
                <c:pt idx="544">
                  <c:v>4.9099099099099099</c:v>
                </c:pt>
                <c:pt idx="545">
                  <c:v>4.9100719424460433</c:v>
                </c:pt>
                <c:pt idx="546">
                  <c:v>4.9102333931777382</c:v>
                </c:pt>
                <c:pt idx="547">
                  <c:v>4.9103942652329753</c:v>
                </c:pt>
                <c:pt idx="548">
                  <c:v>4.9105545617173521</c:v>
                </c:pt>
                <c:pt idx="549">
                  <c:v>4.9107142857142856</c:v>
                </c:pt>
                <c:pt idx="550">
                  <c:v>4.9108734402852052</c:v>
                </c:pt>
                <c:pt idx="551">
                  <c:v>4.9110320284697506</c:v>
                </c:pt>
                <c:pt idx="552">
                  <c:v>4.911190053285968</c:v>
                </c:pt>
                <c:pt idx="553">
                  <c:v>4.9113475177304968</c:v>
                </c:pt>
                <c:pt idx="554">
                  <c:v>4.9115044247787605</c:v>
                </c:pt>
                <c:pt idx="555">
                  <c:v>4.9116607773851593</c:v>
                </c:pt>
                <c:pt idx="556">
                  <c:v>4.9118165784832453</c:v>
                </c:pt>
                <c:pt idx="557">
                  <c:v>4.9119718309859159</c:v>
                </c:pt>
                <c:pt idx="558">
                  <c:v>4.9121265377855892</c:v>
                </c:pt>
                <c:pt idx="559">
                  <c:v>4.9122807017543852</c:v>
                </c:pt>
                <c:pt idx="560">
                  <c:v>4.9124343257443082</c:v>
                </c:pt>
                <c:pt idx="561">
                  <c:v>4.9125874125874125</c:v>
                </c:pt>
                <c:pt idx="562">
                  <c:v>4.9127399650959855</c:v>
                </c:pt>
                <c:pt idx="563">
                  <c:v>4.9128919860627178</c:v>
                </c:pt>
                <c:pt idx="564">
                  <c:v>4.9130434782608692</c:v>
                </c:pt>
                <c:pt idx="565">
                  <c:v>4.9131944444444446</c:v>
                </c:pt>
                <c:pt idx="566">
                  <c:v>4.9133448873483534</c:v>
                </c:pt>
                <c:pt idx="567">
                  <c:v>4.9134948096885811</c:v>
                </c:pt>
                <c:pt idx="568">
                  <c:v>4.9136442141623489</c:v>
                </c:pt>
                <c:pt idx="569">
                  <c:v>4.9137931034482758</c:v>
                </c:pt>
                <c:pt idx="570">
                  <c:v>4.9139414802065406</c:v>
                </c:pt>
                <c:pt idx="571">
                  <c:v>4.9140893470790372</c:v>
                </c:pt>
                <c:pt idx="572">
                  <c:v>4.9142367066895369</c:v>
                </c:pt>
                <c:pt idx="573">
                  <c:v>4.9143835616438363</c:v>
                </c:pt>
                <c:pt idx="574">
                  <c:v>4.9145299145299139</c:v>
                </c:pt>
                <c:pt idx="575">
                  <c:v>4.914675767918089</c:v>
                </c:pt>
                <c:pt idx="576">
                  <c:v>4.9148211243611586</c:v>
                </c:pt>
                <c:pt idx="577">
                  <c:v>4.9149659863945576</c:v>
                </c:pt>
                <c:pt idx="578">
                  <c:v>4.915110356536502</c:v>
                </c:pt>
                <c:pt idx="579">
                  <c:v>4.9152542372881358</c:v>
                </c:pt>
                <c:pt idx="580">
                  <c:v>4.915397631133672</c:v>
                </c:pt>
                <c:pt idx="581">
                  <c:v>4.9155405405405403</c:v>
                </c:pt>
                <c:pt idx="582">
                  <c:v>4.915682967959528</c:v>
                </c:pt>
                <c:pt idx="583">
                  <c:v>4.9158249158249152</c:v>
                </c:pt>
                <c:pt idx="584">
                  <c:v>4.9159663865546213</c:v>
                </c:pt>
                <c:pt idx="585">
                  <c:v>4.9161073825503356</c:v>
                </c:pt>
                <c:pt idx="586">
                  <c:v>4.9162479061976549</c:v>
                </c:pt>
                <c:pt idx="587">
                  <c:v>4.9163879598662206</c:v>
                </c:pt>
                <c:pt idx="588">
                  <c:v>4.9165275459098492</c:v>
                </c:pt>
                <c:pt idx="589">
                  <c:v>4.9166666666666661</c:v>
                </c:pt>
                <c:pt idx="590">
                  <c:v>4.9168053244592347</c:v>
                </c:pt>
                <c:pt idx="591">
                  <c:v>4.9169435215946846</c:v>
                </c:pt>
                <c:pt idx="592">
                  <c:v>4.9170812603648422</c:v>
                </c:pt>
                <c:pt idx="593">
                  <c:v>4.9172185430463582</c:v>
                </c:pt>
                <c:pt idx="594">
                  <c:v>4.9173553719008272</c:v>
                </c:pt>
                <c:pt idx="595">
                  <c:v>4.9174917491749177</c:v>
                </c:pt>
                <c:pt idx="596">
                  <c:v>4.9176276771004943</c:v>
                </c:pt>
                <c:pt idx="597">
                  <c:v>4.9177631578947363</c:v>
                </c:pt>
                <c:pt idx="598">
                  <c:v>4.917898193760263</c:v>
                </c:pt>
                <c:pt idx="599">
                  <c:v>4.918032786885246</c:v>
                </c:pt>
                <c:pt idx="600">
                  <c:v>4.9181669394435348</c:v>
                </c:pt>
                <c:pt idx="601">
                  <c:v>4.9183006535947706</c:v>
                </c:pt>
                <c:pt idx="602">
                  <c:v>4.9184339314845023</c:v>
                </c:pt>
                <c:pt idx="603">
                  <c:v>4.9185667752442992</c:v>
                </c:pt>
                <c:pt idx="604">
                  <c:v>4.9186991869918701</c:v>
                </c:pt>
                <c:pt idx="605">
                  <c:v>4.9188311688311686</c:v>
                </c:pt>
                <c:pt idx="606">
                  <c:v>4.9189627228525126</c:v>
                </c:pt>
                <c:pt idx="607">
                  <c:v>4.9190938511326863</c:v>
                </c:pt>
                <c:pt idx="608">
                  <c:v>4.9192245557350569</c:v>
                </c:pt>
                <c:pt idx="609">
                  <c:v>4.9193548387096779</c:v>
                </c:pt>
                <c:pt idx="610">
                  <c:v>4.9194847020933983</c:v>
                </c:pt>
                <c:pt idx="611">
                  <c:v>4.919614147909968</c:v>
                </c:pt>
                <c:pt idx="612">
                  <c:v>4.9197431781701448</c:v>
                </c:pt>
                <c:pt idx="613">
                  <c:v>4.9198717948717947</c:v>
                </c:pt>
                <c:pt idx="614">
                  <c:v>4.92</c:v>
                </c:pt>
                <c:pt idx="615">
                  <c:v>4.920127795527157</c:v>
                </c:pt>
                <c:pt idx="616">
                  <c:v>4.9202551834130777</c:v>
                </c:pt>
                <c:pt idx="617">
                  <c:v>4.9203821656050959</c:v>
                </c:pt>
                <c:pt idx="618">
                  <c:v>4.9205087440381554</c:v>
                </c:pt>
                <c:pt idx="619">
                  <c:v>4.92063492063492</c:v>
                </c:pt>
                <c:pt idx="620">
                  <c:v>4.9207606973058642</c:v>
                </c:pt>
                <c:pt idx="621">
                  <c:v>4.9208860759493671</c:v>
                </c:pt>
                <c:pt idx="622">
                  <c:v>4.9210110584518167</c:v>
                </c:pt>
                <c:pt idx="623">
                  <c:v>4.9211356466876968</c:v>
                </c:pt>
                <c:pt idx="624">
                  <c:v>4.9212598425196852</c:v>
                </c:pt>
                <c:pt idx="625">
                  <c:v>4.9213836477987423</c:v>
                </c:pt>
                <c:pt idx="626">
                  <c:v>4.9215070643642074</c:v>
                </c:pt>
                <c:pt idx="627">
                  <c:v>4.9216300940438877</c:v>
                </c:pt>
                <c:pt idx="628">
                  <c:v>4.9217527386541473</c:v>
                </c:pt>
                <c:pt idx="629">
                  <c:v>4.921875</c:v>
                </c:pt>
                <c:pt idx="630">
                  <c:v>4.921996879875195</c:v>
                </c:pt>
                <c:pt idx="631">
                  <c:v>4.9221183800623054</c:v>
                </c:pt>
                <c:pt idx="632">
                  <c:v>4.9222395023328147</c:v>
                </c:pt>
                <c:pt idx="633">
                  <c:v>4.9223602484472053</c:v>
                </c:pt>
                <c:pt idx="634">
                  <c:v>4.9224806201550386</c:v>
                </c:pt>
                <c:pt idx="635">
                  <c:v>4.9226006191950464</c:v>
                </c:pt>
                <c:pt idx="636">
                  <c:v>4.9227202472952083</c:v>
                </c:pt>
                <c:pt idx="637">
                  <c:v>4.9228395061728394</c:v>
                </c:pt>
                <c:pt idx="638">
                  <c:v>4.9229583975346687</c:v>
                </c:pt>
                <c:pt idx="639">
                  <c:v>4.9230769230769234</c:v>
                </c:pt>
                <c:pt idx="640">
                  <c:v>4.9231950844854069</c:v>
                </c:pt>
                <c:pt idx="641">
                  <c:v>4.9233128834355826</c:v>
                </c:pt>
                <c:pt idx="642">
                  <c:v>4.9234303215926492</c:v>
                </c:pt>
                <c:pt idx="643">
                  <c:v>4.9235474006116213</c:v>
                </c:pt>
                <c:pt idx="644">
                  <c:v>4.9236641221374047</c:v>
                </c:pt>
                <c:pt idx="645">
                  <c:v>4.9237804878048781</c:v>
                </c:pt>
                <c:pt idx="646">
                  <c:v>4.9238964992389649</c:v>
                </c:pt>
                <c:pt idx="647">
                  <c:v>4.9240121580547118</c:v>
                </c:pt>
                <c:pt idx="648">
                  <c:v>4.9241274658573602</c:v>
                </c:pt>
                <c:pt idx="649">
                  <c:v>4.9242424242424239</c:v>
                </c:pt>
                <c:pt idx="650">
                  <c:v>4.9243570347957641</c:v>
                </c:pt>
                <c:pt idx="651">
                  <c:v>4.9244712990936552</c:v>
                </c:pt>
                <c:pt idx="652">
                  <c:v>4.924585218702866</c:v>
                </c:pt>
                <c:pt idx="653">
                  <c:v>4.9246987951807233</c:v>
                </c:pt>
                <c:pt idx="654">
                  <c:v>4.9248120300751879</c:v>
                </c:pt>
                <c:pt idx="655">
                  <c:v>4.924924924924925</c:v>
                </c:pt>
                <c:pt idx="656">
                  <c:v>4.9250374812593707</c:v>
                </c:pt>
                <c:pt idx="657">
                  <c:v>4.9251497005988023</c:v>
                </c:pt>
                <c:pt idx="658">
                  <c:v>4.9252615844544092</c:v>
                </c:pt>
                <c:pt idx="659">
                  <c:v>4.9253731343283578</c:v>
                </c:pt>
                <c:pt idx="660">
                  <c:v>4.9254843517138598</c:v>
                </c:pt>
                <c:pt idx="661">
                  <c:v>4.9255952380952381</c:v>
                </c:pt>
                <c:pt idx="662">
                  <c:v>4.9257057949479943</c:v>
                </c:pt>
                <c:pt idx="663">
                  <c:v>4.9258160237388724</c:v>
                </c:pt>
                <c:pt idx="664">
                  <c:v>4.9259259259259256</c:v>
                </c:pt>
                <c:pt idx="665">
                  <c:v>4.9260355029585803</c:v>
                </c:pt>
                <c:pt idx="666">
                  <c:v>4.9261447562776954</c:v>
                </c:pt>
                <c:pt idx="667">
                  <c:v>4.9262536873156346</c:v>
                </c:pt>
                <c:pt idx="668">
                  <c:v>4.9263622974963184</c:v>
                </c:pt>
                <c:pt idx="669">
                  <c:v>4.9264705882352944</c:v>
                </c:pt>
                <c:pt idx="670">
                  <c:v>4.9265785609397943</c:v>
                </c:pt>
                <c:pt idx="671">
                  <c:v>4.9266862170087977</c:v>
                </c:pt>
                <c:pt idx="672">
                  <c:v>4.9267935578330899</c:v>
                </c:pt>
                <c:pt idx="673">
                  <c:v>4.9269005847953213</c:v>
                </c:pt>
                <c:pt idx="674">
                  <c:v>4.9270072992700733</c:v>
                </c:pt>
                <c:pt idx="675">
                  <c:v>4.927113702623906</c:v>
                </c:pt>
                <c:pt idx="676">
                  <c:v>4.9272197962154296</c:v>
                </c:pt>
                <c:pt idx="677">
                  <c:v>4.9273255813953485</c:v>
                </c:pt>
                <c:pt idx="678">
                  <c:v>4.9274310595065316</c:v>
                </c:pt>
                <c:pt idx="679">
                  <c:v>4.9275362318840585</c:v>
                </c:pt>
                <c:pt idx="680">
                  <c:v>4.9276410998552826</c:v>
                </c:pt>
                <c:pt idx="681">
                  <c:v>4.9277456647398843</c:v>
                </c:pt>
                <c:pt idx="682">
                  <c:v>4.9278499278499277</c:v>
                </c:pt>
                <c:pt idx="683">
                  <c:v>4.9279538904899134</c:v>
                </c:pt>
                <c:pt idx="684">
                  <c:v>4.9280575539568341</c:v>
                </c:pt>
                <c:pt idx="685">
                  <c:v>4.9281609195402298</c:v>
                </c:pt>
                <c:pt idx="686">
                  <c:v>4.9282639885222377</c:v>
                </c:pt>
                <c:pt idx="687">
                  <c:v>4.9283667621776504</c:v>
                </c:pt>
                <c:pt idx="688">
                  <c:v>4.9284692417739624</c:v>
                </c:pt>
                <c:pt idx="689">
                  <c:v>4.9285714285714288</c:v>
                </c:pt>
                <c:pt idx="690">
                  <c:v>4.9286733238231104</c:v>
                </c:pt>
                <c:pt idx="691">
                  <c:v>4.9287749287749287</c:v>
                </c:pt>
                <c:pt idx="692">
                  <c:v>4.9288762446657186</c:v>
                </c:pt>
                <c:pt idx="693">
                  <c:v>4.9289772727272734</c:v>
                </c:pt>
                <c:pt idx="694">
                  <c:v>4.9290780141843973</c:v>
                </c:pt>
                <c:pt idx="695">
                  <c:v>4.929178470254957</c:v>
                </c:pt>
                <c:pt idx="696">
                  <c:v>4.9292786421499288</c:v>
                </c:pt>
                <c:pt idx="697">
                  <c:v>4.9293785310734464</c:v>
                </c:pt>
                <c:pt idx="698">
                  <c:v>4.9294781382228496</c:v>
                </c:pt>
                <c:pt idx="699">
                  <c:v>4.929577464788732</c:v>
                </c:pt>
                <c:pt idx="700">
                  <c:v>4.9296765119549928</c:v>
                </c:pt>
                <c:pt idx="701">
                  <c:v>4.9297752808988768</c:v>
                </c:pt>
                <c:pt idx="702">
                  <c:v>4.9298737727910238</c:v>
                </c:pt>
                <c:pt idx="703">
                  <c:v>4.9299719887955185</c:v>
                </c:pt>
                <c:pt idx="704">
                  <c:v>4.93006993006993</c:v>
                </c:pt>
                <c:pt idx="705">
                  <c:v>4.9301675977653634</c:v>
                </c:pt>
                <c:pt idx="706">
                  <c:v>4.9302649930264995</c:v>
                </c:pt>
                <c:pt idx="707">
                  <c:v>4.9303621169916436</c:v>
                </c:pt>
                <c:pt idx="708">
                  <c:v>4.9304589707927677</c:v>
                </c:pt>
                <c:pt idx="709">
                  <c:v>4.9305555555555554</c:v>
                </c:pt>
                <c:pt idx="710">
                  <c:v>4.9306518723994452</c:v>
                </c:pt>
                <c:pt idx="711">
                  <c:v>4.9307479224376731</c:v>
                </c:pt>
                <c:pt idx="712">
                  <c:v>4.930843706777317</c:v>
                </c:pt>
                <c:pt idx="713">
                  <c:v>4.930939226519337</c:v>
                </c:pt>
                <c:pt idx="714">
                  <c:v>4.931034482758621</c:v>
                </c:pt>
                <c:pt idx="715">
                  <c:v>4.9311294765840223</c:v>
                </c:pt>
                <c:pt idx="716">
                  <c:v>4.9312242090784046</c:v>
                </c:pt>
                <c:pt idx="717">
                  <c:v>4.9313186813186816</c:v>
                </c:pt>
                <c:pt idx="718">
                  <c:v>4.9314128943758568</c:v>
                </c:pt>
                <c:pt idx="719">
                  <c:v>4.9315068493150687</c:v>
                </c:pt>
                <c:pt idx="720">
                  <c:v>4.9316005471956226</c:v>
                </c:pt>
                <c:pt idx="721">
                  <c:v>4.9316939890710385</c:v>
                </c:pt>
                <c:pt idx="722">
                  <c:v>4.9317871759890854</c:v>
                </c:pt>
                <c:pt idx="723">
                  <c:v>4.9318801089918258</c:v>
                </c:pt>
                <c:pt idx="724">
                  <c:v>4.9319727891156457</c:v>
                </c:pt>
                <c:pt idx="725">
                  <c:v>4.9320652173913047</c:v>
                </c:pt>
                <c:pt idx="726">
                  <c:v>4.9321573948439621</c:v>
                </c:pt>
                <c:pt idx="727">
                  <c:v>4.9322493224932256</c:v>
                </c:pt>
                <c:pt idx="728">
                  <c:v>4.9323410013531799</c:v>
                </c:pt>
                <c:pt idx="729">
                  <c:v>4.9324324324324325</c:v>
                </c:pt>
                <c:pt idx="730">
                  <c:v>4.9325236167341426</c:v>
                </c:pt>
                <c:pt idx="731">
                  <c:v>4.9326145552560643</c:v>
                </c:pt>
                <c:pt idx="732">
                  <c:v>4.9327052489905787</c:v>
                </c:pt>
                <c:pt idx="733">
                  <c:v>4.932795698924731</c:v>
                </c:pt>
                <c:pt idx="734">
                  <c:v>4.9328859060402683</c:v>
                </c:pt>
                <c:pt idx="735">
                  <c:v>4.9329758713136727</c:v>
                </c:pt>
                <c:pt idx="736">
                  <c:v>4.9330655957161982</c:v>
                </c:pt>
                <c:pt idx="737">
                  <c:v>4.9331550802139033</c:v>
                </c:pt>
                <c:pt idx="738">
                  <c:v>4.9332443257676903</c:v>
                </c:pt>
                <c:pt idx="739">
                  <c:v>4.9333333333333336</c:v>
                </c:pt>
                <c:pt idx="740">
                  <c:v>4.9334221038615178</c:v>
                </c:pt>
                <c:pt idx="741">
                  <c:v>4.9335106382978724</c:v>
                </c:pt>
                <c:pt idx="742">
                  <c:v>4.9335989375830014</c:v>
                </c:pt>
                <c:pt idx="743">
                  <c:v>4.9336870026525199</c:v>
                </c:pt>
                <c:pt idx="744">
                  <c:v>4.9337748344370862</c:v>
                </c:pt>
                <c:pt idx="745">
                  <c:v>4.9338624338624335</c:v>
                </c:pt>
                <c:pt idx="746">
                  <c:v>4.9339498018494057</c:v>
                </c:pt>
                <c:pt idx="747">
                  <c:v>4.9340369393139847</c:v>
                </c:pt>
                <c:pt idx="748">
                  <c:v>4.9341238471673252</c:v>
                </c:pt>
                <c:pt idx="749">
                  <c:v>4.9342105263157894</c:v>
                </c:pt>
                <c:pt idx="750">
                  <c:v>4.9342969776609724</c:v>
                </c:pt>
                <c:pt idx="751">
                  <c:v>4.9343832020997374</c:v>
                </c:pt>
                <c:pt idx="752">
                  <c:v>4.9344692005242461</c:v>
                </c:pt>
                <c:pt idx="753">
                  <c:v>4.9345549738219896</c:v>
                </c:pt>
                <c:pt idx="754">
                  <c:v>4.9346405228758172</c:v>
                </c:pt>
                <c:pt idx="755">
                  <c:v>4.9347258485639687</c:v>
                </c:pt>
                <c:pt idx="756">
                  <c:v>4.9348109517601042</c:v>
                </c:pt>
                <c:pt idx="757">
                  <c:v>4.934895833333333</c:v>
                </c:pt>
                <c:pt idx="758">
                  <c:v>4.9349804941482445</c:v>
                </c:pt>
                <c:pt idx="759">
                  <c:v>4.9350649350649354</c:v>
                </c:pt>
                <c:pt idx="760">
                  <c:v>4.9351491569390404</c:v>
                </c:pt>
                <c:pt idx="761">
                  <c:v>4.9352331606217614</c:v>
                </c:pt>
                <c:pt idx="762">
                  <c:v>4.9353169469598965</c:v>
                </c:pt>
                <c:pt idx="763">
                  <c:v>4.9354005167958661</c:v>
                </c:pt>
                <c:pt idx="764">
                  <c:v>4.935483870967742</c:v>
                </c:pt>
                <c:pt idx="765">
                  <c:v>4.9355670103092786</c:v>
                </c:pt>
                <c:pt idx="766">
                  <c:v>4.9356499356499359</c:v>
                </c:pt>
                <c:pt idx="767">
                  <c:v>4.9357326478149099</c:v>
                </c:pt>
                <c:pt idx="768">
                  <c:v>4.9358151476251608</c:v>
                </c:pt>
                <c:pt idx="769">
                  <c:v>4.9358974358974361</c:v>
                </c:pt>
                <c:pt idx="770">
                  <c:v>4.9359795134443027</c:v>
                </c:pt>
                <c:pt idx="771">
                  <c:v>4.9360613810741691</c:v>
                </c:pt>
                <c:pt idx="772">
                  <c:v>4.9361430395913155</c:v>
                </c:pt>
                <c:pt idx="773">
                  <c:v>4.9362244897959187</c:v>
                </c:pt>
                <c:pt idx="774">
                  <c:v>4.936305732484076</c:v>
                </c:pt>
                <c:pt idx="775">
                  <c:v>4.9363867684478375</c:v>
                </c:pt>
                <c:pt idx="776">
                  <c:v>4.9364675984752218</c:v>
                </c:pt>
                <c:pt idx="777">
                  <c:v>4.936548223350254</c:v>
                </c:pt>
                <c:pt idx="778">
                  <c:v>4.9366286438529787</c:v>
                </c:pt>
                <c:pt idx="779">
                  <c:v>4.9367088607594942</c:v>
                </c:pt>
                <c:pt idx="780">
                  <c:v>4.9367888748419722</c:v>
                </c:pt>
                <c:pt idx="781">
                  <c:v>4.9368686868686869</c:v>
                </c:pt>
                <c:pt idx="782">
                  <c:v>4.9369482976040349</c:v>
                </c:pt>
                <c:pt idx="783">
                  <c:v>4.9370277078085643</c:v>
                </c:pt>
                <c:pt idx="784">
                  <c:v>4.9371069182389942</c:v>
                </c:pt>
                <c:pt idx="785">
                  <c:v>4.9371859296482414</c:v>
                </c:pt>
                <c:pt idx="786">
                  <c:v>4.9372647427854455</c:v>
                </c:pt>
                <c:pt idx="787">
                  <c:v>4.9373433583959896</c:v>
                </c:pt>
                <c:pt idx="788">
                  <c:v>4.9374217772215268</c:v>
                </c:pt>
                <c:pt idx="789">
                  <c:v>4.9375</c:v>
                </c:pt>
                <c:pt idx="790">
                  <c:v>4.9375780274656673</c:v>
                </c:pt>
                <c:pt idx="791">
                  <c:v>4.9376558603491274</c:v>
                </c:pt>
                <c:pt idx="792">
                  <c:v>4.9377334993773347</c:v>
                </c:pt>
                <c:pt idx="793">
                  <c:v>4.9378109452736316</c:v>
                </c:pt>
                <c:pt idx="794">
                  <c:v>4.9378881987577641</c:v>
                </c:pt>
                <c:pt idx="795">
                  <c:v>4.9379652605459059</c:v>
                </c:pt>
                <c:pt idx="796">
                  <c:v>4.9380421313506817</c:v>
                </c:pt>
                <c:pt idx="797">
                  <c:v>4.9381188118811883</c:v>
                </c:pt>
                <c:pt idx="798">
                  <c:v>4.9381953028430159</c:v>
                </c:pt>
                <c:pt idx="799">
                  <c:v>4.9382716049382713</c:v>
                </c:pt>
                <c:pt idx="800">
                  <c:v>4.9383477188655975</c:v>
                </c:pt>
                <c:pt idx="801">
                  <c:v>4.9384236453201966</c:v>
                </c:pt>
                <c:pt idx="802">
                  <c:v>4.9384993849938494</c:v>
                </c:pt>
                <c:pt idx="803">
                  <c:v>4.9385749385749387</c:v>
                </c:pt>
                <c:pt idx="804">
                  <c:v>4.9386503067484657</c:v>
                </c:pt>
                <c:pt idx="805">
                  <c:v>4.9387254901960791</c:v>
                </c:pt>
                <c:pt idx="806">
                  <c:v>4.9388004895960833</c:v>
                </c:pt>
                <c:pt idx="807">
                  <c:v>4.9388753056234718</c:v>
                </c:pt>
                <c:pt idx="808">
                  <c:v>4.9389499389499392</c:v>
                </c:pt>
                <c:pt idx="809">
                  <c:v>4.9390243902439028</c:v>
                </c:pt>
                <c:pt idx="810">
                  <c:v>4.939098660170524</c:v>
                </c:pt>
                <c:pt idx="811">
                  <c:v>4.9391727493917275</c:v>
                </c:pt>
                <c:pt idx="812">
                  <c:v>4.9392466585662209</c:v>
                </c:pt>
                <c:pt idx="813">
                  <c:v>4.9393203883495147</c:v>
                </c:pt>
                <c:pt idx="814">
                  <c:v>4.9393939393939394</c:v>
                </c:pt>
                <c:pt idx="815">
                  <c:v>4.9394673123486683</c:v>
                </c:pt>
                <c:pt idx="816">
                  <c:v>4.9395405078597339</c:v>
                </c:pt>
                <c:pt idx="817">
                  <c:v>4.9396135265700476</c:v>
                </c:pt>
                <c:pt idx="818">
                  <c:v>4.9396863691194213</c:v>
                </c:pt>
                <c:pt idx="819">
                  <c:v>4.9397590361445785</c:v>
                </c:pt>
                <c:pt idx="820">
                  <c:v>4.939831528279182</c:v>
                </c:pt>
                <c:pt idx="821">
                  <c:v>4.9399038461538467</c:v>
                </c:pt>
                <c:pt idx="822">
                  <c:v>4.9399759903961584</c:v>
                </c:pt>
                <c:pt idx="823">
                  <c:v>4.9400479616306949</c:v>
                </c:pt>
                <c:pt idx="824">
                  <c:v>4.9401197604790417</c:v>
                </c:pt>
                <c:pt idx="825">
                  <c:v>4.9401913875598087</c:v>
                </c:pt>
                <c:pt idx="826">
                  <c:v>4.9402628434886502</c:v>
                </c:pt>
                <c:pt idx="827">
                  <c:v>4.9403341288782814</c:v>
                </c:pt>
                <c:pt idx="828">
                  <c:v>4.940405244338498</c:v>
                </c:pt>
                <c:pt idx="829">
                  <c:v>4.9404761904761907</c:v>
                </c:pt>
                <c:pt idx="830">
                  <c:v>4.9405469678953633</c:v>
                </c:pt>
                <c:pt idx="831">
                  <c:v>4.9406175771971492</c:v>
                </c:pt>
                <c:pt idx="832">
                  <c:v>4.9406880189798343</c:v>
                </c:pt>
                <c:pt idx="833">
                  <c:v>4.9407582938388632</c:v>
                </c:pt>
                <c:pt idx="834">
                  <c:v>4.940828402366864</c:v>
                </c:pt>
                <c:pt idx="835">
                  <c:v>4.9408983451536646</c:v>
                </c:pt>
                <c:pt idx="836">
                  <c:v>4.9409681227863045</c:v>
                </c:pt>
                <c:pt idx="837">
                  <c:v>4.941037735849056</c:v>
                </c:pt>
                <c:pt idx="838">
                  <c:v>4.9411071849234398</c:v>
                </c:pt>
                <c:pt idx="839">
                  <c:v>4.9411764705882355</c:v>
                </c:pt>
                <c:pt idx="840">
                  <c:v>4.9412455934195068</c:v>
                </c:pt>
                <c:pt idx="841">
                  <c:v>4.9413145539906109</c:v>
                </c:pt>
                <c:pt idx="842">
                  <c:v>4.941383352872216</c:v>
                </c:pt>
                <c:pt idx="843">
                  <c:v>4.9414519906323182</c:v>
                </c:pt>
                <c:pt idx="844">
                  <c:v>4.9415204678362574</c:v>
                </c:pt>
                <c:pt idx="845">
                  <c:v>4.9415887850467293</c:v>
                </c:pt>
                <c:pt idx="846">
                  <c:v>4.941656942823804</c:v>
                </c:pt>
                <c:pt idx="847">
                  <c:v>4.9417249417249414</c:v>
                </c:pt>
                <c:pt idx="848">
                  <c:v>4.9417927823050061</c:v>
                </c:pt>
                <c:pt idx="849">
                  <c:v>4.941860465116279</c:v>
                </c:pt>
                <c:pt idx="850">
                  <c:v>4.9419279907084785</c:v>
                </c:pt>
                <c:pt idx="851">
                  <c:v>4.9419953596287698</c:v>
                </c:pt>
                <c:pt idx="852">
                  <c:v>4.9420625724217846</c:v>
                </c:pt>
                <c:pt idx="853">
                  <c:v>4.9421296296296298</c:v>
                </c:pt>
                <c:pt idx="854">
                  <c:v>4.9421965317919074</c:v>
                </c:pt>
                <c:pt idx="855">
                  <c:v>4.9422632794457275</c:v>
                </c:pt>
                <c:pt idx="856">
                  <c:v>4.942329873125721</c:v>
                </c:pt>
                <c:pt idx="857">
                  <c:v>4.9423963133640552</c:v>
                </c:pt>
                <c:pt idx="858">
                  <c:v>4.9424626006904484</c:v>
                </c:pt>
                <c:pt idx="859">
                  <c:v>4.9425287356321839</c:v>
                </c:pt>
                <c:pt idx="860">
                  <c:v>4.9425947187141217</c:v>
                </c:pt>
                <c:pt idx="861">
                  <c:v>4.942660550458716</c:v>
                </c:pt>
                <c:pt idx="862">
                  <c:v>4.9427262313860254</c:v>
                </c:pt>
                <c:pt idx="863">
                  <c:v>4.9427917620137301</c:v>
                </c:pt>
                <c:pt idx="864">
                  <c:v>4.9428571428571431</c:v>
                </c:pt>
                <c:pt idx="865">
                  <c:v>4.9429223744292239</c:v>
                </c:pt>
                <c:pt idx="866">
                  <c:v>4.9429874572405925</c:v>
                </c:pt>
                <c:pt idx="867">
                  <c:v>4.9430523917995446</c:v>
                </c:pt>
                <c:pt idx="868">
                  <c:v>4.9431171786120593</c:v>
                </c:pt>
                <c:pt idx="869">
                  <c:v>4.9431818181818183</c:v>
                </c:pt>
                <c:pt idx="870">
                  <c:v>4.9432463110102152</c:v>
                </c:pt>
                <c:pt idx="871">
                  <c:v>4.9433106575963723</c:v>
                </c:pt>
                <c:pt idx="872">
                  <c:v>4.9433748584371457</c:v>
                </c:pt>
                <c:pt idx="873">
                  <c:v>4.9434389140271495</c:v>
                </c:pt>
                <c:pt idx="874">
                  <c:v>4.9435028248587569</c:v>
                </c:pt>
                <c:pt idx="875">
                  <c:v>4.9435665914221216</c:v>
                </c:pt>
                <c:pt idx="876">
                  <c:v>4.9436302142051858</c:v>
                </c:pt>
                <c:pt idx="877">
                  <c:v>4.9436936936936942</c:v>
                </c:pt>
                <c:pt idx="878">
                  <c:v>4.943757030371204</c:v>
                </c:pt>
                <c:pt idx="879">
                  <c:v>4.9438202247191008</c:v>
                </c:pt>
                <c:pt idx="880">
                  <c:v>4.943883277216611</c:v>
                </c:pt>
                <c:pt idx="881">
                  <c:v>4.9439461883408073</c:v>
                </c:pt>
                <c:pt idx="882">
                  <c:v>4.9440089585666289</c:v>
                </c:pt>
                <c:pt idx="883">
                  <c:v>4.9440715883668904</c:v>
                </c:pt>
                <c:pt idx="884">
                  <c:v>4.9441340782122909</c:v>
                </c:pt>
                <c:pt idx="885">
                  <c:v>4.9441964285714288</c:v>
                </c:pt>
                <c:pt idx="886">
                  <c:v>4.9442586399108137</c:v>
                </c:pt>
                <c:pt idx="887">
                  <c:v>4.9443207126948776</c:v>
                </c:pt>
                <c:pt idx="888">
                  <c:v>4.944382647385984</c:v>
                </c:pt>
                <c:pt idx="889">
                  <c:v>4.9444444444444446</c:v>
                </c:pt>
                <c:pt idx="890">
                  <c:v>4.9445061043285241</c:v>
                </c:pt>
                <c:pt idx="891">
                  <c:v>4.9445676274944566</c:v>
                </c:pt>
                <c:pt idx="892">
                  <c:v>4.9446290143964564</c:v>
                </c:pt>
                <c:pt idx="893">
                  <c:v>4.9446902654867255</c:v>
                </c:pt>
                <c:pt idx="894">
                  <c:v>4.94475138121547</c:v>
                </c:pt>
                <c:pt idx="895">
                  <c:v>4.9448123620309055</c:v>
                </c:pt>
                <c:pt idx="896">
                  <c:v>4.9448732083792724</c:v>
                </c:pt>
                <c:pt idx="897">
                  <c:v>4.9449339207048464</c:v>
                </c:pt>
                <c:pt idx="898">
                  <c:v>4.9449944994499448</c:v>
                </c:pt>
                <c:pt idx="899">
                  <c:v>4.9450549450549453</c:v>
                </c:pt>
                <c:pt idx="900">
                  <c:v>4.9451152579582871</c:v>
                </c:pt>
                <c:pt idx="901">
                  <c:v>4.9451754385964914</c:v>
                </c:pt>
                <c:pt idx="902">
                  <c:v>4.9452354874041617</c:v>
                </c:pt>
                <c:pt idx="903">
                  <c:v>4.9452954048140043</c:v>
                </c:pt>
                <c:pt idx="904">
                  <c:v>4.9453551912568301</c:v>
                </c:pt>
                <c:pt idx="905">
                  <c:v>4.9454148471615724</c:v>
                </c:pt>
                <c:pt idx="906">
                  <c:v>4.9454743729552888</c:v>
                </c:pt>
                <c:pt idx="907">
                  <c:v>4.9455337690631804</c:v>
                </c:pt>
                <c:pt idx="908">
                  <c:v>4.9455930359085967</c:v>
                </c:pt>
                <c:pt idx="909">
                  <c:v>4.945652173913043</c:v>
                </c:pt>
                <c:pt idx="910">
                  <c:v>4.9457111834961998</c:v>
                </c:pt>
                <c:pt idx="911">
                  <c:v>4.945770065075922</c:v>
                </c:pt>
                <c:pt idx="912">
                  <c:v>4.9458288190682556</c:v>
                </c:pt>
                <c:pt idx="913">
                  <c:v>4.945887445887446</c:v>
                </c:pt>
                <c:pt idx="914">
                  <c:v>4.9459459459459456</c:v>
                </c:pt>
                <c:pt idx="915">
                  <c:v>4.9460043196544277</c:v>
                </c:pt>
                <c:pt idx="916">
                  <c:v>4.9460625674217908</c:v>
                </c:pt>
                <c:pt idx="917">
                  <c:v>4.9461206896551726</c:v>
                </c:pt>
                <c:pt idx="918">
                  <c:v>4.9461786867599571</c:v>
                </c:pt>
                <c:pt idx="919">
                  <c:v>4.946236559139785</c:v>
                </c:pt>
                <c:pt idx="920">
                  <c:v>4.9462943071965624</c:v>
                </c:pt>
                <c:pt idx="921">
                  <c:v>4.9463519313304722</c:v>
                </c:pt>
                <c:pt idx="922">
                  <c:v>4.946409431939979</c:v>
                </c:pt>
                <c:pt idx="923">
                  <c:v>4.9464668094218416</c:v>
                </c:pt>
                <c:pt idx="924">
                  <c:v>4.9465240641711228</c:v>
                </c:pt>
                <c:pt idx="925">
                  <c:v>4.9465811965811968</c:v>
                </c:pt>
                <c:pt idx="926">
                  <c:v>4.9466382070437565</c:v>
                </c:pt>
                <c:pt idx="927">
                  <c:v>4.9466950959488267</c:v>
                </c:pt>
                <c:pt idx="928">
                  <c:v>4.9467518636847716</c:v>
                </c:pt>
                <c:pt idx="929">
                  <c:v>4.9468085106382977</c:v>
                </c:pt>
                <c:pt idx="930">
                  <c:v>4.946865037194474</c:v>
                </c:pt>
                <c:pt idx="931">
                  <c:v>4.9469214437367306</c:v>
                </c:pt>
                <c:pt idx="932">
                  <c:v>4.9469777306468714</c:v>
                </c:pt>
                <c:pt idx="933">
                  <c:v>4.9470338983050848</c:v>
                </c:pt>
                <c:pt idx="934">
                  <c:v>4.947089947089947</c:v>
                </c:pt>
                <c:pt idx="935">
                  <c:v>4.9471458773784356</c:v>
                </c:pt>
                <c:pt idx="936">
                  <c:v>4.9472016895459348</c:v>
                </c:pt>
                <c:pt idx="937">
                  <c:v>4.947257383966245</c:v>
                </c:pt>
                <c:pt idx="938">
                  <c:v>4.9473129610115913</c:v>
                </c:pt>
                <c:pt idx="939">
                  <c:v>4.9473684210526319</c:v>
                </c:pt>
                <c:pt idx="940">
                  <c:v>4.9474237644584642</c:v>
                </c:pt>
                <c:pt idx="941">
                  <c:v>4.9474789915966388</c:v>
                </c:pt>
                <c:pt idx="942">
                  <c:v>4.9475341028331581</c:v>
                </c:pt>
                <c:pt idx="943">
                  <c:v>4.9475890985324948</c:v>
                </c:pt>
                <c:pt idx="944">
                  <c:v>4.9476439790575917</c:v>
                </c:pt>
                <c:pt idx="945">
                  <c:v>4.9476987447698741</c:v>
                </c:pt>
                <c:pt idx="946">
                  <c:v>4.9477533960292579</c:v>
                </c:pt>
                <c:pt idx="947">
                  <c:v>4.947807933194154</c:v>
                </c:pt>
                <c:pt idx="948">
                  <c:v>4.9478623566214806</c:v>
                </c:pt>
                <c:pt idx="949">
                  <c:v>4.947916666666667</c:v>
                </c:pt>
                <c:pt idx="950">
                  <c:v>4.947970863683663</c:v>
                </c:pt>
                <c:pt idx="951">
                  <c:v>4.9480249480249485</c:v>
                </c:pt>
                <c:pt idx="952">
                  <c:v>4.9480789200415369</c:v>
                </c:pt>
                <c:pt idx="953">
                  <c:v>4.9481327800829877</c:v>
                </c:pt>
                <c:pt idx="954">
                  <c:v>4.9481865284974091</c:v>
                </c:pt>
                <c:pt idx="955">
                  <c:v>4.9482401656314696</c:v>
                </c:pt>
                <c:pt idx="956">
                  <c:v>4.9482936918304032</c:v>
                </c:pt>
                <c:pt idx="957">
                  <c:v>4.9483471074380168</c:v>
                </c:pt>
                <c:pt idx="958">
                  <c:v>4.9484004127966976</c:v>
                </c:pt>
                <c:pt idx="959">
                  <c:v>4.9484536082474229</c:v>
                </c:pt>
                <c:pt idx="960">
                  <c:v>4.9485066941297635</c:v>
                </c:pt>
                <c:pt idx="961">
                  <c:v>4.9485596707818926</c:v>
                </c:pt>
                <c:pt idx="962">
                  <c:v>4.9486125385405959</c:v>
                </c:pt>
                <c:pt idx="963">
                  <c:v>4.9486652977412735</c:v>
                </c:pt>
                <c:pt idx="964">
                  <c:v>4.9487179487179489</c:v>
                </c:pt>
                <c:pt idx="965">
                  <c:v>4.9487704918032787</c:v>
                </c:pt>
                <c:pt idx="966">
                  <c:v>4.9488229273285569</c:v>
                </c:pt>
                <c:pt idx="967">
                  <c:v>4.9488752556237223</c:v>
                </c:pt>
                <c:pt idx="968">
                  <c:v>4.9489274770173646</c:v>
                </c:pt>
                <c:pt idx="969">
                  <c:v>4.9489795918367347</c:v>
                </c:pt>
                <c:pt idx="970">
                  <c:v>4.9490316004077473</c:v>
                </c:pt>
                <c:pt idx="971">
                  <c:v>4.9490835030549896</c:v>
                </c:pt>
                <c:pt idx="972">
                  <c:v>4.9491353001017293</c:v>
                </c:pt>
                <c:pt idx="973">
                  <c:v>4.9491869918699187</c:v>
                </c:pt>
                <c:pt idx="974">
                  <c:v>4.9492385786802027</c:v>
                </c:pt>
                <c:pt idx="975">
                  <c:v>4.9492900608519266</c:v>
                </c:pt>
                <c:pt idx="976">
                  <c:v>4.9493414387031409</c:v>
                </c:pt>
                <c:pt idx="977">
                  <c:v>4.9493927125506074</c:v>
                </c:pt>
                <c:pt idx="978">
                  <c:v>4.949443882709808</c:v>
                </c:pt>
                <c:pt idx="979">
                  <c:v>4.9494949494949498</c:v>
                </c:pt>
                <c:pt idx="980">
                  <c:v>4.9495459132189703</c:v>
                </c:pt>
                <c:pt idx="981">
                  <c:v>4.949596774193548</c:v>
                </c:pt>
                <c:pt idx="982">
                  <c:v>4.9496475327291041</c:v>
                </c:pt>
                <c:pt idx="983">
                  <c:v>4.9496981891348089</c:v>
                </c:pt>
                <c:pt idx="984">
                  <c:v>4.949748743718593</c:v>
                </c:pt>
                <c:pt idx="985">
                  <c:v>4.9497991967871489</c:v>
                </c:pt>
                <c:pt idx="986">
                  <c:v>4.949849548645938</c:v>
                </c:pt>
                <c:pt idx="987">
                  <c:v>4.9498997995991987</c:v>
                </c:pt>
                <c:pt idx="988">
                  <c:v>4.94994994994995</c:v>
                </c:pt>
                <c:pt idx="989">
                  <c:v>4.95</c:v>
                </c:pt>
                <c:pt idx="990">
                  <c:v>4.9500499500499497</c:v>
                </c:pt>
                <c:pt idx="991">
                  <c:v>4.9500998003992009</c:v>
                </c:pt>
                <c:pt idx="992">
                  <c:v>4.9501495513459624</c:v>
                </c:pt>
                <c:pt idx="993">
                  <c:v>4.9501992031872515</c:v>
                </c:pt>
                <c:pt idx="994">
                  <c:v>4.9502487562189055</c:v>
                </c:pt>
                <c:pt idx="995">
                  <c:v>4.9502982107355864</c:v>
                </c:pt>
                <c:pt idx="996">
                  <c:v>4.9503475670307848</c:v>
                </c:pt>
                <c:pt idx="997">
                  <c:v>4.950396825396826</c:v>
                </c:pt>
                <c:pt idx="998">
                  <c:v>4.9504459861248762</c:v>
                </c:pt>
                <c:pt idx="999">
                  <c:v>4.9504950495049505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AA-47B5-80DF-96C46B80F6F6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Vout (R1=2.2kΩ)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Sheet1!$L$2:$L$1119</c:f>
              <c:numCache>
                <c:formatCode>General</c:formatCode>
                <c:ptCount val="1118"/>
                <c:pt idx="0">
                  <c:v>0.21739130434782608</c:v>
                </c:pt>
                <c:pt idx="1">
                  <c:v>0.41666666666666663</c:v>
                </c:pt>
                <c:pt idx="2">
                  <c:v>0.6</c:v>
                </c:pt>
                <c:pt idx="3">
                  <c:v>0.76923076923076927</c:v>
                </c:pt>
                <c:pt idx="4">
                  <c:v>0.92592592592592582</c:v>
                </c:pt>
                <c:pt idx="5">
                  <c:v>1.0714285714285714</c:v>
                </c:pt>
                <c:pt idx="6">
                  <c:v>1.2068965517241379</c:v>
                </c:pt>
                <c:pt idx="7">
                  <c:v>1.3333333333333333</c:v>
                </c:pt>
                <c:pt idx="8">
                  <c:v>1.4516129032258065</c:v>
                </c:pt>
                <c:pt idx="9">
                  <c:v>1.5625</c:v>
                </c:pt>
                <c:pt idx="10">
                  <c:v>1.6666666666666665</c:v>
                </c:pt>
                <c:pt idx="11">
                  <c:v>1.7647058823529413</c:v>
                </c:pt>
                <c:pt idx="12">
                  <c:v>1.8571428571428572</c:v>
                </c:pt>
                <c:pt idx="13">
                  <c:v>1.9444444444444444</c:v>
                </c:pt>
                <c:pt idx="14">
                  <c:v>2.0270270270270272</c:v>
                </c:pt>
                <c:pt idx="15">
                  <c:v>2.1052631578947367</c:v>
                </c:pt>
                <c:pt idx="16">
                  <c:v>2.1794871794871797</c:v>
                </c:pt>
                <c:pt idx="17">
                  <c:v>2.25</c:v>
                </c:pt>
                <c:pt idx="18">
                  <c:v>2.3170731707317076</c:v>
                </c:pt>
                <c:pt idx="19">
                  <c:v>2.3809523809523809</c:v>
                </c:pt>
                <c:pt idx="20">
                  <c:v>2.441860465116279</c:v>
                </c:pt>
                <c:pt idx="21">
                  <c:v>2.5</c:v>
                </c:pt>
                <c:pt idx="22">
                  <c:v>2.5555555555555554</c:v>
                </c:pt>
                <c:pt idx="23">
                  <c:v>2.6086956521739131</c:v>
                </c:pt>
                <c:pt idx="24">
                  <c:v>2.6595744680851063</c:v>
                </c:pt>
                <c:pt idx="25">
                  <c:v>2.708333333333333</c:v>
                </c:pt>
                <c:pt idx="26">
                  <c:v>2.7551020408163263</c:v>
                </c:pt>
                <c:pt idx="27">
                  <c:v>2.8000000000000003</c:v>
                </c:pt>
                <c:pt idx="28">
                  <c:v>2.8431372549019605</c:v>
                </c:pt>
                <c:pt idx="29">
                  <c:v>2.8846153846153841</c:v>
                </c:pt>
                <c:pt idx="30">
                  <c:v>2.9245283018867925</c:v>
                </c:pt>
                <c:pt idx="31">
                  <c:v>2.9629629629629628</c:v>
                </c:pt>
                <c:pt idx="32">
                  <c:v>3</c:v>
                </c:pt>
                <c:pt idx="33">
                  <c:v>3.0357142857142856</c:v>
                </c:pt>
                <c:pt idx="34">
                  <c:v>3.0701754385964914</c:v>
                </c:pt>
                <c:pt idx="35">
                  <c:v>3.103448275862069</c:v>
                </c:pt>
                <c:pt idx="36">
                  <c:v>3.1355932203389831</c:v>
                </c:pt>
                <c:pt idx="37">
                  <c:v>3.1666666666666665</c:v>
                </c:pt>
                <c:pt idx="38">
                  <c:v>3.1967213114754101</c:v>
                </c:pt>
                <c:pt idx="39">
                  <c:v>3.225806451612903</c:v>
                </c:pt>
                <c:pt idx="40">
                  <c:v>3.253968253968254</c:v>
                </c:pt>
                <c:pt idx="41">
                  <c:v>3.28125</c:v>
                </c:pt>
                <c:pt idx="42">
                  <c:v>3.3076923076923075</c:v>
                </c:pt>
                <c:pt idx="43">
                  <c:v>3.333333333333333</c:v>
                </c:pt>
                <c:pt idx="44">
                  <c:v>3.3582089552238807</c:v>
                </c:pt>
                <c:pt idx="45">
                  <c:v>3.382352941176471</c:v>
                </c:pt>
                <c:pt idx="46">
                  <c:v>3.4057971014492754</c:v>
                </c:pt>
                <c:pt idx="47">
                  <c:v>3.4285714285714288</c:v>
                </c:pt>
                <c:pt idx="48">
                  <c:v>3.4507042253521125</c:v>
                </c:pt>
                <c:pt idx="49">
                  <c:v>3.4722222222222223</c:v>
                </c:pt>
                <c:pt idx="50">
                  <c:v>3.493150684931507</c:v>
                </c:pt>
                <c:pt idx="51">
                  <c:v>3.5135135135135136</c:v>
                </c:pt>
                <c:pt idx="52">
                  <c:v>3.5333333333333332</c:v>
                </c:pt>
                <c:pt idx="53">
                  <c:v>3.5526315789473681</c:v>
                </c:pt>
                <c:pt idx="54">
                  <c:v>3.5714285714285716</c:v>
                </c:pt>
                <c:pt idx="55">
                  <c:v>3.5897435897435899</c:v>
                </c:pt>
                <c:pt idx="56">
                  <c:v>3.6075949367088604</c:v>
                </c:pt>
                <c:pt idx="57">
                  <c:v>3.625</c:v>
                </c:pt>
                <c:pt idx="58">
                  <c:v>3.6419753086419755</c:v>
                </c:pt>
                <c:pt idx="59">
                  <c:v>3.6585365853658534</c:v>
                </c:pt>
                <c:pt idx="60">
                  <c:v>3.6746987951807233</c:v>
                </c:pt>
                <c:pt idx="61">
                  <c:v>3.6904761904761907</c:v>
                </c:pt>
                <c:pt idx="62">
                  <c:v>3.7058823529411766</c:v>
                </c:pt>
                <c:pt idx="63">
                  <c:v>3.7209302325581395</c:v>
                </c:pt>
                <c:pt idx="64">
                  <c:v>3.735632183908046</c:v>
                </c:pt>
                <c:pt idx="65">
                  <c:v>3.75</c:v>
                </c:pt>
                <c:pt idx="66">
                  <c:v>3.7640449438202244</c:v>
                </c:pt>
                <c:pt idx="67">
                  <c:v>3.7777777777777777</c:v>
                </c:pt>
                <c:pt idx="68">
                  <c:v>3.7912087912087911</c:v>
                </c:pt>
                <c:pt idx="69">
                  <c:v>3.804347826086957</c:v>
                </c:pt>
                <c:pt idx="70">
                  <c:v>3.817204301075269</c:v>
                </c:pt>
                <c:pt idx="71">
                  <c:v>3.8297872340425529</c:v>
                </c:pt>
                <c:pt idx="72">
                  <c:v>3.8421052631578947</c:v>
                </c:pt>
                <c:pt idx="73">
                  <c:v>3.854166666666667</c:v>
                </c:pt>
                <c:pt idx="74">
                  <c:v>3.865979381443299</c:v>
                </c:pt>
                <c:pt idx="75">
                  <c:v>3.8775510204081631</c:v>
                </c:pt>
                <c:pt idx="76">
                  <c:v>3.8888888888888888</c:v>
                </c:pt>
                <c:pt idx="77">
                  <c:v>3.9000000000000004</c:v>
                </c:pt>
                <c:pt idx="78">
                  <c:v>3.9108910891089108</c:v>
                </c:pt>
                <c:pt idx="79">
                  <c:v>3.9215686274509802</c:v>
                </c:pt>
                <c:pt idx="80">
                  <c:v>3.9320388349514563</c:v>
                </c:pt>
                <c:pt idx="81">
                  <c:v>3.9423076923076921</c:v>
                </c:pt>
                <c:pt idx="82">
                  <c:v>3.9523809523809521</c:v>
                </c:pt>
                <c:pt idx="83">
                  <c:v>3.9622641509433967</c:v>
                </c:pt>
                <c:pt idx="84">
                  <c:v>3.97196261682243</c:v>
                </c:pt>
                <c:pt idx="85">
                  <c:v>3.9814814814814814</c:v>
                </c:pt>
                <c:pt idx="86">
                  <c:v>3.9908256880733943</c:v>
                </c:pt>
                <c:pt idx="87">
                  <c:v>4</c:v>
                </c:pt>
                <c:pt idx="88">
                  <c:v>4.0090090090090094</c:v>
                </c:pt>
                <c:pt idx="89">
                  <c:v>4.0178571428571432</c:v>
                </c:pt>
                <c:pt idx="90">
                  <c:v>4.0265486725663715</c:v>
                </c:pt>
                <c:pt idx="91">
                  <c:v>4.0350877192982457</c:v>
                </c:pt>
                <c:pt idx="92">
                  <c:v>4.0434782608695654</c:v>
                </c:pt>
                <c:pt idx="93">
                  <c:v>4.0517241379310338</c:v>
                </c:pt>
                <c:pt idx="94">
                  <c:v>4.0598290598290596</c:v>
                </c:pt>
                <c:pt idx="95">
                  <c:v>4.0677966101694913</c:v>
                </c:pt>
                <c:pt idx="96">
                  <c:v>4.0756302521008401</c:v>
                </c:pt>
                <c:pt idx="97">
                  <c:v>4.083333333333333</c:v>
                </c:pt>
                <c:pt idx="98">
                  <c:v>4.0909090909090908</c:v>
                </c:pt>
                <c:pt idx="99">
                  <c:v>4.0983606557377055</c:v>
                </c:pt>
                <c:pt idx="100">
                  <c:v>4.1056910569105689</c:v>
                </c:pt>
                <c:pt idx="101">
                  <c:v>4.112903225806452</c:v>
                </c:pt>
                <c:pt idx="102">
                  <c:v>4.12</c:v>
                </c:pt>
                <c:pt idx="103">
                  <c:v>4.1269841269841265</c:v>
                </c:pt>
                <c:pt idx="104">
                  <c:v>4.1338582677165352</c:v>
                </c:pt>
                <c:pt idx="105">
                  <c:v>4.140625</c:v>
                </c:pt>
                <c:pt idx="106">
                  <c:v>4.1472868217054266</c:v>
                </c:pt>
                <c:pt idx="107">
                  <c:v>4.1538461538461542</c:v>
                </c:pt>
                <c:pt idx="108">
                  <c:v>4.1603053435114505</c:v>
                </c:pt>
                <c:pt idx="109">
                  <c:v>4.166666666666667</c:v>
                </c:pt>
                <c:pt idx="110">
                  <c:v>4.1729323308270674</c:v>
                </c:pt>
                <c:pt idx="111">
                  <c:v>4.1791044776119399</c:v>
                </c:pt>
                <c:pt idx="112">
                  <c:v>4.1851851851851851</c:v>
                </c:pt>
                <c:pt idx="113">
                  <c:v>4.1911764705882355</c:v>
                </c:pt>
                <c:pt idx="114">
                  <c:v>4.1970802919708028</c:v>
                </c:pt>
                <c:pt idx="115">
                  <c:v>4.2028985507246377</c:v>
                </c:pt>
                <c:pt idx="116">
                  <c:v>4.2086330935251794</c:v>
                </c:pt>
                <c:pt idx="117">
                  <c:v>4.2142857142857144</c:v>
                </c:pt>
                <c:pt idx="118">
                  <c:v>4.2198581560283692</c:v>
                </c:pt>
                <c:pt idx="119">
                  <c:v>4.225352112676056</c:v>
                </c:pt>
                <c:pt idx="120">
                  <c:v>4.2307692307692308</c:v>
                </c:pt>
                <c:pt idx="121">
                  <c:v>4.2361111111111107</c:v>
                </c:pt>
                <c:pt idx="122">
                  <c:v>4.2413793103448274</c:v>
                </c:pt>
                <c:pt idx="123">
                  <c:v>4.2465753424657535</c:v>
                </c:pt>
                <c:pt idx="124">
                  <c:v>4.2517006802721085</c:v>
                </c:pt>
                <c:pt idx="125">
                  <c:v>4.2567567567567561</c:v>
                </c:pt>
                <c:pt idx="126">
                  <c:v>4.2617449664429525</c:v>
                </c:pt>
                <c:pt idx="127">
                  <c:v>4.2666666666666666</c:v>
                </c:pt>
                <c:pt idx="128">
                  <c:v>4.2715231788079473</c:v>
                </c:pt>
                <c:pt idx="129">
                  <c:v>4.2763157894736841</c:v>
                </c:pt>
                <c:pt idx="130">
                  <c:v>4.2810457516339868</c:v>
                </c:pt>
                <c:pt idx="131">
                  <c:v>4.2857142857142856</c:v>
                </c:pt>
                <c:pt idx="132">
                  <c:v>4.290322580645161</c:v>
                </c:pt>
                <c:pt idx="133">
                  <c:v>4.2948717948717947</c:v>
                </c:pt>
                <c:pt idx="134">
                  <c:v>4.2993630573248414</c:v>
                </c:pt>
                <c:pt idx="135">
                  <c:v>4.3037974683544302</c:v>
                </c:pt>
                <c:pt idx="136">
                  <c:v>4.3081761006289305</c:v>
                </c:pt>
                <c:pt idx="137">
                  <c:v>4.3125</c:v>
                </c:pt>
                <c:pt idx="138">
                  <c:v>4.316770186335404</c:v>
                </c:pt>
                <c:pt idx="139">
                  <c:v>4.3209876543209873</c:v>
                </c:pt>
                <c:pt idx="140">
                  <c:v>4.3251533742331292</c:v>
                </c:pt>
                <c:pt idx="141">
                  <c:v>4.3292682926829267</c:v>
                </c:pt>
                <c:pt idx="142">
                  <c:v>4.3333333333333339</c:v>
                </c:pt>
                <c:pt idx="143">
                  <c:v>4.3373493975903612</c:v>
                </c:pt>
                <c:pt idx="144">
                  <c:v>4.341317365269461</c:v>
                </c:pt>
                <c:pt idx="145">
                  <c:v>4.3452380952380949</c:v>
                </c:pt>
                <c:pt idx="146">
                  <c:v>4.3491124260355027</c:v>
                </c:pt>
                <c:pt idx="147">
                  <c:v>4.3529411764705888</c:v>
                </c:pt>
                <c:pt idx="148">
                  <c:v>4.3567251461988308</c:v>
                </c:pt>
                <c:pt idx="149">
                  <c:v>4.3604651162790695</c:v>
                </c:pt>
                <c:pt idx="150">
                  <c:v>4.3641618497109826</c:v>
                </c:pt>
                <c:pt idx="151">
                  <c:v>4.3678160919540234</c:v>
                </c:pt>
                <c:pt idx="152">
                  <c:v>4.3714285714285719</c:v>
                </c:pt>
                <c:pt idx="153">
                  <c:v>4.375</c:v>
                </c:pt>
                <c:pt idx="154">
                  <c:v>4.3785310734463279</c:v>
                </c:pt>
                <c:pt idx="155">
                  <c:v>4.3820224719101128</c:v>
                </c:pt>
                <c:pt idx="156">
                  <c:v>4.3854748603351954</c:v>
                </c:pt>
                <c:pt idx="157">
                  <c:v>4.3888888888888893</c:v>
                </c:pt>
                <c:pt idx="158">
                  <c:v>4.3922651933701653</c:v>
                </c:pt>
                <c:pt idx="159">
                  <c:v>4.395604395604396</c:v>
                </c:pt>
                <c:pt idx="160">
                  <c:v>4.3989071038251364</c:v>
                </c:pt>
                <c:pt idx="161">
                  <c:v>4.4021739130434785</c:v>
                </c:pt>
                <c:pt idx="162">
                  <c:v>4.4054054054054053</c:v>
                </c:pt>
                <c:pt idx="163">
                  <c:v>4.408602150537634</c:v>
                </c:pt>
                <c:pt idx="164">
                  <c:v>4.4117647058823533</c:v>
                </c:pt>
                <c:pt idx="165">
                  <c:v>4.4148936170212769</c:v>
                </c:pt>
                <c:pt idx="166">
                  <c:v>4.4179894179894177</c:v>
                </c:pt>
                <c:pt idx="167">
                  <c:v>4.4210526315789469</c:v>
                </c:pt>
                <c:pt idx="168">
                  <c:v>4.4240837696335076</c:v>
                </c:pt>
                <c:pt idx="169">
                  <c:v>4.427083333333333</c:v>
                </c:pt>
                <c:pt idx="170">
                  <c:v>4.4300518134715023</c:v>
                </c:pt>
                <c:pt idx="171">
                  <c:v>4.4329896907216497</c:v>
                </c:pt>
                <c:pt idx="172">
                  <c:v>4.4358974358974361</c:v>
                </c:pt>
                <c:pt idx="173">
                  <c:v>4.4387755102040813</c:v>
                </c:pt>
                <c:pt idx="174">
                  <c:v>4.4416243654822338</c:v>
                </c:pt>
                <c:pt idx="175">
                  <c:v>4.4444444444444446</c:v>
                </c:pt>
                <c:pt idx="176">
                  <c:v>4.4472361809045227</c:v>
                </c:pt>
                <c:pt idx="177">
                  <c:v>4.45</c:v>
                </c:pt>
                <c:pt idx="178">
                  <c:v>4.4527363184079602</c:v>
                </c:pt>
                <c:pt idx="179">
                  <c:v>4.4554455445544559</c:v>
                </c:pt>
                <c:pt idx="180">
                  <c:v>4.458128078817734</c:v>
                </c:pt>
                <c:pt idx="181">
                  <c:v>4.4607843137254903</c:v>
                </c:pt>
                <c:pt idx="182">
                  <c:v>4.4634146341463419</c:v>
                </c:pt>
                <c:pt idx="183">
                  <c:v>4.4660194174757279</c:v>
                </c:pt>
                <c:pt idx="184">
                  <c:v>4.4685990338164245</c:v>
                </c:pt>
                <c:pt idx="185">
                  <c:v>4.4711538461538467</c:v>
                </c:pt>
                <c:pt idx="186">
                  <c:v>4.4736842105263159</c:v>
                </c:pt>
                <c:pt idx="187">
                  <c:v>4.4761904761904763</c:v>
                </c:pt>
                <c:pt idx="188">
                  <c:v>4.4786729857819907</c:v>
                </c:pt>
                <c:pt idx="189">
                  <c:v>4.4811320754716979</c:v>
                </c:pt>
                <c:pt idx="190">
                  <c:v>4.483568075117371</c:v>
                </c:pt>
                <c:pt idx="191">
                  <c:v>4.4859813084112146</c:v>
                </c:pt>
                <c:pt idx="192">
                  <c:v>4.4883720930232558</c:v>
                </c:pt>
                <c:pt idx="193">
                  <c:v>4.4907407407407405</c:v>
                </c:pt>
                <c:pt idx="194">
                  <c:v>4.4930875576036868</c:v>
                </c:pt>
                <c:pt idx="195">
                  <c:v>4.4954128440366974</c:v>
                </c:pt>
                <c:pt idx="196">
                  <c:v>4.4977168949771693</c:v>
                </c:pt>
                <c:pt idx="197">
                  <c:v>4.5</c:v>
                </c:pt>
                <c:pt idx="198">
                  <c:v>4.502262443438914</c:v>
                </c:pt>
                <c:pt idx="199">
                  <c:v>4.5045045045045047</c:v>
                </c:pt>
                <c:pt idx="200">
                  <c:v>4.506726457399103</c:v>
                </c:pt>
                <c:pt idx="201">
                  <c:v>4.5089285714285712</c:v>
                </c:pt>
                <c:pt idx="202">
                  <c:v>4.5111111111111111</c:v>
                </c:pt>
                <c:pt idx="203">
                  <c:v>4.5132743362831853</c:v>
                </c:pt>
                <c:pt idx="204">
                  <c:v>4.5154185022026434</c:v>
                </c:pt>
                <c:pt idx="205">
                  <c:v>4.5175438596491233</c:v>
                </c:pt>
                <c:pt idx="206">
                  <c:v>4.5196506550218345</c:v>
                </c:pt>
                <c:pt idx="207">
                  <c:v>4.5217391304347823</c:v>
                </c:pt>
                <c:pt idx="208">
                  <c:v>4.5238095238095237</c:v>
                </c:pt>
                <c:pt idx="209">
                  <c:v>4.5258620689655169</c:v>
                </c:pt>
                <c:pt idx="210">
                  <c:v>4.5278969957081543</c:v>
                </c:pt>
                <c:pt idx="211">
                  <c:v>4.5299145299145298</c:v>
                </c:pt>
                <c:pt idx="212">
                  <c:v>4.5319148936170208</c:v>
                </c:pt>
                <c:pt idx="213">
                  <c:v>4.5338983050847457</c:v>
                </c:pt>
                <c:pt idx="214">
                  <c:v>4.5358649789029535</c:v>
                </c:pt>
                <c:pt idx="215">
                  <c:v>4.53781512605042</c:v>
                </c:pt>
                <c:pt idx="216">
                  <c:v>4.539748953974895</c:v>
                </c:pt>
                <c:pt idx="217">
                  <c:v>4.541666666666667</c:v>
                </c:pt>
                <c:pt idx="218">
                  <c:v>4.5435684647302903</c:v>
                </c:pt>
                <c:pt idx="219">
                  <c:v>4.545454545454545</c:v>
                </c:pt>
                <c:pt idx="220">
                  <c:v>4.5473251028806585</c:v>
                </c:pt>
                <c:pt idx="221">
                  <c:v>4.5491803278688527</c:v>
                </c:pt>
                <c:pt idx="222">
                  <c:v>4.5510204081632653</c:v>
                </c:pt>
                <c:pt idx="223">
                  <c:v>4.5528455284552845</c:v>
                </c:pt>
                <c:pt idx="224">
                  <c:v>4.5546558704453446</c:v>
                </c:pt>
                <c:pt idx="225">
                  <c:v>4.556451612903226</c:v>
                </c:pt>
                <c:pt idx="226">
                  <c:v>4.5582329317269075</c:v>
                </c:pt>
                <c:pt idx="227">
                  <c:v>4.5600000000000005</c:v>
                </c:pt>
                <c:pt idx="228">
                  <c:v>4.5617529880478083</c:v>
                </c:pt>
                <c:pt idx="229">
                  <c:v>4.5634920634920633</c:v>
                </c:pt>
                <c:pt idx="230">
                  <c:v>4.5652173913043477</c:v>
                </c:pt>
                <c:pt idx="231">
                  <c:v>4.5669291338582676</c:v>
                </c:pt>
                <c:pt idx="232">
                  <c:v>4.5686274509803919</c:v>
                </c:pt>
                <c:pt idx="233">
                  <c:v>4.5703125</c:v>
                </c:pt>
                <c:pt idx="234">
                  <c:v>4.5719844357976651</c:v>
                </c:pt>
                <c:pt idx="235">
                  <c:v>4.5736434108527133</c:v>
                </c:pt>
                <c:pt idx="236">
                  <c:v>4.5752895752895748</c:v>
                </c:pt>
                <c:pt idx="237">
                  <c:v>4.5769230769230766</c:v>
                </c:pt>
                <c:pt idx="238">
                  <c:v>4.578544061302682</c:v>
                </c:pt>
                <c:pt idx="239">
                  <c:v>4.5801526717557248</c:v>
                </c:pt>
                <c:pt idx="240">
                  <c:v>4.5817490494296571</c:v>
                </c:pt>
                <c:pt idx="241">
                  <c:v>4.583333333333333</c:v>
                </c:pt>
                <c:pt idx="242">
                  <c:v>4.584905660377359</c:v>
                </c:pt>
                <c:pt idx="243">
                  <c:v>4.5864661654135332</c:v>
                </c:pt>
                <c:pt idx="244">
                  <c:v>4.5880149812734086</c:v>
                </c:pt>
                <c:pt idx="245">
                  <c:v>4.58955223880597</c:v>
                </c:pt>
                <c:pt idx="246">
                  <c:v>4.5910780669144984</c:v>
                </c:pt>
                <c:pt idx="247">
                  <c:v>4.5925925925925926</c:v>
                </c:pt>
                <c:pt idx="248">
                  <c:v>4.5940959409594093</c:v>
                </c:pt>
                <c:pt idx="249">
                  <c:v>4.5955882352941178</c:v>
                </c:pt>
                <c:pt idx="250">
                  <c:v>4.5970695970695967</c:v>
                </c:pt>
                <c:pt idx="251">
                  <c:v>4.5985401459854014</c:v>
                </c:pt>
                <c:pt idx="252">
                  <c:v>4.6000000000000005</c:v>
                </c:pt>
                <c:pt idx="253">
                  <c:v>4.6014492753623184</c:v>
                </c:pt>
                <c:pt idx="254">
                  <c:v>4.602888086642599</c:v>
                </c:pt>
                <c:pt idx="255">
                  <c:v>4.6043165467625897</c:v>
                </c:pt>
                <c:pt idx="256">
                  <c:v>4.6057347670250897</c:v>
                </c:pt>
                <c:pt idx="257">
                  <c:v>4.6071428571428568</c:v>
                </c:pt>
                <c:pt idx="258">
                  <c:v>4.6085409252669045</c:v>
                </c:pt>
                <c:pt idx="259">
                  <c:v>4.6099290780141846</c:v>
                </c:pt>
                <c:pt idx="260">
                  <c:v>4.6113074204946995</c:v>
                </c:pt>
                <c:pt idx="261">
                  <c:v>4.612676056338028</c:v>
                </c:pt>
                <c:pt idx="262">
                  <c:v>4.6140350877192979</c:v>
                </c:pt>
                <c:pt idx="263">
                  <c:v>4.6153846153846159</c:v>
                </c:pt>
                <c:pt idx="264">
                  <c:v>4.6167247386759582</c:v>
                </c:pt>
                <c:pt idx="265">
                  <c:v>4.6180555555555554</c:v>
                </c:pt>
                <c:pt idx="266">
                  <c:v>4.6193771626297577</c:v>
                </c:pt>
                <c:pt idx="267">
                  <c:v>4.6206896551724137</c:v>
                </c:pt>
                <c:pt idx="268">
                  <c:v>4.6219931271477668</c:v>
                </c:pt>
                <c:pt idx="269">
                  <c:v>4.6232876712328768</c:v>
                </c:pt>
                <c:pt idx="270">
                  <c:v>4.6245733788395906</c:v>
                </c:pt>
                <c:pt idx="271">
                  <c:v>4.6258503401360542</c:v>
                </c:pt>
                <c:pt idx="272">
                  <c:v>4.6271186440677967</c:v>
                </c:pt>
                <c:pt idx="273">
                  <c:v>4.6283783783783781</c:v>
                </c:pt>
                <c:pt idx="274">
                  <c:v>4.6296296296296298</c:v>
                </c:pt>
                <c:pt idx="275">
                  <c:v>4.6308724832214763</c:v>
                </c:pt>
                <c:pt idx="276">
                  <c:v>4.6321070234113719</c:v>
                </c:pt>
                <c:pt idx="277">
                  <c:v>4.6333333333333329</c:v>
                </c:pt>
                <c:pt idx="278">
                  <c:v>4.6345514950166109</c:v>
                </c:pt>
                <c:pt idx="279">
                  <c:v>4.6357615894039732</c:v>
                </c:pt>
                <c:pt idx="280">
                  <c:v>4.6369636963696372</c:v>
                </c:pt>
                <c:pt idx="281">
                  <c:v>4.6381578947368425</c:v>
                </c:pt>
                <c:pt idx="282">
                  <c:v>4.639344262295082</c:v>
                </c:pt>
                <c:pt idx="283">
                  <c:v>4.6405228758169939</c:v>
                </c:pt>
                <c:pt idx="284">
                  <c:v>4.6416938110749184</c:v>
                </c:pt>
                <c:pt idx="285">
                  <c:v>4.6428571428571432</c:v>
                </c:pt>
                <c:pt idx="286">
                  <c:v>4.6440129449838183</c:v>
                </c:pt>
                <c:pt idx="287">
                  <c:v>4.645161290322581</c:v>
                </c:pt>
                <c:pt idx="288">
                  <c:v>4.6463022508038589</c:v>
                </c:pt>
                <c:pt idx="289">
                  <c:v>4.6474358974358978</c:v>
                </c:pt>
                <c:pt idx="290">
                  <c:v>4.6485623003194885</c:v>
                </c:pt>
                <c:pt idx="291">
                  <c:v>4.6496815286624207</c:v>
                </c:pt>
                <c:pt idx="292">
                  <c:v>4.6507936507936511</c:v>
                </c:pt>
                <c:pt idx="293">
                  <c:v>4.6518987341772151</c:v>
                </c:pt>
                <c:pt idx="294">
                  <c:v>4.6529968454258679</c:v>
                </c:pt>
                <c:pt idx="295">
                  <c:v>4.6540880503144653</c:v>
                </c:pt>
                <c:pt idx="296">
                  <c:v>4.6551724137931032</c:v>
                </c:pt>
                <c:pt idx="297">
                  <c:v>4.65625</c:v>
                </c:pt>
                <c:pt idx="298">
                  <c:v>4.657320872274143</c:v>
                </c:pt>
                <c:pt idx="299">
                  <c:v>4.658385093167702</c:v>
                </c:pt>
                <c:pt idx="300">
                  <c:v>4.659442724458204</c:v>
                </c:pt>
                <c:pt idx="301">
                  <c:v>4.6604938271604937</c:v>
                </c:pt>
                <c:pt idx="302">
                  <c:v>4.661538461538461</c:v>
                </c:pt>
                <c:pt idx="303">
                  <c:v>4.6625766871165641</c:v>
                </c:pt>
                <c:pt idx="304">
                  <c:v>4.6636085626911319</c:v>
                </c:pt>
                <c:pt idx="305">
                  <c:v>4.6646341463414638</c:v>
                </c:pt>
                <c:pt idx="306">
                  <c:v>4.66565349544073</c:v>
                </c:pt>
                <c:pt idx="307">
                  <c:v>4.666666666666667</c:v>
                </c:pt>
                <c:pt idx="308">
                  <c:v>4.6676737160120849</c:v>
                </c:pt>
                <c:pt idx="309">
                  <c:v>4.6686746987951802</c:v>
                </c:pt>
                <c:pt idx="310">
                  <c:v>4.6696696696696698</c:v>
                </c:pt>
                <c:pt idx="311">
                  <c:v>4.6706586826347305</c:v>
                </c:pt>
                <c:pt idx="312">
                  <c:v>4.6716417910447756</c:v>
                </c:pt>
                <c:pt idx="313">
                  <c:v>4.6726190476190474</c:v>
                </c:pt>
                <c:pt idx="314">
                  <c:v>4.6735905044510382</c:v>
                </c:pt>
                <c:pt idx="315">
                  <c:v>4.6745562130177518</c:v>
                </c:pt>
                <c:pt idx="316">
                  <c:v>4.6755162241887902</c:v>
                </c:pt>
                <c:pt idx="317">
                  <c:v>4.6764705882352944</c:v>
                </c:pt>
                <c:pt idx="318">
                  <c:v>4.6774193548387091</c:v>
                </c:pt>
                <c:pt idx="319">
                  <c:v>4.6783625730994149</c:v>
                </c:pt>
                <c:pt idx="320">
                  <c:v>4.6793002915451893</c:v>
                </c:pt>
                <c:pt idx="321">
                  <c:v>4.6802325581395348</c:v>
                </c:pt>
                <c:pt idx="322">
                  <c:v>4.6811594202898545</c:v>
                </c:pt>
                <c:pt idx="323">
                  <c:v>4.6820809248554909</c:v>
                </c:pt>
                <c:pt idx="324">
                  <c:v>4.6829971181556198</c:v>
                </c:pt>
                <c:pt idx="325">
                  <c:v>4.6839080459770113</c:v>
                </c:pt>
                <c:pt idx="326">
                  <c:v>4.6848137535816621</c:v>
                </c:pt>
                <c:pt idx="327">
                  <c:v>4.6857142857142859</c:v>
                </c:pt>
                <c:pt idx="328">
                  <c:v>4.6866096866096871</c:v>
                </c:pt>
                <c:pt idx="329">
                  <c:v>4.6875</c:v>
                </c:pt>
                <c:pt idx="330">
                  <c:v>4.6883852691218131</c:v>
                </c:pt>
                <c:pt idx="331">
                  <c:v>4.6892655367231644</c:v>
                </c:pt>
                <c:pt idx="332">
                  <c:v>4.6901408450704221</c:v>
                </c:pt>
                <c:pt idx="333">
                  <c:v>4.691011235955056</c:v>
                </c:pt>
                <c:pt idx="334">
                  <c:v>4.6918767507002803</c:v>
                </c:pt>
                <c:pt idx="335">
                  <c:v>4.6927374301675977</c:v>
                </c:pt>
                <c:pt idx="336">
                  <c:v>4.6935933147632314</c:v>
                </c:pt>
                <c:pt idx="337">
                  <c:v>4.6944444444444446</c:v>
                </c:pt>
                <c:pt idx="338">
                  <c:v>4.6952908587257616</c:v>
                </c:pt>
                <c:pt idx="339">
                  <c:v>4.6961325966850831</c:v>
                </c:pt>
                <c:pt idx="340">
                  <c:v>4.6969696969696972</c:v>
                </c:pt>
                <c:pt idx="341">
                  <c:v>4.697802197802198</c:v>
                </c:pt>
                <c:pt idx="342">
                  <c:v>4.6986301369863011</c:v>
                </c:pt>
                <c:pt idx="343">
                  <c:v>4.6994535519125682</c:v>
                </c:pt>
                <c:pt idx="344">
                  <c:v>4.7002724795640329</c:v>
                </c:pt>
                <c:pt idx="345">
                  <c:v>4.7010869565217392</c:v>
                </c:pt>
                <c:pt idx="346">
                  <c:v>4.7018970189701896</c:v>
                </c:pt>
                <c:pt idx="347">
                  <c:v>4.7027027027027026</c:v>
                </c:pt>
                <c:pt idx="348">
                  <c:v>4.7035040431266841</c:v>
                </c:pt>
                <c:pt idx="349">
                  <c:v>4.7043010752688179</c:v>
                </c:pt>
                <c:pt idx="350">
                  <c:v>4.7050938337801611</c:v>
                </c:pt>
                <c:pt idx="351">
                  <c:v>4.7058823529411766</c:v>
                </c:pt>
                <c:pt idx="352">
                  <c:v>4.706666666666667</c:v>
                </c:pt>
                <c:pt idx="353">
                  <c:v>4.7074468085106389</c:v>
                </c:pt>
                <c:pt idx="354">
                  <c:v>4.7082228116710878</c:v>
                </c:pt>
                <c:pt idx="355">
                  <c:v>4.7089947089947088</c:v>
                </c:pt>
                <c:pt idx="356">
                  <c:v>4.7097625329815305</c:v>
                </c:pt>
                <c:pt idx="357">
                  <c:v>4.7105263157894743</c:v>
                </c:pt>
                <c:pt idx="358">
                  <c:v>4.7112860892388451</c:v>
                </c:pt>
                <c:pt idx="359">
                  <c:v>4.7120418848167542</c:v>
                </c:pt>
                <c:pt idx="360">
                  <c:v>4.7127937336814627</c:v>
                </c:pt>
                <c:pt idx="361">
                  <c:v>4.713541666666667</c:v>
                </c:pt>
                <c:pt idx="362">
                  <c:v>4.7142857142857144</c:v>
                </c:pt>
                <c:pt idx="363">
                  <c:v>4.7150259067357512</c:v>
                </c:pt>
                <c:pt idx="364">
                  <c:v>4.7157622739018095</c:v>
                </c:pt>
                <c:pt idx="365">
                  <c:v>4.7164948453608249</c:v>
                </c:pt>
                <c:pt idx="366">
                  <c:v>4.7172236503856038</c:v>
                </c:pt>
                <c:pt idx="367">
                  <c:v>4.7179487179487181</c:v>
                </c:pt>
                <c:pt idx="368">
                  <c:v>4.718670076726343</c:v>
                </c:pt>
                <c:pt idx="369">
                  <c:v>4.7193877551020407</c:v>
                </c:pt>
                <c:pt idx="370">
                  <c:v>4.7201017811704835</c:v>
                </c:pt>
                <c:pt idx="371">
                  <c:v>4.7208121827411169</c:v>
                </c:pt>
                <c:pt idx="372">
                  <c:v>4.7215189873417724</c:v>
                </c:pt>
                <c:pt idx="373">
                  <c:v>4.7222222222222223</c:v>
                </c:pt>
                <c:pt idx="374">
                  <c:v>4.7229219143576824</c:v>
                </c:pt>
                <c:pt idx="375">
                  <c:v>4.7236180904522609</c:v>
                </c:pt>
                <c:pt idx="376">
                  <c:v>4.7243107769423558</c:v>
                </c:pt>
                <c:pt idx="377">
                  <c:v>4.7249999999999996</c:v>
                </c:pt>
                <c:pt idx="378">
                  <c:v>4.7256857855361591</c:v>
                </c:pt>
                <c:pt idx="379">
                  <c:v>4.7263681592039806</c:v>
                </c:pt>
                <c:pt idx="380">
                  <c:v>4.7270471464019854</c:v>
                </c:pt>
                <c:pt idx="381">
                  <c:v>4.727722772277227</c:v>
                </c:pt>
                <c:pt idx="382">
                  <c:v>4.7283950617283947</c:v>
                </c:pt>
                <c:pt idx="383">
                  <c:v>4.7290640394088665</c:v>
                </c:pt>
                <c:pt idx="384">
                  <c:v>4.7297297297297298</c:v>
                </c:pt>
                <c:pt idx="385">
                  <c:v>4.7303921568627452</c:v>
                </c:pt>
                <c:pt idx="386">
                  <c:v>4.7310513447432765</c:v>
                </c:pt>
                <c:pt idx="387">
                  <c:v>4.7317073170731705</c:v>
                </c:pt>
                <c:pt idx="388">
                  <c:v>4.7323600973236006</c:v>
                </c:pt>
                <c:pt idx="389">
                  <c:v>4.733009708737864</c:v>
                </c:pt>
                <c:pt idx="390">
                  <c:v>4.7336561743341408</c:v>
                </c:pt>
                <c:pt idx="391">
                  <c:v>4.7342995169082123</c:v>
                </c:pt>
                <c:pt idx="392">
                  <c:v>4.7349397590361448</c:v>
                </c:pt>
                <c:pt idx="393">
                  <c:v>4.7355769230769234</c:v>
                </c:pt>
                <c:pt idx="394">
                  <c:v>4.7362110311750598</c:v>
                </c:pt>
                <c:pt idx="395">
                  <c:v>4.7368421052631575</c:v>
                </c:pt>
                <c:pt idx="396">
                  <c:v>4.7374701670644388</c:v>
                </c:pt>
                <c:pt idx="397">
                  <c:v>4.7380952380952381</c:v>
                </c:pt>
                <c:pt idx="398">
                  <c:v>4.7387173396674589</c:v>
                </c:pt>
                <c:pt idx="399">
                  <c:v>4.7393364928909953</c:v>
                </c:pt>
                <c:pt idx="400">
                  <c:v>4.7399527186761228</c:v>
                </c:pt>
                <c:pt idx="401">
                  <c:v>4.7405660377358485</c:v>
                </c:pt>
                <c:pt idx="402">
                  <c:v>4.7411764705882353</c:v>
                </c:pt>
                <c:pt idx="403">
                  <c:v>4.7417840375586859</c:v>
                </c:pt>
                <c:pt idx="404">
                  <c:v>4.7423887587822016</c:v>
                </c:pt>
                <c:pt idx="405">
                  <c:v>4.7429906542056077</c:v>
                </c:pt>
                <c:pt idx="406">
                  <c:v>4.7435897435897436</c:v>
                </c:pt>
                <c:pt idx="407">
                  <c:v>4.7441860465116283</c:v>
                </c:pt>
                <c:pt idx="408">
                  <c:v>4.7447795823665899</c:v>
                </c:pt>
                <c:pt idx="409">
                  <c:v>4.7453703703703702</c:v>
                </c:pt>
                <c:pt idx="410">
                  <c:v>4.7459584295612007</c:v>
                </c:pt>
                <c:pt idx="411">
                  <c:v>4.7465437788018434</c:v>
                </c:pt>
                <c:pt idx="412">
                  <c:v>4.7471264367816088</c:v>
                </c:pt>
                <c:pt idx="413">
                  <c:v>4.7477064220183482</c:v>
                </c:pt>
                <c:pt idx="414">
                  <c:v>4.748283752860412</c:v>
                </c:pt>
                <c:pt idx="415">
                  <c:v>4.7488584474885842</c:v>
                </c:pt>
                <c:pt idx="416">
                  <c:v>4.7494305239179955</c:v>
                </c:pt>
                <c:pt idx="417">
                  <c:v>4.75</c:v>
                </c:pt>
                <c:pt idx="418">
                  <c:v>4.7505668934240362</c:v>
                </c:pt>
                <c:pt idx="419">
                  <c:v>4.751131221719457</c:v>
                </c:pt>
                <c:pt idx="420">
                  <c:v>4.751693002257336</c:v>
                </c:pt>
                <c:pt idx="421">
                  <c:v>4.7522522522522523</c:v>
                </c:pt>
                <c:pt idx="422">
                  <c:v>4.7528089887640448</c:v>
                </c:pt>
                <c:pt idx="423">
                  <c:v>4.7533632286995511</c:v>
                </c:pt>
                <c:pt idx="424">
                  <c:v>4.7539149888143175</c:v>
                </c:pt>
                <c:pt idx="425">
                  <c:v>4.7544642857142856</c:v>
                </c:pt>
                <c:pt idx="426">
                  <c:v>4.7550111358574609</c:v>
                </c:pt>
                <c:pt idx="427">
                  <c:v>4.7555555555555555</c:v>
                </c:pt>
                <c:pt idx="428">
                  <c:v>4.7560975609756095</c:v>
                </c:pt>
                <c:pt idx="429">
                  <c:v>4.7566371681415927</c:v>
                </c:pt>
                <c:pt idx="430">
                  <c:v>4.7571743929359824</c:v>
                </c:pt>
                <c:pt idx="431">
                  <c:v>4.7577092511013213</c:v>
                </c:pt>
                <c:pt idx="432">
                  <c:v>4.7582417582417582</c:v>
                </c:pt>
                <c:pt idx="433">
                  <c:v>4.7587719298245617</c:v>
                </c:pt>
                <c:pt idx="434">
                  <c:v>4.7592997811816193</c:v>
                </c:pt>
                <c:pt idx="435">
                  <c:v>4.7598253275109172</c:v>
                </c:pt>
                <c:pt idx="436">
                  <c:v>4.7603485838779953</c:v>
                </c:pt>
                <c:pt idx="437">
                  <c:v>4.7608695652173916</c:v>
                </c:pt>
                <c:pt idx="438">
                  <c:v>4.7613882863340562</c:v>
                </c:pt>
                <c:pt idx="439">
                  <c:v>4.7619047619047619</c:v>
                </c:pt>
                <c:pt idx="440">
                  <c:v>4.7624190064794822</c:v>
                </c:pt>
                <c:pt idx="441">
                  <c:v>4.7629310344827589</c:v>
                </c:pt>
                <c:pt idx="442">
                  <c:v>4.763440860215054</c:v>
                </c:pt>
                <c:pt idx="443">
                  <c:v>4.7639484978540771</c:v>
                </c:pt>
                <c:pt idx="444">
                  <c:v>4.7644539614561028</c:v>
                </c:pt>
                <c:pt idx="445">
                  <c:v>4.7649572649572649</c:v>
                </c:pt>
                <c:pt idx="446">
                  <c:v>4.7654584221748406</c:v>
                </c:pt>
                <c:pt idx="447">
                  <c:v>4.7659574468085104</c:v>
                </c:pt>
                <c:pt idx="448">
                  <c:v>4.7664543524416132</c:v>
                </c:pt>
                <c:pt idx="449">
                  <c:v>4.7669491525423728</c:v>
                </c:pt>
                <c:pt idx="450">
                  <c:v>4.7674418604651168</c:v>
                </c:pt>
                <c:pt idx="451">
                  <c:v>4.7679324894514767</c:v>
                </c:pt>
                <c:pt idx="452">
                  <c:v>4.7684210526315791</c:v>
                </c:pt>
                <c:pt idx="453">
                  <c:v>4.76890756302521</c:v>
                </c:pt>
                <c:pt idx="454">
                  <c:v>4.7693920335429771</c:v>
                </c:pt>
                <c:pt idx="455">
                  <c:v>4.7698744769874484</c:v>
                </c:pt>
                <c:pt idx="456">
                  <c:v>4.7703549060542798</c:v>
                </c:pt>
                <c:pt idx="457">
                  <c:v>4.7708333333333339</c:v>
                </c:pt>
                <c:pt idx="458">
                  <c:v>4.7713097713097712</c:v>
                </c:pt>
                <c:pt idx="459">
                  <c:v>4.7717842323651452</c:v>
                </c:pt>
                <c:pt idx="460">
                  <c:v>4.7722567287784674</c:v>
                </c:pt>
                <c:pt idx="461">
                  <c:v>4.7727272727272734</c:v>
                </c:pt>
                <c:pt idx="462">
                  <c:v>4.7731958762886597</c:v>
                </c:pt>
                <c:pt idx="463">
                  <c:v>4.7736625514403288</c:v>
                </c:pt>
                <c:pt idx="464">
                  <c:v>4.7741273100616013</c:v>
                </c:pt>
                <c:pt idx="465">
                  <c:v>4.7745901639344259</c:v>
                </c:pt>
                <c:pt idx="466">
                  <c:v>4.7750511247443761</c:v>
                </c:pt>
                <c:pt idx="467">
                  <c:v>4.7755102040816331</c:v>
                </c:pt>
                <c:pt idx="468">
                  <c:v>4.775967413441955</c:v>
                </c:pt>
                <c:pt idx="469">
                  <c:v>4.7764227642276422</c:v>
                </c:pt>
                <c:pt idx="470">
                  <c:v>4.7768762677484791</c:v>
                </c:pt>
                <c:pt idx="471">
                  <c:v>4.7773279352226723</c:v>
                </c:pt>
                <c:pt idx="472">
                  <c:v>4.7777777777777777</c:v>
                </c:pt>
                <c:pt idx="473">
                  <c:v>4.778225806451613</c:v>
                </c:pt>
                <c:pt idx="474">
                  <c:v>4.7786720321931595</c:v>
                </c:pt>
                <c:pt idx="475">
                  <c:v>4.7791164658634537</c:v>
                </c:pt>
                <c:pt idx="476">
                  <c:v>4.7795591182364729</c:v>
                </c:pt>
                <c:pt idx="477">
                  <c:v>4.7799999999999994</c:v>
                </c:pt>
                <c:pt idx="478">
                  <c:v>4.780439121756487</c:v>
                </c:pt>
                <c:pt idx="479">
                  <c:v>4.7808764940239046</c:v>
                </c:pt>
                <c:pt idx="480">
                  <c:v>4.7813121272365802</c:v>
                </c:pt>
                <c:pt idx="481">
                  <c:v>4.7817460317460316</c:v>
                </c:pt>
                <c:pt idx="482">
                  <c:v>4.782178217821782</c:v>
                </c:pt>
                <c:pt idx="483">
                  <c:v>4.7826086956521738</c:v>
                </c:pt>
                <c:pt idx="484">
                  <c:v>4.7830374753451679</c:v>
                </c:pt>
                <c:pt idx="485">
                  <c:v>4.7834645669291334</c:v>
                </c:pt>
                <c:pt idx="486">
                  <c:v>4.7838899803536341</c:v>
                </c:pt>
                <c:pt idx="487">
                  <c:v>4.784313725490196</c:v>
                </c:pt>
                <c:pt idx="488">
                  <c:v>4.7847358121330723</c:v>
                </c:pt>
                <c:pt idx="489">
                  <c:v>4.78515625</c:v>
                </c:pt>
                <c:pt idx="490">
                  <c:v>4.7855750487329436</c:v>
                </c:pt>
                <c:pt idx="491">
                  <c:v>4.7859922178988326</c:v>
                </c:pt>
                <c:pt idx="492">
                  <c:v>4.7864077669902914</c:v>
                </c:pt>
                <c:pt idx="493">
                  <c:v>4.7868217054263571</c:v>
                </c:pt>
                <c:pt idx="494">
                  <c:v>4.7872340425531918</c:v>
                </c:pt>
                <c:pt idx="495">
                  <c:v>4.7876447876447878</c:v>
                </c:pt>
                <c:pt idx="496">
                  <c:v>4.7880539499036603</c:v>
                </c:pt>
                <c:pt idx="497">
                  <c:v>4.7884615384615383</c:v>
                </c:pt>
                <c:pt idx="498">
                  <c:v>4.7888675623800383</c:v>
                </c:pt>
                <c:pt idx="499">
                  <c:v>4.7892720306513406</c:v>
                </c:pt>
                <c:pt idx="500">
                  <c:v>4.7896749521988529</c:v>
                </c:pt>
                <c:pt idx="501">
                  <c:v>4.7900763358778624</c:v>
                </c:pt>
                <c:pt idx="502">
                  <c:v>4.7904761904761903</c:v>
                </c:pt>
                <c:pt idx="503">
                  <c:v>4.7908745247148286</c:v>
                </c:pt>
                <c:pt idx="504">
                  <c:v>4.7912713472485766</c:v>
                </c:pt>
                <c:pt idx="505">
                  <c:v>4.791666666666667</c:v>
                </c:pt>
                <c:pt idx="506">
                  <c:v>4.792060491493384</c:v>
                </c:pt>
                <c:pt idx="507">
                  <c:v>4.7924528301886795</c:v>
                </c:pt>
                <c:pt idx="508">
                  <c:v>4.792843691148776</c:v>
                </c:pt>
                <c:pt idx="509">
                  <c:v>4.7932330827067666</c:v>
                </c:pt>
                <c:pt idx="510">
                  <c:v>4.7936210131332082</c:v>
                </c:pt>
                <c:pt idx="511">
                  <c:v>4.7940074906367043</c:v>
                </c:pt>
                <c:pt idx="512">
                  <c:v>4.7943925233644862</c:v>
                </c:pt>
                <c:pt idx="513">
                  <c:v>4.794776119402985</c:v>
                </c:pt>
                <c:pt idx="514">
                  <c:v>4.7951582867783991</c:v>
                </c:pt>
                <c:pt idx="515">
                  <c:v>4.7955390334572492</c:v>
                </c:pt>
                <c:pt idx="516">
                  <c:v>4.795918367346939</c:v>
                </c:pt>
                <c:pt idx="517">
                  <c:v>4.7962962962962958</c:v>
                </c:pt>
                <c:pt idx="518">
                  <c:v>4.7966728280961188</c:v>
                </c:pt>
                <c:pt idx="519">
                  <c:v>4.7970479704797047</c:v>
                </c:pt>
                <c:pt idx="520">
                  <c:v>4.7974217311233884</c:v>
                </c:pt>
                <c:pt idx="521">
                  <c:v>4.7977941176470589</c:v>
                </c:pt>
                <c:pt idx="522">
                  <c:v>4.7981651376146788</c:v>
                </c:pt>
                <c:pt idx="523">
                  <c:v>4.7985347985347984</c:v>
                </c:pt>
                <c:pt idx="524">
                  <c:v>4.7989031078610607</c:v>
                </c:pt>
                <c:pt idx="525">
                  <c:v>4.7992700729927007</c:v>
                </c:pt>
                <c:pt idx="526">
                  <c:v>4.7996357012750455</c:v>
                </c:pt>
                <c:pt idx="527">
                  <c:v>4.8</c:v>
                </c:pt>
                <c:pt idx="528">
                  <c:v>4.8003629764065341</c:v>
                </c:pt>
                <c:pt idx="529">
                  <c:v>4.8007246376811601</c:v>
                </c:pt>
                <c:pt idx="530">
                  <c:v>4.8010849909584081</c:v>
                </c:pt>
                <c:pt idx="531">
                  <c:v>4.8014440433212995</c:v>
                </c:pt>
                <c:pt idx="532">
                  <c:v>4.8018018018018012</c:v>
                </c:pt>
                <c:pt idx="533">
                  <c:v>4.8021582733812949</c:v>
                </c:pt>
                <c:pt idx="534">
                  <c:v>4.8025134649910237</c:v>
                </c:pt>
                <c:pt idx="535">
                  <c:v>4.8028673835125444</c:v>
                </c:pt>
                <c:pt idx="536">
                  <c:v>4.8032200357781747</c:v>
                </c:pt>
                <c:pt idx="537">
                  <c:v>4.8035714285714288</c:v>
                </c:pt>
                <c:pt idx="538">
                  <c:v>4.8039215686274508</c:v>
                </c:pt>
                <c:pt idx="539">
                  <c:v>4.8042704626334523</c:v>
                </c:pt>
                <c:pt idx="540">
                  <c:v>4.80461811722913</c:v>
                </c:pt>
                <c:pt idx="541">
                  <c:v>4.8049645390070923</c:v>
                </c:pt>
                <c:pt idx="542">
                  <c:v>4.8053097345132745</c:v>
                </c:pt>
                <c:pt idx="543">
                  <c:v>4.8056537102473493</c:v>
                </c:pt>
                <c:pt idx="544">
                  <c:v>4.8059964726631392</c:v>
                </c:pt>
                <c:pt idx="545">
                  <c:v>4.806338028169014</c:v>
                </c:pt>
                <c:pt idx="546">
                  <c:v>4.8066783831282951</c:v>
                </c:pt>
                <c:pt idx="547">
                  <c:v>4.807017543859649</c:v>
                </c:pt>
                <c:pt idx="548">
                  <c:v>4.807355516637478</c:v>
                </c:pt>
                <c:pt idx="549">
                  <c:v>4.8076923076923075</c:v>
                </c:pt>
                <c:pt idx="550">
                  <c:v>4.8080279232111698</c:v>
                </c:pt>
                <c:pt idx="551">
                  <c:v>4.8083623693379787</c:v>
                </c:pt>
                <c:pt idx="552">
                  <c:v>4.8086956521739133</c:v>
                </c:pt>
                <c:pt idx="553">
                  <c:v>4.8090277777777777</c:v>
                </c:pt>
                <c:pt idx="554">
                  <c:v>4.8093587521663776</c:v>
                </c:pt>
                <c:pt idx="555">
                  <c:v>4.8096885813148784</c:v>
                </c:pt>
                <c:pt idx="556">
                  <c:v>4.810017271157168</c:v>
                </c:pt>
                <c:pt idx="557">
                  <c:v>4.8103448275862073</c:v>
                </c:pt>
                <c:pt idx="558">
                  <c:v>4.8106712564543894</c:v>
                </c:pt>
                <c:pt idx="559">
                  <c:v>4.8109965635738829</c:v>
                </c:pt>
                <c:pt idx="560">
                  <c:v>4.8113207547169807</c:v>
                </c:pt>
                <c:pt idx="561">
                  <c:v>4.8116438356164384</c:v>
                </c:pt>
                <c:pt idx="562">
                  <c:v>4.8119658119658117</c:v>
                </c:pt>
                <c:pt idx="563">
                  <c:v>4.8122866894197953</c:v>
                </c:pt>
                <c:pt idx="564">
                  <c:v>4.8126064735945482</c:v>
                </c:pt>
                <c:pt idx="565">
                  <c:v>4.8129251700680271</c:v>
                </c:pt>
                <c:pt idx="566">
                  <c:v>4.8132427843803054</c:v>
                </c:pt>
                <c:pt idx="567">
                  <c:v>4.8135593220338988</c:v>
                </c:pt>
                <c:pt idx="568">
                  <c:v>4.8138747884940782</c:v>
                </c:pt>
                <c:pt idx="569">
                  <c:v>4.8141891891891895</c:v>
                </c:pt>
                <c:pt idx="570">
                  <c:v>4.8145025295109614</c:v>
                </c:pt>
                <c:pt idx="571">
                  <c:v>4.8148148148148149</c:v>
                </c:pt>
                <c:pt idx="572">
                  <c:v>4.8151260504201678</c:v>
                </c:pt>
                <c:pt idx="573">
                  <c:v>4.8154362416107386</c:v>
                </c:pt>
                <c:pt idx="574">
                  <c:v>4.8157453936348409</c:v>
                </c:pt>
                <c:pt idx="575">
                  <c:v>4.816053511705686</c:v>
                </c:pt>
                <c:pt idx="576">
                  <c:v>4.8163606010016693</c:v>
                </c:pt>
                <c:pt idx="577">
                  <c:v>4.8166666666666664</c:v>
                </c:pt>
                <c:pt idx="578">
                  <c:v>4.8169717138103163</c:v>
                </c:pt>
                <c:pt idx="579">
                  <c:v>4.8172757475083055</c:v>
                </c:pt>
                <c:pt idx="580">
                  <c:v>4.817578772802654</c:v>
                </c:pt>
                <c:pt idx="581">
                  <c:v>4.8178807947019866</c:v>
                </c:pt>
                <c:pt idx="582">
                  <c:v>4.8181818181818183</c:v>
                </c:pt>
                <c:pt idx="583">
                  <c:v>4.8184818481848186</c:v>
                </c:pt>
                <c:pt idx="584">
                  <c:v>4.8187808896210873</c:v>
                </c:pt>
                <c:pt idx="585">
                  <c:v>4.8190789473684212</c:v>
                </c:pt>
                <c:pt idx="586">
                  <c:v>4.819376026272578</c:v>
                </c:pt>
                <c:pt idx="587">
                  <c:v>4.8196721311475414</c:v>
                </c:pt>
                <c:pt idx="588">
                  <c:v>4.8199672667757776</c:v>
                </c:pt>
                <c:pt idx="589">
                  <c:v>4.8202614379084965</c:v>
                </c:pt>
                <c:pt idx="590">
                  <c:v>4.8205546492659055</c:v>
                </c:pt>
                <c:pt idx="591">
                  <c:v>4.8208469055374596</c:v>
                </c:pt>
                <c:pt idx="592">
                  <c:v>4.821138211382114</c:v>
                </c:pt>
                <c:pt idx="593">
                  <c:v>4.8214285714285712</c:v>
                </c:pt>
                <c:pt idx="594">
                  <c:v>4.8217179902755269</c:v>
                </c:pt>
                <c:pt idx="595">
                  <c:v>4.8220064724919096</c:v>
                </c:pt>
                <c:pt idx="596">
                  <c:v>4.8222940226171245</c:v>
                </c:pt>
                <c:pt idx="597">
                  <c:v>4.82258064516129</c:v>
                </c:pt>
                <c:pt idx="598">
                  <c:v>4.8228663446054751</c:v>
                </c:pt>
                <c:pt idx="599">
                  <c:v>4.823151125401929</c:v>
                </c:pt>
                <c:pt idx="600">
                  <c:v>4.8234349919743185</c:v>
                </c:pt>
                <c:pt idx="601">
                  <c:v>4.8237179487179489</c:v>
                </c:pt>
                <c:pt idx="602">
                  <c:v>4.8239999999999998</c:v>
                </c:pt>
                <c:pt idx="603">
                  <c:v>4.8242811501597442</c:v>
                </c:pt>
                <c:pt idx="604">
                  <c:v>4.8245614035087723</c:v>
                </c:pt>
                <c:pt idx="605">
                  <c:v>4.8248407643312099</c:v>
                </c:pt>
                <c:pt idx="606">
                  <c:v>4.8251192368839426</c:v>
                </c:pt>
                <c:pt idx="607">
                  <c:v>4.8253968253968251</c:v>
                </c:pt>
                <c:pt idx="608">
                  <c:v>4.8256735340728998</c:v>
                </c:pt>
                <c:pt idx="609">
                  <c:v>4.825949367088608</c:v>
                </c:pt>
                <c:pt idx="610">
                  <c:v>4.8262243285939972</c:v>
                </c:pt>
                <c:pt idx="611">
                  <c:v>4.8264984227129339</c:v>
                </c:pt>
                <c:pt idx="612">
                  <c:v>4.8267716535433074</c:v>
                </c:pt>
                <c:pt idx="613">
                  <c:v>4.8270440251572326</c:v>
                </c:pt>
                <c:pt idx="614">
                  <c:v>4.8273155416012559</c:v>
                </c:pt>
                <c:pt idx="615">
                  <c:v>4.8275862068965516</c:v>
                </c:pt>
                <c:pt idx="616">
                  <c:v>4.8278560250391234</c:v>
                </c:pt>
                <c:pt idx="617">
                  <c:v>4.828125</c:v>
                </c:pt>
                <c:pt idx="618">
                  <c:v>4.8283931357254293</c:v>
                </c:pt>
                <c:pt idx="619">
                  <c:v>4.8286604361370715</c:v>
                </c:pt>
                <c:pt idx="620">
                  <c:v>4.8289269051321924</c:v>
                </c:pt>
                <c:pt idx="621">
                  <c:v>4.829192546583851</c:v>
                </c:pt>
                <c:pt idx="622">
                  <c:v>4.829457364341085</c:v>
                </c:pt>
                <c:pt idx="623">
                  <c:v>4.8297213622291029</c:v>
                </c:pt>
                <c:pt idx="624">
                  <c:v>4.8299845440494593</c:v>
                </c:pt>
                <c:pt idx="625">
                  <c:v>4.8302469135802468</c:v>
                </c:pt>
                <c:pt idx="626">
                  <c:v>4.8305084745762707</c:v>
                </c:pt>
                <c:pt idx="627">
                  <c:v>4.8307692307692305</c:v>
                </c:pt>
                <c:pt idx="628">
                  <c:v>4.8310291858678953</c:v>
                </c:pt>
                <c:pt idx="629">
                  <c:v>4.8312883435582821</c:v>
                </c:pt>
                <c:pt idx="630">
                  <c:v>4.8315467075038292</c:v>
                </c:pt>
                <c:pt idx="631">
                  <c:v>4.8318042813455655</c:v>
                </c:pt>
                <c:pt idx="632">
                  <c:v>4.8320610687022905</c:v>
                </c:pt>
                <c:pt idx="633">
                  <c:v>4.8323170731707314</c:v>
                </c:pt>
                <c:pt idx="634">
                  <c:v>4.8325722983257231</c:v>
                </c:pt>
                <c:pt idx="635">
                  <c:v>4.8328267477203646</c:v>
                </c:pt>
                <c:pt idx="636">
                  <c:v>4.8330804248861909</c:v>
                </c:pt>
                <c:pt idx="637">
                  <c:v>4.833333333333333</c:v>
                </c:pt>
                <c:pt idx="638">
                  <c:v>4.8335854765506809</c:v>
                </c:pt>
                <c:pt idx="639">
                  <c:v>4.8338368580060429</c:v>
                </c:pt>
                <c:pt idx="640">
                  <c:v>4.8340874811463044</c:v>
                </c:pt>
                <c:pt idx="641">
                  <c:v>4.8343373493975905</c:v>
                </c:pt>
                <c:pt idx="642">
                  <c:v>4.8345864661654137</c:v>
                </c:pt>
                <c:pt idx="643">
                  <c:v>4.8348348348348349</c:v>
                </c:pt>
                <c:pt idx="644">
                  <c:v>4.8350824587706152</c:v>
                </c:pt>
                <c:pt idx="645">
                  <c:v>4.8353293413173652</c:v>
                </c:pt>
                <c:pt idx="646">
                  <c:v>4.8355754857997013</c:v>
                </c:pt>
                <c:pt idx="647">
                  <c:v>4.8358208955223878</c:v>
                </c:pt>
                <c:pt idx="648">
                  <c:v>4.8360655737704921</c:v>
                </c:pt>
                <c:pt idx="649">
                  <c:v>4.8363095238095237</c:v>
                </c:pt>
                <c:pt idx="650">
                  <c:v>4.8365527488855866</c:v>
                </c:pt>
                <c:pt idx="651">
                  <c:v>4.8367952522255191</c:v>
                </c:pt>
                <c:pt idx="652">
                  <c:v>4.837037037037037</c:v>
                </c:pt>
                <c:pt idx="653">
                  <c:v>4.8372781065088759</c:v>
                </c:pt>
                <c:pt idx="654">
                  <c:v>4.8375184638109303</c:v>
                </c:pt>
                <c:pt idx="655">
                  <c:v>4.8377581120943951</c:v>
                </c:pt>
                <c:pt idx="656">
                  <c:v>4.8379970544918995</c:v>
                </c:pt>
                <c:pt idx="657">
                  <c:v>4.8382352941176467</c:v>
                </c:pt>
                <c:pt idx="658">
                  <c:v>4.8384728340675478</c:v>
                </c:pt>
                <c:pt idx="659">
                  <c:v>4.838709677419355</c:v>
                </c:pt>
                <c:pt idx="660">
                  <c:v>4.8389458272327968</c:v>
                </c:pt>
                <c:pt idx="661">
                  <c:v>4.8391812865497075</c:v>
                </c:pt>
                <c:pt idx="662">
                  <c:v>4.8394160583941606</c:v>
                </c:pt>
                <c:pt idx="663">
                  <c:v>4.8396501457725947</c:v>
                </c:pt>
                <c:pt idx="664">
                  <c:v>4.8398835516739442</c:v>
                </c:pt>
                <c:pt idx="665">
                  <c:v>4.8401162790697674</c:v>
                </c:pt>
                <c:pt idx="666">
                  <c:v>4.8403483309143684</c:v>
                </c:pt>
                <c:pt idx="667">
                  <c:v>4.8405797101449277</c:v>
                </c:pt>
                <c:pt idx="668">
                  <c:v>4.8408104196816213</c:v>
                </c:pt>
                <c:pt idx="669">
                  <c:v>4.8410404624277454</c:v>
                </c:pt>
                <c:pt idx="670">
                  <c:v>4.8412698412698409</c:v>
                </c:pt>
                <c:pt idx="671">
                  <c:v>4.8414985590778095</c:v>
                </c:pt>
                <c:pt idx="672">
                  <c:v>4.8417266187050361</c:v>
                </c:pt>
                <c:pt idx="673">
                  <c:v>4.8419540229885056</c:v>
                </c:pt>
                <c:pt idx="674">
                  <c:v>4.8421807747489236</c:v>
                </c:pt>
                <c:pt idx="675">
                  <c:v>4.8424068767908306</c:v>
                </c:pt>
                <c:pt idx="676">
                  <c:v>4.8426323319027178</c:v>
                </c:pt>
                <c:pt idx="677">
                  <c:v>4.8428571428571425</c:v>
                </c:pt>
                <c:pt idx="678">
                  <c:v>4.8430813124108418</c:v>
                </c:pt>
                <c:pt idx="679">
                  <c:v>4.8433048433048427</c:v>
                </c:pt>
                <c:pt idx="680">
                  <c:v>4.8435277382645801</c:v>
                </c:pt>
                <c:pt idx="681">
                  <c:v>4.84375</c:v>
                </c:pt>
                <c:pt idx="682">
                  <c:v>4.8439716312056733</c:v>
                </c:pt>
                <c:pt idx="683">
                  <c:v>4.8441926345609065</c:v>
                </c:pt>
                <c:pt idx="684">
                  <c:v>4.844413012729845</c:v>
                </c:pt>
                <c:pt idx="685">
                  <c:v>4.8446327683615822</c:v>
                </c:pt>
                <c:pt idx="686">
                  <c:v>4.8448519040902678</c:v>
                </c:pt>
                <c:pt idx="687">
                  <c:v>4.8450704225352119</c:v>
                </c:pt>
                <c:pt idx="688">
                  <c:v>4.8452883263009845</c:v>
                </c:pt>
                <c:pt idx="689">
                  <c:v>4.845505617977528</c:v>
                </c:pt>
                <c:pt idx="690">
                  <c:v>4.8457223001402525</c:v>
                </c:pt>
                <c:pt idx="691">
                  <c:v>4.8459383753501397</c:v>
                </c:pt>
                <c:pt idx="692">
                  <c:v>4.8461538461538458</c:v>
                </c:pt>
                <c:pt idx="693">
                  <c:v>4.8463687150837984</c:v>
                </c:pt>
                <c:pt idx="694">
                  <c:v>4.8465829846582986</c:v>
                </c:pt>
                <c:pt idx="695">
                  <c:v>4.8467966573816152</c:v>
                </c:pt>
                <c:pt idx="696">
                  <c:v>4.8470097357440887</c:v>
                </c:pt>
                <c:pt idx="697">
                  <c:v>4.8472222222222223</c:v>
                </c:pt>
                <c:pt idx="698">
                  <c:v>4.8474341192787795</c:v>
                </c:pt>
                <c:pt idx="699">
                  <c:v>4.8476454293628803</c:v>
                </c:pt>
                <c:pt idx="700">
                  <c:v>4.8478561549100965</c:v>
                </c:pt>
                <c:pt idx="701">
                  <c:v>4.8480662983425411</c:v>
                </c:pt>
                <c:pt idx="702">
                  <c:v>4.8482758620689657</c:v>
                </c:pt>
                <c:pt idx="703">
                  <c:v>4.8484848484848486</c:v>
                </c:pt>
                <c:pt idx="704">
                  <c:v>4.8486932599724897</c:v>
                </c:pt>
                <c:pt idx="705">
                  <c:v>4.8489010989010985</c:v>
                </c:pt>
                <c:pt idx="706">
                  <c:v>4.8491083676268856</c:v>
                </c:pt>
                <c:pt idx="707">
                  <c:v>4.8493150684931505</c:v>
                </c:pt>
                <c:pt idx="708">
                  <c:v>4.8495212038303688</c:v>
                </c:pt>
                <c:pt idx="709">
                  <c:v>4.8497267759562837</c:v>
                </c:pt>
                <c:pt idx="710">
                  <c:v>4.8499317871759891</c:v>
                </c:pt>
                <c:pt idx="711">
                  <c:v>4.8501362397820165</c:v>
                </c:pt>
                <c:pt idx="712">
                  <c:v>4.850340136054422</c:v>
                </c:pt>
                <c:pt idx="713">
                  <c:v>4.8505434782608701</c:v>
                </c:pt>
                <c:pt idx="714">
                  <c:v>4.8507462686567164</c:v>
                </c:pt>
                <c:pt idx="715">
                  <c:v>4.8509485094850948</c:v>
                </c:pt>
                <c:pt idx="716">
                  <c:v>4.8511502029769957</c:v>
                </c:pt>
                <c:pt idx="717">
                  <c:v>4.8513513513513509</c:v>
                </c:pt>
                <c:pt idx="718">
                  <c:v>4.8515519568151149</c:v>
                </c:pt>
                <c:pt idx="719">
                  <c:v>4.8517520215633425</c:v>
                </c:pt>
                <c:pt idx="720">
                  <c:v>4.8519515477792732</c:v>
                </c:pt>
                <c:pt idx="721">
                  <c:v>4.852150537634409</c:v>
                </c:pt>
                <c:pt idx="722">
                  <c:v>4.8523489932885902</c:v>
                </c:pt>
                <c:pt idx="723">
                  <c:v>4.8525469168900806</c:v>
                </c:pt>
                <c:pt idx="724">
                  <c:v>4.8527443105756358</c:v>
                </c:pt>
                <c:pt idx="725">
                  <c:v>4.8529411764705879</c:v>
                </c:pt>
                <c:pt idx="726">
                  <c:v>4.8531375166889186</c:v>
                </c:pt>
                <c:pt idx="727">
                  <c:v>4.8533333333333335</c:v>
                </c:pt>
                <c:pt idx="728">
                  <c:v>4.8535286284953392</c:v>
                </c:pt>
                <c:pt idx="729">
                  <c:v>4.8537234042553195</c:v>
                </c:pt>
                <c:pt idx="730">
                  <c:v>4.8539176626826031</c:v>
                </c:pt>
                <c:pt idx="731">
                  <c:v>4.8541114058355443</c:v>
                </c:pt>
                <c:pt idx="732">
                  <c:v>4.8543046357615891</c:v>
                </c:pt>
                <c:pt idx="733">
                  <c:v>4.8544973544973544</c:v>
                </c:pt>
                <c:pt idx="734">
                  <c:v>4.8546895640686918</c:v>
                </c:pt>
                <c:pt idx="735">
                  <c:v>4.8548812664907652</c:v>
                </c:pt>
                <c:pt idx="736">
                  <c:v>4.8550724637681162</c:v>
                </c:pt>
                <c:pt idx="737">
                  <c:v>4.8552631578947372</c:v>
                </c:pt>
                <c:pt idx="738">
                  <c:v>4.8554533508541393</c:v>
                </c:pt>
                <c:pt idx="739">
                  <c:v>4.8556430446194225</c:v>
                </c:pt>
                <c:pt idx="740">
                  <c:v>4.8558322411533421</c:v>
                </c:pt>
                <c:pt idx="741">
                  <c:v>4.8560209424083771</c:v>
                </c:pt>
                <c:pt idx="742">
                  <c:v>4.856209150326797</c:v>
                </c:pt>
                <c:pt idx="743">
                  <c:v>4.8563968668407309</c:v>
                </c:pt>
                <c:pt idx="744">
                  <c:v>4.8565840938722289</c:v>
                </c:pt>
                <c:pt idx="745">
                  <c:v>4.856770833333333</c:v>
                </c:pt>
                <c:pt idx="746">
                  <c:v>4.8569570871261378</c:v>
                </c:pt>
                <c:pt idx="747">
                  <c:v>4.8571428571428568</c:v>
                </c:pt>
                <c:pt idx="748">
                  <c:v>4.8573281452658881</c:v>
                </c:pt>
                <c:pt idx="749">
                  <c:v>4.857512953367876</c:v>
                </c:pt>
                <c:pt idx="750">
                  <c:v>4.8576972833117722</c:v>
                </c:pt>
                <c:pt idx="751">
                  <c:v>4.8578811369509047</c:v>
                </c:pt>
                <c:pt idx="752">
                  <c:v>4.8580645161290317</c:v>
                </c:pt>
                <c:pt idx="753">
                  <c:v>4.858247422680412</c:v>
                </c:pt>
                <c:pt idx="754">
                  <c:v>4.8584298584298589</c:v>
                </c:pt>
                <c:pt idx="755">
                  <c:v>4.8586118251928028</c:v>
                </c:pt>
                <c:pt idx="756">
                  <c:v>4.8587933247753528</c:v>
                </c:pt>
                <c:pt idx="757">
                  <c:v>4.8589743589743586</c:v>
                </c:pt>
                <c:pt idx="758">
                  <c:v>4.859154929577465</c:v>
                </c:pt>
                <c:pt idx="759">
                  <c:v>4.859335038363171</c:v>
                </c:pt>
                <c:pt idx="760">
                  <c:v>4.8595146871008934</c:v>
                </c:pt>
                <c:pt idx="761">
                  <c:v>4.8596938775510203</c:v>
                </c:pt>
                <c:pt idx="762">
                  <c:v>4.8598726114649686</c:v>
                </c:pt>
                <c:pt idx="763">
                  <c:v>4.8600508905852422</c:v>
                </c:pt>
                <c:pt idx="764">
                  <c:v>4.8602287166454889</c:v>
                </c:pt>
                <c:pt idx="765">
                  <c:v>4.8604060913705585</c:v>
                </c:pt>
                <c:pt idx="766">
                  <c:v>4.8605830164765527</c:v>
                </c:pt>
                <c:pt idx="767">
                  <c:v>4.8607594936708862</c:v>
                </c:pt>
                <c:pt idx="768">
                  <c:v>4.8609355246523389</c:v>
                </c:pt>
                <c:pt idx="769">
                  <c:v>4.8611111111111107</c:v>
                </c:pt>
                <c:pt idx="770">
                  <c:v>4.8612862547288778</c:v>
                </c:pt>
                <c:pt idx="771">
                  <c:v>4.8614609571788412</c:v>
                </c:pt>
                <c:pt idx="772">
                  <c:v>4.8616352201257858</c:v>
                </c:pt>
                <c:pt idx="773">
                  <c:v>4.8618090452261313</c:v>
                </c:pt>
                <c:pt idx="774">
                  <c:v>4.86198243412798</c:v>
                </c:pt>
                <c:pt idx="775">
                  <c:v>4.8621553884711775</c:v>
                </c:pt>
                <c:pt idx="776">
                  <c:v>4.8623279098873589</c:v>
                </c:pt>
                <c:pt idx="777">
                  <c:v>4.8624999999999998</c:v>
                </c:pt>
                <c:pt idx="778">
                  <c:v>4.8626716604244695</c:v>
                </c:pt>
                <c:pt idx="779">
                  <c:v>4.8628428927680805</c:v>
                </c:pt>
                <c:pt idx="780">
                  <c:v>4.8630136986301373</c:v>
                </c:pt>
                <c:pt idx="781">
                  <c:v>4.8631840796019894</c:v>
                </c:pt>
                <c:pt idx="782">
                  <c:v>4.8633540372670812</c:v>
                </c:pt>
                <c:pt idx="783">
                  <c:v>4.8635235732009923</c:v>
                </c:pt>
                <c:pt idx="784">
                  <c:v>4.8636926889714989</c:v>
                </c:pt>
                <c:pt idx="785">
                  <c:v>4.8638613861386135</c:v>
                </c:pt>
                <c:pt idx="786">
                  <c:v>4.8640296662546358</c:v>
                </c:pt>
                <c:pt idx="787">
                  <c:v>4.8641975308641978</c:v>
                </c:pt>
                <c:pt idx="788">
                  <c:v>4.8643649815043153</c:v>
                </c:pt>
                <c:pt idx="789">
                  <c:v>4.8645320197044333</c:v>
                </c:pt>
                <c:pt idx="790">
                  <c:v>4.8646986469864704</c:v>
                </c:pt>
                <c:pt idx="791">
                  <c:v>4.8648648648648649</c:v>
                </c:pt>
                <c:pt idx="792">
                  <c:v>4.8650306748466257</c:v>
                </c:pt>
                <c:pt idx="793">
                  <c:v>4.8651960784313726</c:v>
                </c:pt>
                <c:pt idx="794">
                  <c:v>4.8653610771113831</c:v>
                </c:pt>
                <c:pt idx="795">
                  <c:v>4.8655256723716382</c:v>
                </c:pt>
                <c:pt idx="796">
                  <c:v>4.8656898656898653</c:v>
                </c:pt>
                <c:pt idx="797">
                  <c:v>4.8658536585365848</c:v>
                </c:pt>
                <c:pt idx="798">
                  <c:v>4.8660170523751525</c:v>
                </c:pt>
                <c:pt idx="799">
                  <c:v>4.8661800486618008</c:v>
                </c:pt>
                <c:pt idx="800">
                  <c:v>4.866342648845686</c:v>
                </c:pt>
                <c:pt idx="801">
                  <c:v>4.866504854368932</c:v>
                </c:pt>
                <c:pt idx="802">
                  <c:v>4.8666666666666671</c:v>
                </c:pt>
                <c:pt idx="803">
                  <c:v>4.8668280871670708</c:v>
                </c:pt>
                <c:pt idx="804">
                  <c:v>4.866989117291415</c:v>
                </c:pt>
                <c:pt idx="805">
                  <c:v>4.8671497584541061</c:v>
                </c:pt>
                <c:pt idx="806">
                  <c:v>4.8673100120627257</c:v>
                </c:pt>
                <c:pt idx="807">
                  <c:v>4.8674698795180724</c:v>
                </c:pt>
                <c:pt idx="808">
                  <c:v>4.8676293622142</c:v>
                </c:pt>
                <c:pt idx="809">
                  <c:v>4.8677884615384617</c:v>
                </c:pt>
                <c:pt idx="810">
                  <c:v>4.8679471788715487</c:v>
                </c:pt>
                <c:pt idx="811">
                  <c:v>4.8681055155875299</c:v>
                </c:pt>
                <c:pt idx="812">
                  <c:v>4.8682634730538918</c:v>
                </c:pt>
                <c:pt idx="813">
                  <c:v>4.8684210526315788</c:v>
                </c:pt>
                <c:pt idx="814">
                  <c:v>4.8685782556750299</c:v>
                </c:pt>
                <c:pt idx="815">
                  <c:v>4.8687350835322194</c:v>
                </c:pt>
                <c:pt idx="816">
                  <c:v>4.8688915375446964</c:v>
                </c:pt>
                <c:pt idx="817">
                  <c:v>4.8690476190476186</c:v>
                </c:pt>
                <c:pt idx="818">
                  <c:v>4.8692033293697978</c:v>
                </c:pt>
                <c:pt idx="819">
                  <c:v>4.869358669833729</c:v>
                </c:pt>
                <c:pt idx="820">
                  <c:v>4.8695136417556348</c:v>
                </c:pt>
                <c:pt idx="821">
                  <c:v>4.8696682464454977</c:v>
                </c:pt>
                <c:pt idx="822">
                  <c:v>4.8698224852071004</c:v>
                </c:pt>
                <c:pt idx="823">
                  <c:v>4.8699763593380609</c:v>
                </c:pt>
                <c:pt idx="824">
                  <c:v>4.8701298701298699</c:v>
                </c:pt>
                <c:pt idx="825">
                  <c:v>4.8702830188679247</c:v>
                </c:pt>
                <c:pt idx="826">
                  <c:v>4.8704358068315665</c:v>
                </c:pt>
                <c:pt idx="827">
                  <c:v>4.8705882352941181</c:v>
                </c:pt>
                <c:pt idx="828">
                  <c:v>4.8707403055229141</c:v>
                </c:pt>
                <c:pt idx="829">
                  <c:v>4.8708920187793421</c:v>
                </c:pt>
                <c:pt idx="830">
                  <c:v>4.8710433763188741</c:v>
                </c:pt>
                <c:pt idx="831">
                  <c:v>4.8711943793911008</c:v>
                </c:pt>
                <c:pt idx="832">
                  <c:v>4.871345029239766</c:v>
                </c:pt>
                <c:pt idx="833">
                  <c:v>4.8714953271028039</c:v>
                </c:pt>
                <c:pt idx="834">
                  <c:v>4.8716452742123693</c:v>
                </c:pt>
                <c:pt idx="835">
                  <c:v>4.8717948717948714</c:v>
                </c:pt>
                <c:pt idx="836">
                  <c:v>4.8719441210710128</c:v>
                </c:pt>
                <c:pt idx="837">
                  <c:v>4.8720930232558137</c:v>
                </c:pt>
                <c:pt idx="838">
                  <c:v>4.8722415795586524</c:v>
                </c:pt>
                <c:pt idx="839">
                  <c:v>4.872389791183295</c:v>
                </c:pt>
                <c:pt idx="840">
                  <c:v>4.8725376593279259</c:v>
                </c:pt>
                <c:pt idx="841">
                  <c:v>4.8726851851851851</c:v>
                </c:pt>
                <c:pt idx="842">
                  <c:v>4.8728323699421967</c:v>
                </c:pt>
                <c:pt idx="843">
                  <c:v>4.8729792147806004</c:v>
                </c:pt>
                <c:pt idx="844">
                  <c:v>4.8731257208765859</c:v>
                </c:pt>
                <c:pt idx="845">
                  <c:v>4.8732718894009217</c:v>
                </c:pt>
                <c:pt idx="846">
                  <c:v>4.8734177215189876</c:v>
                </c:pt>
                <c:pt idx="847">
                  <c:v>4.8735632183908049</c:v>
                </c:pt>
                <c:pt idx="848">
                  <c:v>4.8737083811710677</c:v>
                </c:pt>
                <c:pt idx="849">
                  <c:v>4.8738532110091741</c:v>
                </c:pt>
                <c:pt idx="850">
                  <c:v>4.873997709049255</c:v>
                </c:pt>
                <c:pt idx="851">
                  <c:v>4.8741418764302056</c:v>
                </c:pt>
                <c:pt idx="852">
                  <c:v>4.8742857142857146</c:v>
                </c:pt>
                <c:pt idx="853">
                  <c:v>4.8744292237442917</c:v>
                </c:pt>
                <c:pt idx="854">
                  <c:v>4.8745724059293041</c:v>
                </c:pt>
                <c:pt idx="855">
                  <c:v>4.8747152619589977</c:v>
                </c:pt>
                <c:pt idx="856">
                  <c:v>4.8748577929465302</c:v>
                </c:pt>
                <c:pt idx="857">
                  <c:v>4.875</c:v>
                </c:pt>
                <c:pt idx="858">
                  <c:v>4.8751418842224741</c:v>
                </c:pt>
                <c:pt idx="859">
                  <c:v>4.8752834467120181</c:v>
                </c:pt>
                <c:pt idx="860">
                  <c:v>4.8754246885617212</c:v>
                </c:pt>
                <c:pt idx="861">
                  <c:v>4.8755656108597281</c:v>
                </c:pt>
                <c:pt idx="862">
                  <c:v>4.8757062146892656</c:v>
                </c:pt>
                <c:pt idx="863">
                  <c:v>4.8758465011286685</c:v>
                </c:pt>
                <c:pt idx="864">
                  <c:v>4.8759864712514096</c:v>
                </c:pt>
                <c:pt idx="865">
                  <c:v>4.8761261261261266</c:v>
                </c:pt>
                <c:pt idx="866">
                  <c:v>4.8762654668166476</c:v>
                </c:pt>
                <c:pt idx="867">
                  <c:v>4.8764044943820224</c:v>
                </c:pt>
                <c:pt idx="868">
                  <c:v>4.8765432098765435</c:v>
                </c:pt>
                <c:pt idx="869">
                  <c:v>4.876681614349776</c:v>
                </c:pt>
                <c:pt idx="870">
                  <c:v>4.8768197088465843</c:v>
                </c:pt>
                <c:pt idx="871">
                  <c:v>4.8769574944071588</c:v>
                </c:pt>
                <c:pt idx="872">
                  <c:v>4.8770949720670389</c:v>
                </c:pt>
                <c:pt idx="873">
                  <c:v>4.8772321428571432</c:v>
                </c:pt>
                <c:pt idx="874">
                  <c:v>4.8773690078037903</c:v>
                </c:pt>
                <c:pt idx="875">
                  <c:v>4.8775055679287309</c:v>
                </c:pt>
                <c:pt idx="876">
                  <c:v>4.8776418242491655</c:v>
                </c:pt>
                <c:pt idx="877">
                  <c:v>4.8777777777777773</c:v>
                </c:pt>
                <c:pt idx="878">
                  <c:v>4.8779134295227529</c:v>
                </c:pt>
                <c:pt idx="879">
                  <c:v>4.8780487804878048</c:v>
                </c:pt>
                <c:pt idx="880">
                  <c:v>4.8781838316722039</c:v>
                </c:pt>
                <c:pt idx="881">
                  <c:v>4.8783185840707963</c:v>
                </c:pt>
                <c:pt idx="882">
                  <c:v>4.8784530386740332</c:v>
                </c:pt>
                <c:pt idx="883">
                  <c:v>4.8785871964679908</c:v>
                </c:pt>
                <c:pt idx="884">
                  <c:v>4.8787210584343992</c:v>
                </c:pt>
                <c:pt idx="885">
                  <c:v>4.8788546255506606</c:v>
                </c:pt>
                <c:pt idx="886">
                  <c:v>4.8789878987898785</c:v>
                </c:pt>
                <c:pt idx="887">
                  <c:v>4.8791208791208787</c:v>
                </c:pt>
                <c:pt idx="888">
                  <c:v>4.8792535675082327</c:v>
                </c:pt>
                <c:pt idx="889">
                  <c:v>4.8793859649122808</c:v>
                </c:pt>
                <c:pt idx="890">
                  <c:v>4.8795180722891569</c:v>
                </c:pt>
                <c:pt idx="891">
                  <c:v>4.8796498905908097</c:v>
                </c:pt>
                <c:pt idx="892">
                  <c:v>4.8797814207650276</c:v>
                </c:pt>
                <c:pt idx="893">
                  <c:v>4.8799126637554586</c:v>
                </c:pt>
                <c:pt idx="894">
                  <c:v>4.8800436205016355</c:v>
                </c:pt>
                <c:pt idx="895">
                  <c:v>4.8801742919389977</c:v>
                </c:pt>
                <c:pt idx="896">
                  <c:v>4.880304678998912</c:v>
                </c:pt>
                <c:pt idx="897">
                  <c:v>4.8804347826086953</c:v>
                </c:pt>
                <c:pt idx="898">
                  <c:v>4.8805646036916395</c:v>
                </c:pt>
                <c:pt idx="899">
                  <c:v>4.8806941431670285</c:v>
                </c:pt>
                <c:pt idx="900">
                  <c:v>4.8808234019501624</c:v>
                </c:pt>
                <c:pt idx="901">
                  <c:v>4.8809523809523805</c:v>
                </c:pt>
                <c:pt idx="902">
                  <c:v>4.8810810810810814</c:v>
                </c:pt>
                <c:pt idx="903">
                  <c:v>4.8812095032397407</c:v>
                </c:pt>
                <c:pt idx="904">
                  <c:v>4.88133764832794</c:v>
                </c:pt>
                <c:pt idx="905">
                  <c:v>4.8814655172413799</c:v>
                </c:pt>
                <c:pt idx="906">
                  <c:v>4.8815931108719051</c:v>
                </c:pt>
                <c:pt idx="907">
                  <c:v>4.881720430107527</c:v>
                </c:pt>
                <c:pt idx="908">
                  <c:v>4.8818474758324379</c:v>
                </c:pt>
                <c:pt idx="909">
                  <c:v>4.8819742489270386</c:v>
                </c:pt>
                <c:pt idx="910">
                  <c:v>4.882100750267953</c:v>
                </c:pt>
                <c:pt idx="911">
                  <c:v>4.8822269807280518</c:v>
                </c:pt>
                <c:pt idx="912">
                  <c:v>4.8823529411764701</c:v>
                </c:pt>
                <c:pt idx="913">
                  <c:v>4.882478632478632</c:v>
                </c:pt>
                <c:pt idx="914">
                  <c:v>4.8826040554962642</c:v>
                </c:pt>
                <c:pt idx="915">
                  <c:v>4.8827292110874199</c:v>
                </c:pt>
                <c:pt idx="916">
                  <c:v>4.8828541001064965</c:v>
                </c:pt>
                <c:pt idx="917">
                  <c:v>4.8829787234042552</c:v>
                </c:pt>
                <c:pt idx="918">
                  <c:v>4.8831030818278425</c:v>
                </c:pt>
                <c:pt idx="919">
                  <c:v>4.8832271762208066</c:v>
                </c:pt>
                <c:pt idx="920">
                  <c:v>4.8833510074231175</c:v>
                </c:pt>
                <c:pt idx="921">
                  <c:v>4.883474576271186</c:v>
                </c:pt>
                <c:pt idx="922">
                  <c:v>4.8835978835978837</c:v>
                </c:pt>
                <c:pt idx="923">
                  <c:v>4.8837209302325579</c:v>
                </c:pt>
                <c:pt idx="924">
                  <c:v>4.8838437170010565</c:v>
                </c:pt>
                <c:pt idx="925">
                  <c:v>4.8839662447257384</c:v>
                </c:pt>
                <c:pt idx="926">
                  <c:v>4.8840885142255006</c:v>
                </c:pt>
                <c:pt idx="927">
                  <c:v>4.8842105263157896</c:v>
                </c:pt>
                <c:pt idx="928">
                  <c:v>4.8843322818086223</c:v>
                </c:pt>
                <c:pt idx="929">
                  <c:v>4.8844537815126046</c:v>
                </c:pt>
                <c:pt idx="930">
                  <c:v>4.8845750262329481</c:v>
                </c:pt>
                <c:pt idx="931">
                  <c:v>4.884696016771489</c:v>
                </c:pt>
                <c:pt idx="932">
                  <c:v>4.8848167539267013</c:v>
                </c:pt>
                <c:pt idx="933">
                  <c:v>4.8849372384937242</c:v>
                </c:pt>
                <c:pt idx="934">
                  <c:v>4.8850574712643677</c:v>
                </c:pt>
                <c:pt idx="935">
                  <c:v>4.8851774530271399</c:v>
                </c:pt>
                <c:pt idx="936">
                  <c:v>4.8852971845672579</c:v>
                </c:pt>
                <c:pt idx="937">
                  <c:v>4.8854166666666661</c:v>
                </c:pt>
                <c:pt idx="938">
                  <c:v>4.8855359001040579</c:v>
                </c:pt>
                <c:pt idx="939">
                  <c:v>4.885654885654886</c:v>
                </c:pt>
                <c:pt idx="940">
                  <c:v>4.8857736240913816</c:v>
                </c:pt>
                <c:pt idx="941">
                  <c:v>4.8858921161825721</c:v>
                </c:pt>
                <c:pt idx="942">
                  <c:v>4.886010362694301</c:v>
                </c:pt>
                <c:pt idx="943">
                  <c:v>4.8861283643892337</c:v>
                </c:pt>
                <c:pt idx="944">
                  <c:v>4.8862461220268871</c:v>
                </c:pt>
                <c:pt idx="945">
                  <c:v>4.8863636363636367</c:v>
                </c:pt>
                <c:pt idx="946">
                  <c:v>4.8864809081527349</c:v>
                </c:pt>
                <c:pt idx="947">
                  <c:v>4.8865979381443294</c:v>
                </c:pt>
                <c:pt idx="948">
                  <c:v>4.8867147270854785</c:v>
                </c:pt>
                <c:pt idx="949">
                  <c:v>4.8868312757201648</c:v>
                </c:pt>
                <c:pt idx="950">
                  <c:v>4.8869475847893113</c:v>
                </c:pt>
                <c:pt idx="951">
                  <c:v>4.8870636550308006</c:v>
                </c:pt>
                <c:pt idx="952">
                  <c:v>4.8871794871794876</c:v>
                </c:pt>
                <c:pt idx="953">
                  <c:v>4.8872950819672125</c:v>
                </c:pt>
                <c:pt idx="954">
                  <c:v>4.8874104401228253</c:v>
                </c:pt>
                <c:pt idx="955">
                  <c:v>4.887525562372188</c:v>
                </c:pt>
                <c:pt idx="956">
                  <c:v>4.8876404494382015</c:v>
                </c:pt>
                <c:pt idx="957">
                  <c:v>4.8877551020408161</c:v>
                </c:pt>
                <c:pt idx="958">
                  <c:v>4.887869520897044</c:v>
                </c:pt>
                <c:pt idx="959">
                  <c:v>4.887983706720977</c:v>
                </c:pt>
                <c:pt idx="960">
                  <c:v>4.8880976602238047</c:v>
                </c:pt>
                <c:pt idx="961">
                  <c:v>4.8882113821138216</c:v>
                </c:pt>
                <c:pt idx="962">
                  <c:v>4.8883248730964466</c:v>
                </c:pt>
                <c:pt idx="963">
                  <c:v>4.8884381338742395</c:v>
                </c:pt>
                <c:pt idx="964">
                  <c:v>4.88855116514691</c:v>
                </c:pt>
                <c:pt idx="965">
                  <c:v>4.8886639676113361</c:v>
                </c:pt>
                <c:pt idx="966">
                  <c:v>4.8887765419615778</c:v>
                </c:pt>
                <c:pt idx="967">
                  <c:v>4.8888888888888884</c:v>
                </c:pt>
                <c:pt idx="968">
                  <c:v>4.8890010090817357</c:v>
                </c:pt>
                <c:pt idx="969">
                  <c:v>4.8891129032258061</c:v>
                </c:pt>
                <c:pt idx="970">
                  <c:v>4.8892245720040286</c:v>
                </c:pt>
                <c:pt idx="971">
                  <c:v>4.8893360160965793</c:v>
                </c:pt>
                <c:pt idx="972">
                  <c:v>4.8894472361809047</c:v>
                </c:pt>
                <c:pt idx="973">
                  <c:v>4.8895582329317264</c:v>
                </c:pt>
                <c:pt idx="974">
                  <c:v>4.8896690070210633</c:v>
                </c:pt>
                <c:pt idx="975">
                  <c:v>4.889779559118236</c:v>
                </c:pt>
                <c:pt idx="976">
                  <c:v>4.8898898898898899</c:v>
                </c:pt>
                <c:pt idx="977">
                  <c:v>4.8899999999999997</c:v>
                </c:pt>
                <c:pt idx="978">
                  <c:v>4.8901098901098896</c:v>
                </c:pt>
                <c:pt idx="979">
                  <c:v>4.8902195608782435</c:v>
                </c:pt>
                <c:pt idx="980">
                  <c:v>4.8903290129611161</c:v>
                </c:pt>
                <c:pt idx="981">
                  <c:v>4.8904382470119518</c:v>
                </c:pt>
                <c:pt idx="982">
                  <c:v>4.8905472636815919</c:v>
                </c:pt>
                <c:pt idx="983">
                  <c:v>4.890656063618291</c:v>
                </c:pt>
                <c:pt idx="984">
                  <c:v>4.8907646474677255</c:v>
                </c:pt>
                <c:pt idx="985">
                  <c:v>4.8908730158730158</c:v>
                </c:pt>
                <c:pt idx="986">
                  <c:v>4.8909811694747276</c:v>
                </c:pt>
                <c:pt idx="987">
                  <c:v>4.891089108910891</c:v>
                </c:pt>
                <c:pt idx="988">
                  <c:v>4.8911968348170127</c:v>
                </c:pt>
                <c:pt idx="989">
                  <c:v>4.8913043478260869</c:v>
                </c:pt>
                <c:pt idx="990">
                  <c:v>4.8914116485686083</c:v>
                </c:pt>
                <c:pt idx="991">
                  <c:v>4.8915187376725839</c:v>
                </c:pt>
                <c:pt idx="992">
                  <c:v>4.8916256157635472</c:v>
                </c:pt>
                <c:pt idx="993">
                  <c:v>4.8917322834645667</c:v>
                </c:pt>
                <c:pt idx="994">
                  <c:v>4.8918387413962634</c:v>
                </c:pt>
                <c:pt idx="995">
                  <c:v>4.8919449901768175</c:v>
                </c:pt>
                <c:pt idx="996">
                  <c:v>4.8920510304219817</c:v>
                </c:pt>
                <c:pt idx="997">
                  <c:v>4.8921568627450975</c:v>
                </c:pt>
                <c:pt idx="998">
                  <c:v>4.892262487757101</c:v>
                </c:pt>
                <c:pt idx="999">
                  <c:v>4.8923679060665357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AA-47B5-80DF-96C46B80F6F6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Vout (R1=10kΩ)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Sheet1!$M$2:$M$1119</c:f>
              <c:numCache>
                <c:formatCode>General</c:formatCode>
                <c:ptCount val="1118"/>
                <c:pt idx="0">
                  <c:v>0.10416666666666666</c:v>
                </c:pt>
                <c:pt idx="1">
                  <c:v>0.2040816326530612</c:v>
                </c:pt>
                <c:pt idx="2">
                  <c:v>0.3</c:v>
                </c:pt>
                <c:pt idx="3">
                  <c:v>0.39215686274509803</c:v>
                </c:pt>
                <c:pt idx="4">
                  <c:v>0.48076923076923078</c:v>
                </c:pt>
                <c:pt idx="5">
                  <c:v>0.56603773584905659</c:v>
                </c:pt>
                <c:pt idx="6">
                  <c:v>0.64814814814814814</c:v>
                </c:pt>
                <c:pt idx="7">
                  <c:v>0.72727272727272729</c:v>
                </c:pt>
                <c:pt idx="8">
                  <c:v>0.8035714285714286</c:v>
                </c:pt>
                <c:pt idx="9">
                  <c:v>0.8771929824561403</c:v>
                </c:pt>
                <c:pt idx="10">
                  <c:v>0.94827586206896552</c:v>
                </c:pt>
                <c:pt idx="11">
                  <c:v>1.0169491525423728</c:v>
                </c:pt>
                <c:pt idx="12">
                  <c:v>1.0833333333333335</c:v>
                </c:pt>
                <c:pt idx="13">
                  <c:v>1.1475409836065573</c:v>
                </c:pt>
                <c:pt idx="14">
                  <c:v>1.2096774193548387</c:v>
                </c:pt>
                <c:pt idx="15">
                  <c:v>1.2698412698412698</c:v>
                </c:pt>
                <c:pt idx="16">
                  <c:v>1.328125</c:v>
                </c:pt>
                <c:pt idx="17">
                  <c:v>1.3846153846153846</c:v>
                </c:pt>
                <c:pt idx="18">
                  <c:v>1.4393939393939394</c:v>
                </c:pt>
                <c:pt idx="19">
                  <c:v>1.4925373134328357</c:v>
                </c:pt>
                <c:pt idx="20">
                  <c:v>1.5441176470588236</c:v>
                </c:pt>
                <c:pt idx="21">
                  <c:v>1.5942028985507246</c:v>
                </c:pt>
                <c:pt idx="22">
                  <c:v>1.6428571428571428</c:v>
                </c:pt>
                <c:pt idx="23">
                  <c:v>1.6901408450704225</c:v>
                </c:pt>
                <c:pt idx="24">
                  <c:v>1.7361111111111112</c:v>
                </c:pt>
                <c:pt idx="25">
                  <c:v>1.7808219178082192</c:v>
                </c:pt>
                <c:pt idx="26">
                  <c:v>1.8243243243243243</c:v>
                </c:pt>
                <c:pt idx="27">
                  <c:v>1.8666666666666667</c:v>
                </c:pt>
                <c:pt idx="28">
                  <c:v>1.9078947368421053</c:v>
                </c:pt>
                <c:pt idx="29">
                  <c:v>1.948051948051948</c:v>
                </c:pt>
                <c:pt idx="30">
                  <c:v>1.987179487179487</c:v>
                </c:pt>
                <c:pt idx="31">
                  <c:v>2.0253164556962027</c:v>
                </c:pt>
                <c:pt idx="32">
                  <c:v>2.0625</c:v>
                </c:pt>
                <c:pt idx="33">
                  <c:v>2.0987654320987654</c:v>
                </c:pt>
                <c:pt idx="34">
                  <c:v>2.1341463414634148</c:v>
                </c:pt>
                <c:pt idx="35">
                  <c:v>2.1686746987951806</c:v>
                </c:pt>
                <c:pt idx="36">
                  <c:v>2.2023809523809526</c:v>
                </c:pt>
                <c:pt idx="37">
                  <c:v>2.2352941176470589</c:v>
                </c:pt>
                <c:pt idx="38">
                  <c:v>2.2674418604651163</c:v>
                </c:pt>
                <c:pt idx="39">
                  <c:v>2.2988505747126435</c:v>
                </c:pt>
                <c:pt idx="40">
                  <c:v>2.3295454545454546</c:v>
                </c:pt>
                <c:pt idx="41">
                  <c:v>2.3595505617977528</c:v>
                </c:pt>
                <c:pt idx="42">
                  <c:v>2.3888888888888888</c:v>
                </c:pt>
                <c:pt idx="43">
                  <c:v>2.4175824175824174</c:v>
                </c:pt>
                <c:pt idx="44">
                  <c:v>2.4456521739130435</c:v>
                </c:pt>
                <c:pt idx="45">
                  <c:v>2.4731182795698925</c:v>
                </c:pt>
                <c:pt idx="46">
                  <c:v>2.5</c:v>
                </c:pt>
                <c:pt idx="47">
                  <c:v>2.5263157894736841</c:v>
                </c:pt>
                <c:pt idx="48">
                  <c:v>2.552083333333333</c:v>
                </c:pt>
                <c:pt idx="49">
                  <c:v>2.5773195876288657</c:v>
                </c:pt>
                <c:pt idx="50">
                  <c:v>2.6020408163265305</c:v>
                </c:pt>
                <c:pt idx="51">
                  <c:v>2.6262626262626263</c:v>
                </c:pt>
                <c:pt idx="52">
                  <c:v>2.6500000000000004</c:v>
                </c:pt>
                <c:pt idx="53">
                  <c:v>2.6732673267326734</c:v>
                </c:pt>
                <c:pt idx="54">
                  <c:v>2.6960784313725488</c:v>
                </c:pt>
                <c:pt idx="55">
                  <c:v>2.7184466019417473</c:v>
                </c:pt>
                <c:pt idx="56">
                  <c:v>2.7403846153846159</c:v>
                </c:pt>
                <c:pt idx="57">
                  <c:v>2.7619047619047619</c:v>
                </c:pt>
                <c:pt idx="58">
                  <c:v>2.783018867924528</c:v>
                </c:pt>
                <c:pt idx="59">
                  <c:v>2.8037383177570092</c:v>
                </c:pt>
                <c:pt idx="60">
                  <c:v>2.824074074074074</c:v>
                </c:pt>
                <c:pt idx="61">
                  <c:v>2.8440366972477067</c:v>
                </c:pt>
                <c:pt idx="62">
                  <c:v>2.8636363636363638</c:v>
                </c:pt>
                <c:pt idx="63">
                  <c:v>2.8828828828828827</c:v>
                </c:pt>
                <c:pt idx="64">
                  <c:v>2.9017857142857144</c:v>
                </c:pt>
                <c:pt idx="65">
                  <c:v>2.9203539823008851</c:v>
                </c:pt>
                <c:pt idx="66">
                  <c:v>2.9385964912280702</c:v>
                </c:pt>
                <c:pt idx="67">
                  <c:v>2.956521739130435</c:v>
                </c:pt>
                <c:pt idx="68">
                  <c:v>2.9741379310344831</c:v>
                </c:pt>
                <c:pt idx="69">
                  <c:v>2.9914529914529915</c:v>
                </c:pt>
                <c:pt idx="70">
                  <c:v>3.008474576271186</c:v>
                </c:pt>
                <c:pt idx="71">
                  <c:v>3.0252100840336134</c:v>
                </c:pt>
                <c:pt idx="72">
                  <c:v>3.0416666666666665</c:v>
                </c:pt>
                <c:pt idx="73">
                  <c:v>3.0578512396694215</c:v>
                </c:pt>
                <c:pt idx="74">
                  <c:v>3.0737704918032787</c:v>
                </c:pt>
                <c:pt idx="75">
                  <c:v>3.0894308943089435</c:v>
                </c:pt>
                <c:pt idx="76">
                  <c:v>3.1048387096774195</c:v>
                </c:pt>
                <c:pt idx="77">
                  <c:v>3.12</c:v>
                </c:pt>
                <c:pt idx="78">
                  <c:v>3.1349206349206349</c:v>
                </c:pt>
                <c:pt idx="79">
                  <c:v>3.1496062992125982</c:v>
                </c:pt>
                <c:pt idx="80">
                  <c:v>3.1640625</c:v>
                </c:pt>
                <c:pt idx="81">
                  <c:v>3.1782945736434112</c:v>
                </c:pt>
                <c:pt idx="82">
                  <c:v>3.1923076923076921</c:v>
                </c:pt>
                <c:pt idx="83">
                  <c:v>3.2061068702290072</c:v>
                </c:pt>
                <c:pt idx="84">
                  <c:v>3.2196969696969697</c:v>
                </c:pt>
                <c:pt idx="85">
                  <c:v>3.233082706766917</c:v>
                </c:pt>
                <c:pt idx="86">
                  <c:v>3.2462686567164178</c:v>
                </c:pt>
                <c:pt idx="87">
                  <c:v>3.2592592592592595</c:v>
                </c:pt>
                <c:pt idx="88">
                  <c:v>3.2720588235294117</c:v>
                </c:pt>
                <c:pt idx="89">
                  <c:v>3.2846715328467151</c:v>
                </c:pt>
                <c:pt idx="90">
                  <c:v>3.2971014492753623</c:v>
                </c:pt>
                <c:pt idx="91">
                  <c:v>3.3093525179856114</c:v>
                </c:pt>
                <c:pt idx="92">
                  <c:v>3.3214285714285712</c:v>
                </c:pt>
                <c:pt idx="93">
                  <c:v>3.333333333333333</c:v>
                </c:pt>
                <c:pt idx="94">
                  <c:v>3.345070422535211</c:v>
                </c:pt>
                <c:pt idx="95">
                  <c:v>3.3566433566433567</c:v>
                </c:pt>
                <c:pt idx="96">
                  <c:v>3.3680555555555558</c:v>
                </c:pt>
                <c:pt idx="97">
                  <c:v>3.3793103448275863</c:v>
                </c:pt>
                <c:pt idx="98">
                  <c:v>3.39041095890411</c:v>
                </c:pt>
                <c:pt idx="99">
                  <c:v>3.4013605442176869</c:v>
                </c:pt>
                <c:pt idx="100">
                  <c:v>3.4121621621621623</c:v>
                </c:pt>
                <c:pt idx="101">
                  <c:v>3.4228187919463089</c:v>
                </c:pt>
                <c:pt idx="102">
                  <c:v>3.4333333333333331</c:v>
                </c:pt>
                <c:pt idx="103">
                  <c:v>3.443708609271523</c:v>
                </c:pt>
                <c:pt idx="104">
                  <c:v>3.4539473684210527</c:v>
                </c:pt>
                <c:pt idx="105">
                  <c:v>3.4640522875816995</c:v>
                </c:pt>
                <c:pt idx="106">
                  <c:v>3.4740259740259738</c:v>
                </c:pt>
                <c:pt idx="107">
                  <c:v>3.4838709677419355</c:v>
                </c:pt>
                <c:pt idx="108">
                  <c:v>3.4935897435897436</c:v>
                </c:pt>
                <c:pt idx="109">
                  <c:v>3.5031847133757958</c:v>
                </c:pt>
                <c:pt idx="110">
                  <c:v>3.5126582278481013</c:v>
                </c:pt>
                <c:pt idx="111">
                  <c:v>3.5220125786163519</c:v>
                </c:pt>
                <c:pt idx="112">
                  <c:v>3.53125</c:v>
                </c:pt>
                <c:pt idx="113">
                  <c:v>3.5403726708074537</c:v>
                </c:pt>
                <c:pt idx="114">
                  <c:v>3.5493827160493829</c:v>
                </c:pt>
                <c:pt idx="115">
                  <c:v>3.5582822085889569</c:v>
                </c:pt>
                <c:pt idx="116">
                  <c:v>3.5670731707317072</c:v>
                </c:pt>
                <c:pt idx="117">
                  <c:v>3.5757575757575761</c:v>
                </c:pt>
                <c:pt idx="118">
                  <c:v>3.5843373493975905</c:v>
                </c:pt>
                <c:pt idx="119">
                  <c:v>3.5928143712574849</c:v>
                </c:pt>
                <c:pt idx="120">
                  <c:v>3.6011904761904763</c:v>
                </c:pt>
                <c:pt idx="121">
                  <c:v>3.609467455621302</c:v>
                </c:pt>
                <c:pt idx="122">
                  <c:v>3.6176470588235294</c:v>
                </c:pt>
                <c:pt idx="123">
                  <c:v>3.6257309941520468</c:v>
                </c:pt>
                <c:pt idx="124">
                  <c:v>3.6337209302325579</c:v>
                </c:pt>
                <c:pt idx="125">
                  <c:v>3.6416184971098264</c:v>
                </c:pt>
                <c:pt idx="126">
                  <c:v>3.6494252873563222</c:v>
                </c:pt>
                <c:pt idx="127">
                  <c:v>3.657142857142857</c:v>
                </c:pt>
                <c:pt idx="128">
                  <c:v>3.6647727272727271</c:v>
                </c:pt>
                <c:pt idx="129">
                  <c:v>3.6723163841807911</c:v>
                </c:pt>
                <c:pt idx="130">
                  <c:v>3.6797752808988764</c:v>
                </c:pt>
                <c:pt idx="131">
                  <c:v>3.6871508379888267</c:v>
                </c:pt>
                <c:pt idx="132">
                  <c:v>3.6944444444444446</c:v>
                </c:pt>
                <c:pt idx="133">
                  <c:v>3.701657458563536</c:v>
                </c:pt>
                <c:pt idx="134">
                  <c:v>3.7087912087912089</c:v>
                </c:pt>
                <c:pt idx="135">
                  <c:v>3.7158469945355193</c:v>
                </c:pt>
                <c:pt idx="136">
                  <c:v>3.7228260869565215</c:v>
                </c:pt>
                <c:pt idx="137">
                  <c:v>3.7297297297297298</c:v>
                </c:pt>
                <c:pt idx="138">
                  <c:v>3.736559139784946</c:v>
                </c:pt>
                <c:pt idx="139">
                  <c:v>3.7433155080213902</c:v>
                </c:pt>
                <c:pt idx="140">
                  <c:v>3.75</c:v>
                </c:pt>
                <c:pt idx="141">
                  <c:v>3.7566137566137563</c:v>
                </c:pt>
                <c:pt idx="142">
                  <c:v>3.763157894736842</c:v>
                </c:pt>
                <c:pt idx="143">
                  <c:v>3.7696335078534031</c:v>
                </c:pt>
                <c:pt idx="144">
                  <c:v>3.776041666666667</c:v>
                </c:pt>
                <c:pt idx="145">
                  <c:v>3.7823834196891193</c:v>
                </c:pt>
                <c:pt idx="146">
                  <c:v>3.7886597938144329</c:v>
                </c:pt>
                <c:pt idx="147">
                  <c:v>3.7948717948717947</c:v>
                </c:pt>
                <c:pt idx="148">
                  <c:v>3.8010204081632653</c:v>
                </c:pt>
                <c:pt idx="149">
                  <c:v>3.8071065989847712</c:v>
                </c:pt>
                <c:pt idx="150">
                  <c:v>3.8131313131313131</c:v>
                </c:pt>
                <c:pt idx="151">
                  <c:v>3.8190954773869343</c:v>
                </c:pt>
                <c:pt idx="152">
                  <c:v>3.8250000000000002</c:v>
                </c:pt>
                <c:pt idx="153">
                  <c:v>3.8308457711442783</c:v>
                </c:pt>
                <c:pt idx="154">
                  <c:v>3.8366336633663369</c:v>
                </c:pt>
                <c:pt idx="155">
                  <c:v>3.8423645320197042</c:v>
                </c:pt>
                <c:pt idx="156">
                  <c:v>3.8480392156862746</c:v>
                </c:pt>
                <c:pt idx="157">
                  <c:v>3.8536585365853657</c:v>
                </c:pt>
                <c:pt idx="158">
                  <c:v>3.8592233009708736</c:v>
                </c:pt>
                <c:pt idx="159">
                  <c:v>3.8647342995169081</c:v>
                </c:pt>
                <c:pt idx="160">
                  <c:v>3.8701923076923079</c:v>
                </c:pt>
                <c:pt idx="161">
                  <c:v>3.8755980861244019</c:v>
                </c:pt>
                <c:pt idx="162">
                  <c:v>3.8809523809523809</c:v>
                </c:pt>
                <c:pt idx="163">
                  <c:v>3.8862559241706163</c:v>
                </c:pt>
                <c:pt idx="164">
                  <c:v>3.891509433962264</c:v>
                </c:pt>
                <c:pt idx="165">
                  <c:v>3.8967136150234745</c:v>
                </c:pt>
                <c:pt idx="166">
                  <c:v>3.9018691588785046</c:v>
                </c:pt>
                <c:pt idx="167">
                  <c:v>3.9069767441860463</c:v>
                </c:pt>
                <c:pt idx="168">
                  <c:v>3.9120370370370372</c:v>
                </c:pt>
                <c:pt idx="169">
                  <c:v>3.9170506912442398</c:v>
                </c:pt>
                <c:pt idx="170">
                  <c:v>3.9220183486238529</c:v>
                </c:pt>
                <c:pt idx="171">
                  <c:v>3.9269406392694064</c:v>
                </c:pt>
                <c:pt idx="172">
                  <c:v>3.9318181818181817</c:v>
                </c:pt>
                <c:pt idx="173">
                  <c:v>3.936651583710407</c:v>
                </c:pt>
                <c:pt idx="174">
                  <c:v>3.9414414414414418</c:v>
                </c:pt>
                <c:pt idx="175">
                  <c:v>3.9461883408071747</c:v>
                </c:pt>
                <c:pt idx="176">
                  <c:v>3.9508928571428568</c:v>
                </c:pt>
                <c:pt idx="177">
                  <c:v>3.9555555555555557</c:v>
                </c:pt>
                <c:pt idx="178">
                  <c:v>3.9601769911504423</c:v>
                </c:pt>
                <c:pt idx="179">
                  <c:v>3.964757709251101</c:v>
                </c:pt>
                <c:pt idx="180">
                  <c:v>3.9692982456140351</c:v>
                </c:pt>
                <c:pt idx="181">
                  <c:v>3.9737991266375543</c:v>
                </c:pt>
                <c:pt idx="182">
                  <c:v>3.9782608695652173</c:v>
                </c:pt>
                <c:pt idx="183">
                  <c:v>3.9826839826839828</c:v>
                </c:pt>
                <c:pt idx="184">
                  <c:v>3.9870689655172415</c:v>
                </c:pt>
                <c:pt idx="185">
                  <c:v>3.9914163090128758</c:v>
                </c:pt>
                <c:pt idx="186">
                  <c:v>3.9957264957264957</c:v>
                </c:pt>
                <c:pt idx="187">
                  <c:v>4</c:v>
                </c:pt>
                <c:pt idx="188">
                  <c:v>4.0042372881355934</c:v>
                </c:pt>
                <c:pt idx="189">
                  <c:v>4.0084388185654003</c:v>
                </c:pt>
                <c:pt idx="190">
                  <c:v>4.0126050420168067</c:v>
                </c:pt>
                <c:pt idx="191">
                  <c:v>4.01673640167364</c:v>
                </c:pt>
                <c:pt idx="192">
                  <c:v>4.0208333333333339</c:v>
                </c:pt>
                <c:pt idx="193">
                  <c:v>4.0248962655601659</c:v>
                </c:pt>
                <c:pt idx="194">
                  <c:v>4.0289256198347108</c:v>
                </c:pt>
                <c:pt idx="195">
                  <c:v>4.0329218106995883</c:v>
                </c:pt>
                <c:pt idx="196">
                  <c:v>4.0368852459016393</c:v>
                </c:pt>
                <c:pt idx="197">
                  <c:v>4.0408163265306127</c:v>
                </c:pt>
                <c:pt idx="198">
                  <c:v>4.0447154471544717</c:v>
                </c:pt>
                <c:pt idx="199">
                  <c:v>4.048582995951417</c:v>
                </c:pt>
                <c:pt idx="200">
                  <c:v>4.0524193548387091</c:v>
                </c:pt>
                <c:pt idx="201">
                  <c:v>4.0562248995983934</c:v>
                </c:pt>
                <c:pt idx="202">
                  <c:v>4.0600000000000005</c:v>
                </c:pt>
                <c:pt idx="203">
                  <c:v>4.0637450199203187</c:v>
                </c:pt>
                <c:pt idx="204">
                  <c:v>4.0674603174603172</c:v>
                </c:pt>
                <c:pt idx="205">
                  <c:v>4.0711462450592881</c:v>
                </c:pt>
                <c:pt idx="206">
                  <c:v>4.0748031496062991</c:v>
                </c:pt>
                <c:pt idx="207">
                  <c:v>4.0784313725490193</c:v>
                </c:pt>
                <c:pt idx="208">
                  <c:v>4.08203125</c:v>
                </c:pt>
                <c:pt idx="209">
                  <c:v>4.0856031128404666</c:v>
                </c:pt>
                <c:pt idx="210">
                  <c:v>4.0891472868217056</c:v>
                </c:pt>
                <c:pt idx="211">
                  <c:v>4.0926640926640925</c:v>
                </c:pt>
                <c:pt idx="212">
                  <c:v>4.0961538461538458</c:v>
                </c:pt>
                <c:pt idx="213">
                  <c:v>4.0996168582375478</c:v>
                </c:pt>
                <c:pt idx="214">
                  <c:v>4.1030534351145036</c:v>
                </c:pt>
                <c:pt idx="215">
                  <c:v>4.1064638783269967</c:v>
                </c:pt>
                <c:pt idx="216">
                  <c:v>4.1098484848484853</c:v>
                </c:pt>
                <c:pt idx="217">
                  <c:v>4.1132075471698117</c:v>
                </c:pt>
                <c:pt idx="218">
                  <c:v>4.1165413533834592</c:v>
                </c:pt>
                <c:pt idx="219">
                  <c:v>4.1198501872659179</c:v>
                </c:pt>
                <c:pt idx="220">
                  <c:v>4.1231343283582085</c:v>
                </c:pt>
                <c:pt idx="221">
                  <c:v>4.1263940520446099</c:v>
                </c:pt>
                <c:pt idx="222">
                  <c:v>4.1296296296296298</c:v>
                </c:pt>
                <c:pt idx="223">
                  <c:v>4.1328413284132841</c:v>
                </c:pt>
                <c:pt idx="224">
                  <c:v>4.1360294117647056</c:v>
                </c:pt>
                <c:pt idx="225">
                  <c:v>4.1391941391941387</c:v>
                </c:pt>
                <c:pt idx="226">
                  <c:v>4.1423357664233578</c:v>
                </c:pt>
                <c:pt idx="227">
                  <c:v>4.1454545454545455</c:v>
                </c:pt>
                <c:pt idx="228">
                  <c:v>4.1485507246376816</c:v>
                </c:pt>
                <c:pt idx="229">
                  <c:v>4.1516245487364625</c:v>
                </c:pt>
                <c:pt idx="230">
                  <c:v>4.1546762589928061</c:v>
                </c:pt>
                <c:pt idx="231">
                  <c:v>4.1577060931899643</c:v>
                </c:pt>
                <c:pt idx="232">
                  <c:v>4.1607142857142856</c:v>
                </c:pt>
                <c:pt idx="233">
                  <c:v>4.1637010676156585</c:v>
                </c:pt>
                <c:pt idx="234">
                  <c:v>4.166666666666667</c:v>
                </c:pt>
                <c:pt idx="235">
                  <c:v>4.169611307420495</c:v>
                </c:pt>
                <c:pt idx="236">
                  <c:v>4.172535211267606</c:v>
                </c:pt>
                <c:pt idx="237">
                  <c:v>4.1754385964912286</c:v>
                </c:pt>
                <c:pt idx="238">
                  <c:v>4.1783216783216783</c:v>
                </c:pt>
                <c:pt idx="239">
                  <c:v>4.1811846689895473</c:v>
                </c:pt>
                <c:pt idx="240">
                  <c:v>4.1840277777777777</c:v>
                </c:pt>
                <c:pt idx="241">
                  <c:v>4.1868512110726641</c:v>
                </c:pt>
                <c:pt idx="242">
                  <c:v>4.1896551724137936</c:v>
                </c:pt>
                <c:pt idx="243">
                  <c:v>4.1924398625429555</c:v>
                </c:pt>
                <c:pt idx="244">
                  <c:v>4.1952054794520546</c:v>
                </c:pt>
                <c:pt idx="245">
                  <c:v>4.197952218430034</c:v>
                </c:pt>
                <c:pt idx="246">
                  <c:v>4.2006802721088441</c:v>
                </c:pt>
                <c:pt idx="247">
                  <c:v>4.203389830508474</c:v>
                </c:pt>
                <c:pt idx="248">
                  <c:v>4.2060810810810807</c:v>
                </c:pt>
                <c:pt idx="249">
                  <c:v>4.2087542087542094</c:v>
                </c:pt>
                <c:pt idx="250">
                  <c:v>4.2114093959731544</c:v>
                </c:pt>
                <c:pt idx="251">
                  <c:v>4.2140468227424748</c:v>
                </c:pt>
                <c:pt idx="252">
                  <c:v>4.2166666666666668</c:v>
                </c:pt>
                <c:pt idx="253">
                  <c:v>4.2192691029900331</c:v>
                </c:pt>
                <c:pt idx="254">
                  <c:v>4.2218543046357615</c:v>
                </c:pt>
                <c:pt idx="255">
                  <c:v>4.224422442244224</c:v>
                </c:pt>
                <c:pt idx="256">
                  <c:v>4.2269736842105265</c:v>
                </c:pt>
                <c:pt idx="257">
                  <c:v>4.2295081967213113</c:v>
                </c:pt>
                <c:pt idx="258">
                  <c:v>4.2320261437908497</c:v>
                </c:pt>
                <c:pt idx="259">
                  <c:v>4.234527687296417</c:v>
                </c:pt>
                <c:pt idx="260">
                  <c:v>4.2370129870129869</c:v>
                </c:pt>
                <c:pt idx="261">
                  <c:v>4.2394822006472497</c:v>
                </c:pt>
                <c:pt idx="262">
                  <c:v>4.241935483870968</c:v>
                </c:pt>
                <c:pt idx="263">
                  <c:v>4.244372990353698</c:v>
                </c:pt>
                <c:pt idx="264">
                  <c:v>4.2467948717948714</c:v>
                </c:pt>
                <c:pt idx="265">
                  <c:v>4.2492012779552715</c:v>
                </c:pt>
                <c:pt idx="266">
                  <c:v>4.2515923566878984</c:v>
                </c:pt>
                <c:pt idx="267">
                  <c:v>4.253968253968254</c:v>
                </c:pt>
                <c:pt idx="268">
                  <c:v>4.2563291139240507</c:v>
                </c:pt>
                <c:pt idx="269">
                  <c:v>4.2586750788643535</c:v>
                </c:pt>
                <c:pt idx="270">
                  <c:v>4.2610062893081766</c:v>
                </c:pt>
                <c:pt idx="271">
                  <c:v>4.2633228840125392</c:v>
                </c:pt>
                <c:pt idx="272">
                  <c:v>4.265625</c:v>
                </c:pt>
                <c:pt idx="273">
                  <c:v>4.26791277258567</c:v>
                </c:pt>
                <c:pt idx="274">
                  <c:v>4.2701863354037268</c:v>
                </c:pt>
                <c:pt idx="275">
                  <c:v>4.2724458204334361</c:v>
                </c:pt>
                <c:pt idx="276">
                  <c:v>4.2746913580246915</c:v>
                </c:pt>
                <c:pt idx="277">
                  <c:v>4.2769230769230768</c:v>
                </c:pt>
                <c:pt idx="278">
                  <c:v>4.2791411042944789</c:v>
                </c:pt>
                <c:pt idx="279">
                  <c:v>4.2813455657492359</c:v>
                </c:pt>
                <c:pt idx="280">
                  <c:v>4.2835365853658534</c:v>
                </c:pt>
                <c:pt idx="281">
                  <c:v>4.2857142857142856</c:v>
                </c:pt>
                <c:pt idx="282">
                  <c:v>4.2878787878787881</c:v>
                </c:pt>
                <c:pt idx="283">
                  <c:v>4.2900302114803619</c:v>
                </c:pt>
                <c:pt idx="284">
                  <c:v>4.2921686746987948</c:v>
                </c:pt>
                <c:pt idx="285">
                  <c:v>4.2942942942942945</c:v>
                </c:pt>
                <c:pt idx="286">
                  <c:v>4.296407185628742</c:v>
                </c:pt>
                <c:pt idx="287">
                  <c:v>4.2985074626865671</c:v>
                </c:pt>
                <c:pt idx="288">
                  <c:v>4.3005952380952381</c:v>
                </c:pt>
                <c:pt idx="289">
                  <c:v>4.3026706231454002</c:v>
                </c:pt>
                <c:pt idx="290">
                  <c:v>4.3047337278106506</c:v>
                </c:pt>
                <c:pt idx="291">
                  <c:v>4.3067846607669615</c:v>
                </c:pt>
                <c:pt idx="292">
                  <c:v>4.3088235294117645</c:v>
                </c:pt>
                <c:pt idx="293">
                  <c:v>4.3108504398826977</c:v>
                </c:pt>
                <c:pt idx="294">
                  <c:v>4.3128654970760234</c:v>
                </c:pt>
                <c:pt idx="295">
                  <c:v>4.314868804664723</c:v>
                </c:pt>
                <c:pt idx="296">
                  <c:v>4.316860465116279</c:v>
                </c:pt>
                <c:pt idx="297">
                  <c:v>4.3188405797101446</c:v>
                </c:pt>
                <c:pt idx="298">
                  <c:v>4.3208092485549132</c:v>
                </c:pt>
                <c:pt idx="299">
                  <c:v>4.3227665706051868</c:v>
                </c:pt>
                <c:pt idx="300">
                  <c:v>4.3247126436781604</c:v>
                </c:pt>
                <c:pt idx="301">
                  <c:v>4.3266475644699138</c:v>
                </c:pt>
                <c:pt idx="302">
                  <c:v>4.3285714285714292</c:v>
                </c:pt>
                <c:pt idx="303">
                  <c:v>4.3304843304843308</c:v>
                </c:pt>
                <c:pt idx="304">
                  <c:v>4.3323863636363633</c:v>
                </c:pt>
                <c:pt idx="305">
                  <c:v>4.3342776203966</c:v>
                </c:pt>
                <c:pt idx="306">
                  <c:v>4.3361581920903953</c:v>
                </c:pt>
                <c:pt idx="307">
                  <c:v>4.3380281690140841</c:v>
                </c:pt>
                <c:pt idx="308">
                  <c:v>4.3398876404494384</c:v>
                </c:pt>
                <c:pt idx="309">
                  <c:v>4.3417366946778717</c:v>
                </c:pt>
                <c:pt idx="310">
                  <c:v>4.3435754189944138</c:v>
                </c:pt>
                <c:pt idx="311">
                  <c:v>4.3454038997214486</c:v>
                </c:pt>
                <c:pt idx="312">
                  <c:v>4.3472222222222223</c:v>
                </c:pt>
                <c:pt idx="313">
                  <c:v>4.3490304709141272</c:v>
                </c:pt>
                <c:pt idx="314">
                  <c:v>4.3508287292817682</c:v>
                </c:pt>
                <c:pt idx="315">
                  <c:v>4.3526170798898072</c:v>
                </c:pt>
                <c:pt idx="316">
                  <c:v>4.354395604395604</c:v>
                </c:pt>
                <c:pt idx="317">
                  <c:v>4.3561643835616435</c:v>
                </c:pt>
                <c:pt idx="318">
                  <c:v>4.357923497267759</c:v>
                </c:pt>
                <c:pt idx="319">
                  <c:v>4.3596730245231612</c:v>
                </c:pt>
                <c:pt idx="320">
                  <c:v>4.3614130434782608</c:v>
                </c:pt>
                <c:pt idx="321">
                  <c:v>4.3631436314363139</c:v>
                </c:pt>
                <c:pt idx="322">
                  <c:v>4.3648648648648649</c:v>
                </c:pt>
                <c:pt idx="323">
                  <c:v>4.3665768194070083</c:v>
                </c:pt>
                <c:pt idx="324">
                  <c:v>4.368279569892473</c:v>
                </c:pt>
                <c:pt idx="325">
                  <c:v>4.3699731903485253</c:v>
                </c:pt>
                <c:pt idx="326">
                  <c:v>4.3716577540106956</c:v>
                </c:pt>
                <c:pt idx="327">
                  <c:v>4.3733333333333331</c:v>
                </c:pt>
                <c:pt idx="328">
                  <c:v>4.375</c:v>
                </c:pt>
                <c:pt idx="329">
                  <c:v>4.3766578249336865</c:v>
                </c:pt>
                <c:pt idx="330">
                  <c:v>4.3783068783068781</c:v>
                </c:pt>
                <c:pt idx="331">
                  <c:v>4.3799472295514512</c:v>
                </c:pt>
                <c:pt idx="332">
                  <c:v>4.3815789473684212</c:v>
                </c:pt>
                <c:pt idx="333">
                  <c:v>4.3832020997375327</c:v>
                </c:pt>
                <c:pt idx="334">
                  <c:v>4.3848167539267013</c:v>
                </c:pt>
                <c:pt idx="335">
                  <c:v>4.3864229765013061</c:v>
                </c:pt>
                <c:pt idx="336">
                  <c:v>4.388020833333333</c:v>
                </c:pt>
                <c:pt idx="337">
                  <c:v>4.3896103896103895</c:v>
                </c:pt>
                <c:pt idx="338">
                  <c:v>4.3911917098445592</c:v>
                </c:pt>
                <c:pt idx="339">
                  <c:v>4.3927648578811365</c:v>
                </c:pt>
                <c:pt idx="340">
                  <c:v>4.394329896907216</c:v>
                </c:pt>
                <c:pt idx="341">
                  <c:v>4.3958868894601544</c:v>
                </c:pt>
                <c:pt idx="342">
                  <c:v>4.3974358974358978</c:v>
                </c:pt>
                <c:pt idx="343">
                  <c:v>4.3989769820971869</c:v>
                </c:pt>
                <c:pt idx="344">
                  <c:v>4.4005102040816322</c:v>
                </c:pt>
                <c:pt idx="345">
                  <c:v>4.4020356234096694</c:v>
                </c:pt>
                <c:pt idx="346">
                  <c:v>4.4035532994923861</c:v>
                </c:pt>
                <c:pt idx="347">
                  <c:v>4.4050632911392409</c:v>
                </c:pt>
                <c:pt idx="348">
                  <c:v>4.4065656565656566</c:v>
                </c:pt>
                <c:pt idx="349">
                  <c:v>4.4080604534005037</c:v>
                </c:pt>
                <c:pt idx="350">
                  <c:v>4.4095477386934672</c:v>
                </c:pt>
                <c:pt idx="351">
                  <c:v>4.4110275689223055</c:v>
                </c:pt>
                <c:pt idx="352">
                  <c:v>4.4124999999999996</c:v>
                </c:pt>
                <c:pt idx="353">
                  <c:v>4.4139650872817953</c:v>
                </c:pt>
                <c:pt idx="354">
                  <c:v>4.4154228855721396</c:v>
                </c:pt>
                <c:pt idx="355">
                  <c:v>4.416873449131514</c:v>
                </c:pt>
                <c:pt idx="356">
                  <c:v>4.4183168316831685</c:v>
                </c:pt>
                <c:pt idx="357">
                  <c:v>4.4197530864197532</c:v>
                </c:pt>
                <c:pt idx="358">
                  <c:v>4.4211822660098523</c:v>
                </c:pt>
                <c:pt idx="359">
                  <c:v>4.4226044226044223</c:v>
                </c:pt>
                <c:pt idx="360">
                  <c:v>4.4240196078431371</c:v>
                </c:pt>
                <c:pt idx="361">
                  <c:v>4.4254278728606353</c:v>
                </c:pt>
                <c:pt idx="362">
                  <c:v>4.4268292682926829</c:v>
                </c:pt>
                <c:pt idx="363">
                  <c:v>4.4282238442822388</c:v>
                </c:pt>
                <c:pt idx="364">
                  <c:v>4.4296116504854375</c:v>
                </c:pt>
                <c:pt idx="365">
                  <c:v>4.4309927360774823</c:v>
                </c:pt>
                <c:pt idx="366">
                  <c:v>4.4323671497584547</c:v>
                </c:pt>
                <c:pt idx="367">
                  <c:v>4.4337349397590362</c:v>
                </c:pt>
                <c:pt idx="368">
                  <c:v>4.4350961538461533</c:v>
                </c:pt>
                <c:pt idx="369">
                  <c:v>4.4364508393285371</c:v>
                </c:pt>
                <c:pt idx="370">
                  <c:v>4.437799043062201</c:v>
                </c:pt>
                <c:pt idx="371">
                  <c:v>4.4391408114558475</c:v>
                </c:pt>
                <c:pt idx="372">
                  <c:v>4.4404761904761898</c:v>
                </c:pt>
                <c:pt idx="373">
                  <c:v>4.4418052256532068</c:v>
                </c:pt>
                <c:pt idx="374">
                  <c:v>4.4431279620853079</c:v>
                </c:pt>
                <c:pt idx="375">
                  <c:v>4.4444444444444446</c:v>
                </c:pt>
                <c:pt idx="376">
                  <c:v>4.4457547169811322</c:v>
                </c:pt>
                <c:pt idx="377">
                  <c:v>4.447058823529412</c:v>
                </c:pt>
                <c:pt idx="378">
                  <c:v>4.448356807511737</c:v>
                </c:pt>
                <c:pt idx="379">
                  <c:v>4.4496487119437935</c:v>
                </c:pt>
                <c:pt idx="380">
                  <c:v>4.4509345794392523</c:v>
                </c:pt>
                <c:pt idx="381">
                  <c:v>4.4522144522144522</c:v>
                </c:pt>
                <c:pt idx="382">
                  <c:v>4.4534883720930232</c:v>
                </c:pt>
                <c:pt idx="383">
                  <c:v>4.4547563805104406</c:v>
                </c:pt>
                <c:pt idx="384">
                  <c:v>4.456018518518519</c:v>
                </c:pt>
                <c:pt idx="385">
                  <c:v>4.4572748267898383</c:v>
                </c:pt>
                <c:pt idx="386">
                  <c:v>4.4585253456221192</c:v>
                </c:pt>
                <c:pt idx="387">
                  <c:v>4.4597701149425291</c:v>
                </c:pt>
                <c:pt idx="388">
                  <c:v>4.4610091743119265</c:v>
                </c:pt>
                <c:pt idx="389">
                  <c:v>4.4622425629290614</c:v>
                </c:pt>
                <c:pt idx="390">
                  <c:v>4.4634703196347028</c:v>
                </c:pt>
                <c:pt idx="391">
                  <c:v>4.4646924829157175</c:v>
                </c:pt>
                <c:pt idx="392">
                  <c:v>4.4659090909090908</c:v>
                </c:pt>
                <c:pt idx="393">
                  <c:v>4.4671201814058961</c:v>
                </c:pt>
                <c:pt idx="394">
                  <c:v>4.4683257918552037</c:v>
                </c:pt>
                <c:pt idx="395">
                  <c:v>4.4695259593679459</c:v>
                </c:pt>
                <c:pt idx="396">
                  <c:v>4.4707207207207205</c:v>
                </c:pt>
                <c:pt idx="397">
                  <c:v>4.4719101123595504</c:v>
                </c:pt>
                <c:pt idx="398">
                  <c:v>4.4730941704035878</c:v>
                </c:pt>
                <c:pt idx="399">
                  <c:v>4.4742729306487696</c:v>
                </c:pt>
                <c:pt idx="400">
                  <c:v>4.4754464285714288</c:v>
                </c:pt>
                <c:pt idx="401">
                  <c:v>4.4766146993318481</c:v>
                </c:pt>
                <c:pt idx="402">
                  <c:v>4.4777777777777779</c:v>
                </c:pt>
                <c:pt idx="403">
                  <c:v>4.4789356984478932</c:v>
                </c:pt>
                <c:pt idx="404">
                  <c:v>4.4800884955752212</c:v>
                </c:pt>
                <c:pt idx="405">
                  <c:v>4.481236203090508</c:v>
                </c:pt>
                <c:pt idx="406">
                  <c:v>4.4823788546255505</c:v>
                </c:pt>
                <c:pt idx="407">
                  <c:v>4.4835164835164836</c:v>
                </c:pt>
                <c:pt idx="408">
                  <c:v>4.4846491228070171</c:v>
                </c:pt>
                <c:pt idx="409">
                  <c:v>4.4857768052516409</c:v>
                </c:pt>
                <c:pt idx="410">
                  <c:v>4.4868995633187776</c:v>
                </c:pt>
                <c:pt idx="411">
                  <c:v>4.4880174291938992</c:v>
                </c:pt>
                <c:pt idx="412">
                  <c:v>4.4891304347826093</c:v>
                </c:pt>
                <c:pt idx="413">
                  <c:v>4.4902386117136661</c:v>
                </c:pt>
                <c:pt idx="414">
                  <c:v>4.491341991341991</c:v>
                </c:pt>
                <c:pt idx="415">
                  <c:v>4.4924406047516197</c:v>
                </c:pt>
                <c:pt idx="416">
                  <c:v>4.4935344827586201</c:v>
                </c:pt>
                <c:pt idx="417">
                  <c:v>4.4946236559139781</c:v>
                </c:pt>
                <c:pt idx="418">
                  <c:v>4.4957081545064375</c:v>
                </c:pt>
                <c:pt idx="419">
                  <c:v>4.4967880085653107</c:v>
                </c:pt>
                <c:pt idx="420">
                  <c:v>4.4978632478632479</c:v>
                </c:pt>
                <c:pt idx="421">
                  <c:v>4.4989339019189769</c:v>
                </c:pt>
                <c:pt idx="422">
                  <c:v>4.5</c:v>
                </c:pt>
                <c:pt idx="423">
                  <c:v>4.5010615711252653</c:v>
                </c:pt>
                <c:pt idx="424">
                  <c:v>4.5021186440677967</c:v>
                </c:pt>
                <c:pt idx="425">
                  <c:v>4.5031712473572938</c:v>
                </c:pt>
                <c:pt idx="426">
                  <c:v>4.5042194092827001</c:v>
                </c:pt>
                <c:pt idx="427">
                  <c:v>4.5052631578947366</c:v>
                </c:pt>
                <c:pt idx="428">
                  <c:v>4.5063025210084033</c:v>
                </c:pt>
                <c:pt idx="429">
                  <c:v>4.5073375262054505</c:v>
                </c:pt>
                <c:pt idx="430">
                  <c:v>4.50836820083682</c:v>
                </c:pt>
                <c:pt idx="431">
                  <c:v>4.5093945720250526</c:v>
                </c:pt>
                <c:pt idx="432">
                  <c:v>4.510416666666667</c:v>
                </c:pt>
                <c:pt idx="433">
                  <c:v>4.511434511434512</c:v>
                </c:pt>
                <c:pt idx="434">
                  <c:v>4.5124481327800829</c:v>
                </c:pt>
                <c:pt idx="435">
                  <c:v>4.5134575569358173</c:v>
                </c:pt>
                <c:pt idx="436">
                  <c:v>4.5144628099173554</c:v>
                </c:pt>
                <c:pt idx="437">
                  <c:v>4.5154639175257731</c:v>
                </c:pt>
                <c:pt idx="438">
                  <c:v>4.5164609053497946</c:v>
                </c:pt>
                <c:pt idx="439">
                  <c:v>4.517453798767967</c:v>
                </c:pt>
                <c:pt idx="440">
                  <c:v>4.5184426229508192</c:v>
                </c:pt>
                <c:pt idx="441">
                  <c:v>4.5194274028629859</c:v>
                </c:pt>
                <c:pt idx="442">
                  <c:v>4.5204081632653059</c:v>
                </c:pt>
                <c:pt idx="443">
                  <c:v>4.5213849287169046</c:v>
                </c:pt>
                <c:pt idx="444">
                  <c:v>4.5223577235772359</c:v>
                </c:pt>
                <c:pt idx="445">
                  <c:v>4.5233265720081137</c:v>
                </c:pt>
                <c:pt idx="446">
                  <c:v>4.5242914979757085</c:v>
                </c:pt>
                <c:pt idx="447">
                  <c:v>4.525252525252526</c:v>
                </c:pt>
                <c:pt idx="448">
                  <c:v>4.526209677419355</c:v>
                </c:pt>
                <c:pt idx="449">
                  <c:v>4.5271629778672038</c:v>
                </c:pt>
                <c:pt idx="450">
                  <c:v>4.5281124497991971</c:v>
                </c:pt>
                <c:pt idx="451">
                  <c:v>4.5290581162324646</c:v>
                </c:pt>
                <c:pt idx="452">
                  <c:v>4.53</c:v>
                </c:pt>
                <c:pt idx="453">
                  <c:v>4.5309381237524953</c:v>
                </c:pt>
                <c:pt idx="454">
                  <c:v>4.5318725099601593</c:v>
                </c:pt>
                <c:pt idx="455">
                  <c:v>4.5328031809145131</c:v>
                </c:pt>
                <c:pt idx="456">
                  <c:v>4.5337301587301591</c:v>
                </c:pt>
                <c:pt idx="457">
                  <c:v>4.5346534653465351</c:v>
                </c:pt>
                <c:pt idx="458">
                  <c:v>4.5355731225296445</c:v>
                </c:pt>
                <c:pt idx="459">
                  <c:v>4.5364891518737673</c:v>
                </c:pt>
                <c:pt idx="460">
                  <c:v>4.53740157480315</c:v>
                </c:pt>
                <c:pt idx="461">
                  <c:v>4.538310412573674</c:v>
                </c:pt>
                <c:pt idx="462">
                  <c:v>4.5392156862745097</c:v>
                </c:pt>
                <c:pt idx="463">
                  <c:v>4.5401174168297453</c:v>
                </c:pt>
                <c:pt idx="464">
                  <c:v>4.541015625</c:v>
                </c:pt>
                <c:pt idx="465">
                  <c:v>4.541910331384015</c:v>
                </c:pt>
                <c:pt idx="466">
                  <c:v>4.5428015564202333</c:v>
                </c:pt>
                <c:pt idx="467">
                  <c:v>4.5436893203883493</c:v>
                </c:pt>
                <c:pt idx="468">
                  <c:v>4.5445736434108523</c:v>
                </c:pt>
                <c:pt idx="469">
                  <c:v>4.545454545454545</c:v>
                </c:pt>
                <c:pt idx="470">
                  <c:v>4.5463320463320462</c:v>
                </c:pt>
                <c:pt idx="471">
                  <c:v>4.5472061657032752</c:v>
                </c:pt>
                <c:pt idx="472">
                  <c:v>4.5480769230769234</c:v>
                </c:pt>
                <c:pt idx="473">
                  <c:v>4.5489443378119008</c:v>
                </c:pt>
                <c:pt idx="474">
                  <c:v>4.5498084291187739</c:v>
                </c:pt>
                <c:pt idx="475">
                  <c:v>4.5506692160611859</c:v>
                </c:pt>
                <c:pt idx="476">
                  <c:v>4.5515267175572518</c:v>
                </c:pt>
                <c:pt idx="477">
                  <c:v>4.5523809523809522</c:v>
                </c:pt>
                <c:pt idx="478">
                  <c:v>4.5532319391634974</c:v>
                </c:pt>
                <c:pt idx="479">
                  <c:v>4.5540796963946866</c:v>
                </c:pt>
                <c:pt idx="480">
                  <c:v>4.5549242424242422</c:v>
                </c:pt>
                <c:pt idx="481">
                  <c:v>4.5557655954631384</c:v>
                </c:pt>
                <c:pt idx="482">
                  <c:v>4.5566037735849054</c:v>
                </c:pt>
                <c:pt idx="483">
                  <c:v>4.5574387947269299</c:v>
                </c:pt>
                <c:pt idx="484">
                  <c:v>4.5582706766917287</c:v>
                </c:pt>
                <c:pt idx="485">
                  <c:v>4.5590994371482179</c:v>
                </c:pt>
                <c:pt idx="486">
                  <c:v>4.5599250936329589</c:v>
                </c:pt>
                <c:pt idx="487">
                  <c:v>4.5607476635514015</c:v>
                </c:pt>
                <c:pt idx="488">
                  <c:v>4.5615671641791042</c:v>
                </c:pt>
                <c:pt idx="489">
                  <c:v>4.5623836126629422</c:v>
                </c:pt>
                <c:pt idx="490">
                  <c:v>4.5631970260223049</c:v>
                </c:pt>
                <c:pt idx="491">
                  <c:v>4.5640074211502784</c:v>
                </c:pt>
                <c:pt idx="492">
                  <c:v>4.5648148148148149</c:v>
                </c:pt>
                <c:pt idx="493">
                  <c:v>4.5656192236598887</c:v>
                </c:pt>
                <c:pt idx="494">
                  <c:v>4.5664206642066416</c:v>
                </c:pt>
                <c:pt idx="495">
                  <c:v>4.5672191528545119</c:v>
                </c:pt>
                <c:pt idx="496">
                  <c:v>4.5680147058823533</c:v>
                </c:pt>
                <c:pt idx="497">
                  <c:v>4.5688073394495419</c:v>
                </c:pt>
                <c:pt idx="498">
                  <c:v>4.5695970695970693</c:v>
                </c:pt>
                <c:pt idx="499">
                  <c:v>4.5703839122486292</c:v>
                </c:pt>
                <c:pt idx="500">
                  <c:v>4.5711678832116789</c:v>
                </c:pt>
                <c:pt idx="501">
                  <c:v>4.5719489981785069</c:v>
                </c:pt>
                <c:pt idx="502">
                  <c:v>4.5727272727272723</c:v>
                </c:pt>
                <c:pt idx="503">
                  <c:v>4.5735027223230489</c:v>
                </c:pt>
                <c:pt idx="504">
                  <c:v>4.5742753623188399</c:v>
                </c:pt>
                <c:pt idx="505">
                  <c:v>4.5750452079566006</c:v>
                </c:pt>
                <c:pt idx="506">
                  <c:v>4.5758122743682312</c:v>
                </c:pt>
                <c:pt idx="507">
                  <c:v>4.576576576576576</c:v>
                </c:pt>
                <c:pt idx="508">
                  <c:v>4.5773381294964031</c:v>
                </c:pt>
                <c:pt idx="509">
                  <c:v>4.5780969479353679</c:v>
                </c:pt>
                <c:pt idx="510">
                  <c:v>4.5788530465949826</c:v>
                </c:pt>
                <c:pt idx="511">
                  <c:v>4.5796064400715562</c:v>
                </c:pt>
                <c:pt idx="512">
                  <c:v>4.5803571428571423</c:v>
                </c:pt>
                <c:pt idx="513">
                  <c:v>4.5811051693404634</c:v>
                </c:pt>
                <c:pt idx="514">
                  <c:v>4.5818505338078293</c:v>
                </c:pt>
                <c:pt idx="515">
                  <c:v>4.5825932504440496</c:v>
                </c:pt>
                <c:pt idx="516">
                  <c:v>4.583333333333333</c:v>
                </c:pt>
                <c:pt idx="517">
                  <c:v>4.5840707964601766</c:v>
                </c:pt>
                <c:pt idx="518">
                  <c:v>4.5848056537102471</c:v>
                </c:pt>
                <c:pt idx="519">
                  <c:v>4.5855379188712515</c:v>
                </c:pt>
                <c:pt idx="520">
                  <c:v>4.586267605633803</c:v>
                </c:pt>
                <c:pt idx="521">
                  <c:v>4.5869947275922671</c:v>
                </c:pt>
                <c:pt idx="522">
                  <c:v>4.5877192982456139</c:v>
                </c:pt>
                <c:pt idx="523">
                  <c:v>4.5884413309982488</c:v>
                </c:pt>
                <c:pt idx="524">
                  <c:v>4.5891608391608392</c:v>
                </c:pt>
                <c:pt idx="525">
                  <c:v>4.5898778359511345</c:v>
                </c:pt>
                <c:pt idx="526">
                  <c:v>4.5905923344947732</c:v>
                </c:pt>
                <c:pt idx="527">
                  <c:v>4.5913043478260871</c:v>
                </c:pt>
                <c:pt idx="528">
                  <c:v>4.5920138888888893</c:v>
                </c:pt>
                <c:pt idx="529">
                  <c:v>4.592720970537262</c:v>
                </c:pt>
                <c:pt idx="530">
                  <c:v>4.5934256055363321</c:v>
                </c:pt>
                <c:pt idx="531">
                  <c:v>4.5941278065630398</c:v>
                </c:pt>
                <c:pt idx="532">
                  <c:v>4.5948275862068968</c:v>
                </c:pt>
                <c:pt idx="533">
                  <c:v>4.5955249569707401</c:v>
                </c:pt>
                <c:pt idx="534">
                  <c:v>4.5962199312714773</c:v>
                </c:pt>
                <c:pt idx="535">
                  <c:v>4.5969125214408235</c:v>
                </c:pt>
                <c:pt idx="536">
                  <c:v>4.5976027397260273</c:v>
                </c:pt>
                <c:pt idx="537">
                  <c:v>4.5982905982905979</c:v>
                </c:pt>
                <c:pt idx="538">
                  <c:v>4.598976109215017</c:v>
                </c:pt>
                <c:pt idx="539">
                  <c:v>4.5996592844974451</c:v>
                </c:pt>
                <c:pt idx="540">
                  <c:v>4.600340136054422</c:v>
                </c:pt>
                <c:pt idx="541">
                  <c:v>4.6010186757215621</c:v>
                </c:pt>
                <c:pt idx="542">
                  <c:v>4.601694915254237</c:v>
                </c:pt>
                <c:pt idx="543">
                  <c:v>4.6023688663282574</c:v>
                </c:pt>
                <c:pt idx="544">
                  <c:v>4.6030405405405403</c:v>
                </c:pt>
                <c:pt idx="545">
                  <c:v>4.6037099494097804</c:v>
                </c:pt>
                <c:pt idx="546">
                  <c:v>4.6043771043771038</c:v>
                </c:pt>
                <c:pt idx="547">
                  <c:v>4.6050420168067223</c:v>
                </c:pt>
                <c:pt idx="548">
                  <c:v>4.6057046979865772</c:v>
                </c:pt>
                <c:pt idx="549">
                  <c:v>4.6063651591289787</c:v>
                </c:pt>
                <c:pt idx="550">
                  <c:v>4.6070234113712374</c:v>
                </c:pt>
                <c:pt idx="551">
                  <c:v>4.6076794657762941</c:v>
                </c:pt>
                <c:pt idx="552">
                  <c:v>4.6083333333333334</c:v>
                </c:pt>
                <c:pt idx="553">
                  <c:v>4.6089850249584021</c:v>
                </c:pt>
                <c:pt idx="554">
                  <c:v>4.6096345514950166</c:v>
                </c:pt>
                <c:pt idx="555">
                  <c:v>4.6102819237147594</c:v>
                </c:pt>
                <c:pt idx="556">
                  <c:v>4.6109271523178812</c:v>
                </c:pt>
                <c:pt idx="557">
                  <c:v>4.6115702479338845</c:v>
                </c:pt>
                <c:pt idx="558">
                  <c:v>4.612211221122112</c:v>
                </c:pt>
                <c:pt idx="559">
                  <c:v>4.6128500823723231</c:v>
                </c:pt>
                <c:pt idx="560">
                  <c:v>4.6134868421052637</c:v>
                </c:pt>
                <c:pt idx="561">
                  <c:v>4.6141215106732343</c:v>
                </c:pt>
                <c:pt idx="562">
                  <c:v>4.6147540983606552</c:v>
                </c:pt>
                <c:pt idx="563">
                  <c:v>4.6153846153846159</c:v>
                </c:pt>
                <c:pt idx="564">
                  <c:v>4.6160130718954253</c:v>
                </c:pt>
                <c:pt idx="565">
                  <c:v>4.6166394779771611</c:v>
                </c:pt>
                <c:pt idx="566">
                  <c:v>4.6172638436482085</c:v>
                </c:pt>
                <c:pt idx="567">
                  <c:v>4.6178861788617889</c:v>
                </c:pt>
                <c:pt idx="568">
                  <c:v>4.6185064935064934</c:v>
                </c:pt>
                <c:pt idx="569">
                  <c:v>4.6191247974068075</c:v>
                </c:pt>
                <c:pt idx="570">
                  <c:v>4.6197411003236244</c:v>
                </c:pt>
                <c:pt idx="571">
                  <c:v>4.6203554119547654</c:v>
                </c:pt>
                <c:pt idx="572">
                  <c:v>4.620967741935484</c:v>
                </c:pt>
                <c:pt idx="573">
                  <c:v>4.6215780998389695</c:v>
                </c:pt>
                <c:pt idx="574">
                  <c:v>4.622186495176849</c:v>
                </c:pt>
                <c:pt idx="575">
                  <c:v>4.6227929373996792</c:v>
                </c:pt>
                <c:pt idx="576">
                  <c:v>4.6233974358974361</c:v>
                </c:pt>
                <c:pt idx="577">
                  <c:v>4.6239999999999997</c:v>
                </c:pt>
                <c:pt idx="578">
                  <c:v>4.6246006389776353</c:v>
                </c:pt>
                <c:pt idx="579">
                  <c:v>4.6251993620414673</c:v>
                </c:pt>
                <c:pt idx="580">
                  <c:v>4.6257961783439487</c:v>
                </c:pt>
                <c:pt idx="581">
                  <c:v>4.626391096979332</c:v>
                </c:pt>
                <c:pt idx="582">
                  <c:v>4.6269841269841274</c:v>
                </c:pt>
                <c:pt idx="583">
                  <c:v>4.6275752773375594</c:v>
                </c:pt>
                <c:pt idx="584">
                  <c:v>4.6281645569620258</c:v>
                </c:pt>
                <c:pt idx="585">
                  <c:v>4.6287519747235386</c:v>
                </c:pt>
                <c:pt idx="586">
                  <c:v>4.6293375394321767</c:v>
                </c:pt>
                <c:pt idx="587">
                  <c:v>4.6299212598425203</c:v>
                </c:pt>
                <c:pt idx="588">
                  <c:v>4.6305031446540879</c:v>
                </c:pt>
                <c:pt idx="589">
                  <c:v>4.6310832025117739</c:v>
                </c:pt>
                <c:pt idx="590">
                  <c:v>4.6316614420062692</c:v>
                </c:pt>
                <c:pt idx="591">
                  <c:v>4.6322378716744916</c:v>
                </c:pt>
                <c:pt idx="592">
                  <c:v>4.6328125</c:v>
                </c:pt>
                <c:pt idx="593">
                  <c:v>4.6333853354134167</c:v>
                </c:pt>
                <c:pt idx="594">
                  <c:v>4.6339563862928355</c:v>
                </c:pt>
                <c:pt idx="595">
                  <c:v>4.63452566096423</c:v>
                </c:pt>
                <c:pt idx="596">
                  <c:v>4.6350931677018634</c:v>
                </c:pt>
                <c:pt idx="597">
                  <c:v>4.6356589147286815</c:v>
                </c:pt>
                <c:pt idx="598">
                  <c:v>4.6362229102167181</c:v>
                </c:pt>
                <c:pt idx="599">
                  <c:v>4.6367851622874809</c:v>
                </c:pt>
                <c:pt idx="600">
                  <c:v>4.6373456790123457</c:v>
                </c:pt>
                <c:pt idx="601">
                  <c:v>4.6379044684129429</c:v>
                </c:pt>
                <c:pt idx="602">
                  <c:v>4.6384615384615389</c:v>
                </c:pt>
                <c:pt idx="603">
                  <c:v>4.6390168970814134</c:v>
                </c:pt>
                <c:pt idx="604">
                  <c:v>4.639570552147239</c:v>
                </c:pt>
                <c:pt idx="605">
                  <c:v>4.6401225114854512</c:v>
                </c:pt>
                <c:pt idx="606">
                  <c:v>4.640672782874617</c:v>
                </c:pt>
                <c:pt idx="607">
                  <c:v>4.6412213740458013</c:v>
                </c:pt>
                <c:pt idx="608">
                  <c:v>4.6417682926829267</c:v>
                </c:pt>
                <c:pt idx="609">
                  <c:v>4.6423135464231349</c:v>
                </c:pt>
                <c:pt idx="610">
                  <c:v>4.6428571428571432</c:v>
                </c:pt>
                <c:pt idx="611">
                  <c:v>4.6433990895295905</c:v>
                </c:pt>
                <c:pt idx="612">
                  <c:v>4.6439393939393945</c:v>
                </c:pt>
                <c:pt idx="613">
                  <c:v>4.6444780635400909</c:v>
                </c:pt>
                <c:pt idx="614">
                  <c:v>4.6450151057401809</c:v>
                </c:pt>
                <c:pt idx="615">
                  <c:v>4.6455505279034695</c:v>
                </c:pt>
                <c:pt idx="616">
                  <c:v>4.6460843373493974</c:v>
                </c:pt>
                <c:pt idx="617">
                  <c:v>4.6466165413533833</c:v>
                </c:pt>
                <c:pt idx="618">
                  <c:v>4.6471471471471473</c:v>
                </c:pt>
                <c:pt idx="619">
                  <c:v>4.6476761619190405</c:v>
                </c:pt>
                <c:pt idx="620">
                  <c:v>4.6482035928143715</c:v>
                </c:pt>
                <c:pt idx="621">
                  <c:v>4.6487294469357252</c:v>
                </c:pt>
                <c:pt idx="622">
                  <c:v>4.6492537313432836</c:v>
                </c:pt>
                <c:pt idx="623">
                  <c:v>4.649776453055142</c:v>
                </c:pt>
                <c:pt idx="624">
                  <c:v>4.6502976190476195</c:v>
                </c:pt>
                <c:pt idx="625">
                  <c:v>4.6508172362555724</c:v>
                </c:pt>
                <c:pt idx="626">
                  <c:v>4.6513353115727005</c:v>
                </c:pt>
                <c:pt idx="627">
                  <c:v>4.6518518518518519</c:v>
                </c:pt>
                <c:pt idx="628">
                  <c:v>4.6523668639053257</c:v>
                </c:pt>
                <c:pt idx="629">
                  <c:v>4.6528803545051698</c:v>
                </c:pt>
                <c:pt idx="630">
                  <c:v>4.6533923303834808</c:v>
                </c:pt>
                <c:pt idx="631">
                  <c:v>4.6539027982326955</c:v>
                </c:pt>
                <c:pt idx="632">
                  <c:v>4.6544117647058822</c:v>
                </c:pt>
                <c:pt idx="633">
                  <c:v>4.654919236417034</c:v>
                </c:pt>
                <c:pt idx="634">
                  <c:v>4.6554252199413488</c:v>
                </c:pt>
                <c:pt idx="635">
                  <c:v>4.6559297218155198</c:v>
                </c:pt>
                <c:pt idx="636">
                  <c:v>4.6564327485380117</c:v>
                </c:pt>
                <c:pt idx="637">
                  <c:v>4.6569343065693429</c:v>
                </c:pt>
                <c:pt idx="638">
                  <c:v>4.6574344023323615</c:v>
                </c:pt>
                <c:pt idx="639">
                  <c:v>4.6579330422125178</c:v>
                </c:pt>
                <c:pt idx="640">
                  <c:v>4.658430232558139</c:v>
                </c:pt>
                <c:pt idx="641">
                  <c:v>4.6589259796806965</c:v>
                </c:pt>
                <c:pt idx="642">
                  <c:v>4.6594202898550723</c:v>
                </c:pt>
                <c:pt idx="643">
                  <c:v>4.6599131693198261</c:v>
                </c:pt>
                <c:pt idx="644">
                  <c:v>4.6604046242774562</c:v>
                </c:pt>
                <c:pt idx="645">
                  <c:v>4.6608946608946606</c:v>
                </c:pt>
                <c:pt idx="646">
                  <c:v>4.6613832853025938</c:v>
                </c:pt>
                <c:pt idx="647">
                  <c:v>4.6618705035971226</c:v>
                </c:pt>
                <c:pt idx="648">
                  <c:v>4.6623563218390807</c:v>
                </c:pt>
                <c:pt idx="649">
                  <c:v>4.6628407460545196</c:v>
                </c:pt>
                <c:pt idx="650">
                  <c:v>4.6633237822349569</c:v>
                </c:pt>
                <c:pt idx="651">
                  <c:v>4.6638054363376256</c:v>
                </c:pt>
                <c:pt idx="652">
                  <c:v>4.6642857142857146</c:v>
                </c:pt>
                <c:pt idx="653">
                  <c:v>4.6647646219686161</c:v>
                </c:pt>
                <c:pt idx="654">
                  <c:v>4.6652421652421658</c:v>
                </c:pt>
                <c:pt idx="655">
                  <c:v>4.6657183499288761</c:v>
                </c:pt>
                <c:pt idx="656">
                  <c:v>4.6661931818181817</c:v>
                </c:pt>
                <c:pt idx="657">
                  <c:v>4.666666666666667</c:v>
                </c:pt>
                <c:pt idx="658">
                  <c:v>4.6671388101983</c:v>
                </c:pt>
                <c:pt idx="659">
                  <c:v>4.6676096181046676</c:v>
                </c:pt>
                <c:pt idx="660">
                  <c:v>4.6680790960451981</c:v>
                </c:pt>
                <c:pt idx="661">
                  <c:v>4.668547249647391</c:v>
                </c:pt>
                <c:pt idx="662">
                  <c:v>4.669014084507042</c:v>
                </c:pt>
                <c:pt idx="663">
                  <c:v>4.6694796061884674</c:v>
                </c:pt>
                <c:pt idx="664">
                  <c:v>4.6699438202247192</c:v>
                </c:pt>
                <c:pt idx="665">
                  <c:v>4.6704067321178124</c:v>
                </c:pt>
                <c:pt idx="666">
                  <c:v>4.6708683473389359</c:v>
                </c:pt>
                <c:pt idx="667">
                  <c:v>4.6713286713286708</c:v>
                </c:pt>
                <c:pt idx="668">
                  <c:v>4.6717877094972069</c:v>
                </c:pt>
                <c:pt idx="669">
                  <c:v>4.6722454672245464</c:v>
                </c:pt>
                <c:pt idx="670">
                  <c:v>4.6727019498607243</c:v>
                </c:pt>
                <c:pt idx="671">
                  <c:v>4.6731571627260085</c:v>
                </c:pt>
                <c:pt idx="672">
                  <c:v>4.6736111111111107</c:v>
                </c:pt>
                <c:pt idx="673">
                  <c:v>4.6740638002773931</c:v>
                </c:pt>
                <c:pt idx="674">
                  <c:v>4.6745152354570632</c:v>
                </c:pt>
                <c:pt idx="675">
                  <c:v>4.6749654218533889</c:v>
                </c:pt>
                <c:pt idx="676">
                  <c:v>4.6754143646408846</c:v>
                </c:pt>
                <c:pt idx="677">
                  <c:v>4.6758620689655173</c:v>
                </c:pt>
                <c:pt idx="678">
                  <c:v>4.6763085399449036</c:v>
                </c:pt>
                <c:pt idx="679">
                  <c:v>4.6767537826685004</c:v>
                </c:pt>
                <c:pt idx="680">
                  <c:v>4.677197802197802</c:v>
                </c:pt>
                <c:pt idx="681">
                  <c:v>4.6776406035665294</c:v>
                </c:pt>
                <c:pt idx="682">
                  <c:v>4.6780821917808222</c:v>
                </c:pt>
                <c:pt idx="683">
                  <c:v>4.6785225718194257</c:v>
                </c:pt>
                <c:pt idx="684">
                  <c:v>4.6789617486338795</c:v>
                </c:pt>
                <c:pt idx="685">
                  <c:v>4.679399727148704</c:v>
                </c:pt>
                <c:pt idx="686">
                  <c:v>4.6798365122615806</c:v>
                </c:pt>
                <c:pt idx="687">
                  <c:v>4.6802721088435373</c:v>
                </c:pt>
                <c:pt idx="688">
                  <c:v>4.6807065217391299</c:v>
                </c:pt>
                <c:pt idx="689">
                  <c:v>4.6811397557666208</c:v>
                </c:pt>
                <c:pt idx="690">
                  <c:v>4.6815718157181578</c:v>
                </c:pt>
                <c:pt idx="691">
                  <c:v>4.6820027063599454</c:v>
                </c:pt>
                <c:pt idx="692">
                  <c:v>4.6824324324324325</c:v>
                </c:pt>
                <c:pt idx="693">
                  <c:v>4.6828609986504723</c:v>
                </c:pt>
                <c:pt idx="694">
                  <c:v>4.6832884097035041</c:v>
                </c:pt>
                <c:pt idx="695">
                  <c:v>4.6837146702557204</c:v>
                </c:pt>
                <c:pt idx="696">
                  <c:v>4.6841397849462361</c:v>
                </c:pt>
                <c:pt idx="697">
                  <c:v>4.6845637583892614</c:v>
                </c:pt>
                <c:pt idx="698">
                  <c:v>4.6849865951742622</c:v>
                </c:pt>
                <c:pt idx="699">
                  <c:v>4.6854082998661308</c:v>
                </c:pt>
                <c:pt idx="700">
                  <c:v>4.6858288770053473</c:v>
                </c:pt>
                <c:pt idx="701">
                  <c:v>4.6862483311081444</c:v>
                </c:pt>
                <c:pt idx="702">
                  <c:v>4.6866666666666665</c:v>
                </c:pt>
                <c:pt idx="703">
                  <c:v>4.6870838881491341</c:v>
                </c:pt>
                <c:pt idx="704">
                  <c:v>4.6875</c:v>
                </c:pt>
                <c:pt idx="705">
                  <c:v>4.6879150066401065</c:v>
                </c:pt>
                <c:pt idx="706">
                  <c:v>4.6883289124668437</c:v>
                </c:pt>
                <c:pt idx="707">
                  <c:v>4.6887417218543046</c:v>
                </c:pt>
                <c:pt idx="708">
                  <c:v>4.6891534391534391</c:v>
                </c:pt>
                <c:pt idx="709">
                  <c:v>4.6895640686922064</c:v>
                </c:pt>
                <c:pt idx="710">
                  <c:v>4.6899736147757256</c:v>
                </c:pt>
                <c:pt idx="711">
                  <c:v>4.6903820816864297</c:v>
                </c:pt>
                <c:pt idx="712">
                  <c:v>4.6907894736842106</c:v>
                </c:pt>
                <c:pt idx="713">
                  <c:v>4.6911957950065704</c:v>
                </c:pt>
                <c:pt idx="714">
                  <c:v>4.6916010498687664</c:v>
                </c:pt>
                <c:pt idx="715">
                  <c:v>4.6920052424639582</c:v>
                </c:pt>
                <c:pt idx="716">
                  <c:v>4.6924083769633507</c:v>
                </c:pt>
                <c:pt idx="717">
                  <c:v>4.6928104575163401</c:v>
                </c:pt>
                <c:pt idx="718">
                  <c:v>4.6932114882506522</c:v>
                </c:pt>
                <c:pt idx="719">
                  <c:v>4.6936114732724903</c:v>
                </c:pt>
                <c:pt idx="720">
                  <c:v>4.694010416666667</c:v>
                </c:pt>
                <c:pt idx="721">
                  <c:v>4.6944083224967494</c:v>
                </c:pt>
                <c:pt idx="722">
                  <c:v>4.6948051948051948</c:v>
                </c:pt>
                <c:pt idx="723">
                  <c:v>4.6952010376134892</c:v>
                </c:pt>
                <c:pt idx="724">
                  <c:v>4.6955958549222796</c:v>
                </c:pt>
                <c:pt idx="725">
                  <c:v>4.6959896507115131</c:v>
                </c:pt>
                <c:pt idx="726">
                  <c:v>4.6963824289405682</c:v>
                </c:pt>
                <c:pt idx="727">
                  <c:v>4.6967741935483867</c:v>
                </c:pt>
                <c:pt idx="728">
                  <c:v>4.697164948453608</c:v>
                </c:pt>
                <c:pt idx="729">
                  <c:v>4.6975546975546978</c:v>
                </c:pt>
                <c:pt idx="730">
                  <c:v>4.6979434447300772</c:v>
                </c:pt>
                <c:pt idx="731">
                  <c:v>4.6983311938382544</c:v>
                </c:pt>
                <c:pt idx="732">
                  <c:v>4.6987179487179489</c:v>
                </c:pt>
                <c:pt idx="733">
                  <c:v>4.6991037131882205</c:v>
                </c:pt>
                <c:pt idx="734">
                  <c:v>4.6994884910485935</c:v>
                </c:pt>
                <c:pt idx="735">
                  <c:v>4.6998722860791826</c:v>
                </c:pt>
                <c:pt idx="736">
                  <c:v>4.7002551020408161</c:v>
                </c:pt>
                <c:pt idx="737">
                  <c:v>4.7006369426751595</c:v>
                </c:pt>
                <c:pt idx="738">
                  <c:v>4.7010178117048342</c:v>
                </c:pt>
                <c:pt idx="739">
                  <c:v>4.7013977128335451</c:v>
                </c:pt>
                <c:pt idx="740">
                  <c:v>4.7017766497461926</c:v>
                </c:pt>
                <c:pt idx="741">
                  <c:v>4.7021546261089986</c:v>
                </c:pt>
                <c:pt idx="742">
                  <c:v>4.7025316455696204</c:v>
                </c:pt>
                <c:pt idx="743">
                  <c:v>4.7029077117572697</c:v>
                </c:pt>
                <c:pt idx="744">
                  <c:v>4.7032828282828278</c:v>
                </c:pt>
                <c:pt idx="745">
                  <c:v>4.7036569987389658</c:v>
                </c:pt>
                <c:pt idx="746">
                  <c:v>4.7040302267002518</c:v>
                </c:pt>
                <c:pt idx="747">
                  <c:v>4.7044025157232703</c:v>
                </c:pt>
                <c:pt idx="748">
                  <c:v>4.7047738693467336</c:v>
                </c:pt>
                <c:pt idx="749">
                  <c:v>4.7051442910915933</c:v>
                </c:pt>
                <c:pt idx="750">
                  <c:v>4.7055137844611528</c:v>
                </c:pt>
                <c:pt idx="751">
                  <c:v>4.7058823529411766</c:v>
                </c:pt>
                <c:pt idx="752">
                  <c:v>4.7062499999999998</c:v>
                </c:pt>
                <c:pt idx="753">
                  <c:v>4.7066167290886387</c:v>
                </c:pt>
                <c:pt idx="754">
                  <c:v>4.7069825436408976</c:v>
                </c:pt>
                <c:pt idx="755">
                  <c:v>4.7073474470734746</c:v>
                </c:pt>
                <c:pt idx="756">
                  <c:v>4.7077114427860698</c:v>
                </c:pt>
                <c:pt idx="757">
                  <c:v>4.70807453416149</c:v>
                </c:pt>
                <c:pt idx="758">
                  <c:v>4.7084367245657566</c:v>
                </c:pt>
                <c:pt idx="759">
                  <c:v>4.7087980173482027</c:v>
                </c:pt>
                <c:pt idx="760">
                  <c:v>4.7091584158415838</c:v>
                </c:pt>
                <c:pt idx="761">
                  <c:v>4.7095179233621751</c:v>
                </c:pt>
                <c:pt idx="762">
                  <c:v>4.7098765432098766</c:v>
                </c:pt>
                <c:pt idx="763">
                  <c:v>4.7102342786683105</c:v>
                </c:pt>
                <c:pt idx="764">
                  <c:v>4.7105911330049262</c:v>
                </c:pt>
                <c:pt idx="765">
                  <c:v>4.7109471094710944</c:v>
                </c:pt>
                <c:pt idx="766">
                  <c:v>4.7113022113022112</c:v>
                </c:pt>
                <c:pt idx="767">
                  <c:v>4.7116564417177917</c:v>
                </c:pt>
                <c:pt idx="768">
                  <c:v>4.7120098039215685</c:v>
                </c:pt>
                <c:pt idx="769">
                  <c:v>4.7123623011015914</c:v>
                </c:pt>
                <c:pt idx="770">
                  <c:v>4.7127139364303181</c:v>
                </c:pt>
                <c:pt idx="771">
                  <c:v>4.7130647130647132</c:v>
                </c:pt>
                <c:pt idx="772">
                  <c:v>4.713414634146341</c:v>
                </c:pt>
                <c:pt idx="773">
                  <c:v>4.7137637028014616</c:v>
                </c:pt>
                <c:pt idx="774">
                  <c:v>4.714111922141119</c:v>
                </c:pt>
                <c:pt idx="775">
                  <c:v>4.7144592952612392</c:v>
                </c:pt>
                <c:pt idx="776">
                  <c:v>4.7148058252427187</c:v>
                </c:pt>
                <c:pt idx="777">
                  <c:v>4.7151515151515149</c:v>
                </c:pt>
                <c:pt idx="778">
                  <c:v>4.7154963680387407</c:v>
                </c:pt>
                <c:pt idx="779">
                  <c:v>4.7158403869407497</c:v>
                </c:pt>
                <c:pt idx="780">
                  <c:v>4.7161835748792269</c:v>
                </c:pt>
                <c:pt idx="781">
                  <c:v>4.7165259348612789</c:v>
                </c:pt>
                <c:pt idx="782">
                  <c:v>4.7168674698795181</c:v>
                </c:pt>
                <c:pt idx="783">
                  <c:v>4.7172081829121542</c:v>
                </c:pt>
                <c:pt idx="784">
                  <c:v>4.7175480769230766</c:v>
                </c:pt>
                <c:pt idx="785">
                  <c:v>4.7178871548619448</c:v>
                </c:pt>
                <c:pt idx="786">
                  <c:v>4.718225419664269</c:v>
                </c:pt>
                <c:pt idx="787">
                  <c:v>4.7185628742514965</c:v>
                </c:pt>
                <c:pt idx="788">
                  <c:v>4.7188995215311005</c:v>
                </c:pt>
                <c:pt idx="789">
                  <c:v>4.7192353643966545</c:v>
                </c:pt>
                <c:pt idx="790">
                  <c:v>4.7195704057279233</c:v>
                </c:pt>
                <c:pt idx="791">
                  <c:v>4.7199046483909415</c:v>
                </c:pt>
                <c:pt idx="792">
                  <c:v>4.7202380952380949</c:v>
                </c:pt>
                <c:pt idx="793">
                  <c:v>4.7205707491082043</c:v>
                </c:pt>
                <c:pt idx="794">
                  <c:v>4.7209026128266034</c:v>
                </c:pt>
                <c:pt idx="795">
                  <c:v>4.7212336892052189</c:v>
                </c:pt>
                <c:pt idx="796">
                  <c:v>4.721563981042654</c:v>
                </c:pt>
                <c:pt idx="797">
                  <c:v>4.7218934911242609</c:v>
                </c:pt>
                <c:pt idx="798">
                  <c:v>4.7222222222222223</c:v>
                </c:pt>
                <c:pt idx="799">
                  <c:v>4.7225501770956315</c:v>
                </c:pt>
                <c:pt idx="800">
                  <c:v>4.7228773584905657</c:v>
                </c:pt>
                <c:pt idx="801">
                  <c:v>4.7232037691401647</c:v>
                </c:pt>
                <c:pt idx="802">
                  <c:v>4.723529411764706</c:v>
                </c:pt>
                <c:pt idx="803">
                  <c:v>4.7238542890716806</c:v>
                </c:pt>
                <c:pt idx="804">
                  <c:v>4.7241784037558689</c:v>
                </c:pt>
                <c:pt idx="805">
                  <c:v>4.7245017584994136</c:v>
                </c:pt>
                <c:pt idx="806">
                  <c:v>4.7248243559718972</c:v>
                </c:pt>
                <c:pt idx="807">
                  <c:v>4.7251461988304095</c:v>
                </c:pt>
                <c:pt idx="808">
                  <c:v>4.7254672897196262</c:v>
                </c:pt>
                <c:pt idx="809">
                  <c:v>4.7257876312718787</c:v>
                </c:pt>
                <c:pt idx="810">
                  <c:v>4.7261072261072261</c:v>
                </c:pt>
                <c:pt idx="811">
                  <c:v>4.726426076833528</c:v>
                </c:pt>
                <c:pt idx="812">
                  <c:v>4.7267441860465116</c:v>
                </c:pt>
                <c:pt idx="813">
                  <c:v>4.7270615563298488</c:v>
                </c:pt>
                <c:pt idx="814">
                  <c:v>4.7273781902552203</c:v>
                </c:pt>
                <c:pt idx="815">
                  <c:v>4.7276940903823874</c:v>
                </c:pt>
                <c:pt idx="816">
                  <c:v>4.7280092592592595</c:v>
                </c:pt>
                <c:pt idx="817">
                  <c:v>4.7283236994219653</c:v>
                </c:pt>
                <c:pt idx="818">
                  <c:v>4.7286374133949192</c:v>
                </c:pt>
                <c:pt idx="819">
                  <c:v>4.728950403690888</c:v>
                </c:pt>
                <c:pt idx="820">
                  <c:v>4.7292626728110596</c:v>
                </c:pt>
                <c:pt idx="821">
                  <c:v>4.729574223245109</c:v>
                </c:pt>
                <c:pt idx="822">
                  <c:v>4.7298850574712645</c:v>
                </c:pt>
                <c:pt idx="823">
                  <c:v>4.7301951779563725</c:v>
                </c:pt>
                <c:pt idx="824">
                  <c:v>4.7305045871559628</c:v>
                </c:pt>
                <c:pt idx="825">
                  <c:v>4.7308132875143185</c:v>
                </c:pt>
                <c:pt idx="826">
                  <c:v>4.7311212814645307</c:v>
                </c:pt>
                <c:pt idx="827">
                  <c:v>4.7314285714285713</c:v>
                </c:pt>
                <c:pt idx="828">
                  <c:v>4.7317351598173518</c:v>
                </c:pt>
                <c:pt idx="829">
                  <c:v>4.7320410490307871</c:v>
                </c:pt>
                <c:pt idx="830">
                  <c:v>4.7323462414578588</c:v>
                </c:pt>
                <c:pt idx="831">
                  <c:v>4.7326507394766786</c:v>
                </c:pt>
                <c:pt idx="832">
                  <c:v>4.732954545454545</c:v>
                </c:pt>
                <c:pt idx="833">
                  <c:v>4.7332576617480138</c:v>
                </c:pt>
                <c:pt idx="834">
                  <c:v>4.733560090702948</c:v>
                </c:pt>
                <c:pt idx="835">
                  <c:v>4.7338618346545864</c:v>
                </c:pt>
                <c:pt idx="836">
                  <c:v>4.7341628959276019</c:v>
                </c:pt>
                <c:pt idx="837">
                  <c:v>4.7344632768361583</c:v>
                </c:pt>
                <c:pt idx="838">
                  <c:v>4.734762979683973</c:v>
                </c:pt>
                <c:pt idx="839">
                  <c:v>4.7350620067643749</c:v>
                </c:pt>
                <c:pt idx="840">
                  <c:v>4.7353603603603602</c:v>
                </c:pt>
                <c:pt idx="841">
                  <c:v>4.7356580427446566</c:v>
                </c:pt>
                <c:pt idx="842">
                  <c:v>4.7359550561797752</c:v>
                </c:pt>
                <c:pt idx="843">
                  <c:v>4.7362514029180698</c:v>
                </c:pt>
                <c:pt idx="844">
                  <c:v>4.7365470852017939</c:v>
                </c:pt>
                <c:pt idx="845">
                  <c:v>4.7368421052631575</c:v>
                </c:pt>
                <c:pt idx="846">
                  <c:v>4.7371364653243848</c:v>
                </c:pt>
                <c:pt idx="847">
                  <c:v>4.7374301675977657</c:v>
                </c:pt>
                <c:pt idx="848">
                  <c:v>4.7377232142857144</c:v>
                </c:pt>
                <c:pt idx="849">
                  <c:v>4.7380156075808246</c:v>
                </c:pt>
                <c:pt idx="850">
                  <c:v>4.7383073496659245</c:v>
                </c:pt>
                <c:pt idx="851">
                  <c:v>4.7385984427141272</c:v>
                </c:pt>
                <c:pt idx="852">
                  <c:v>4.7388888888888889</c:v>
                </c:pt>
                <c:pt idx="853">
                  <c:v>4.7391786903440618</c:v>
                </c:pt>
                <c:pt idx="854">
                  <c:v>4.7394678492239466</c:v>
                </c:pt>
                <c:pt idx="855">
                  <c:v>4.7397563676633441</c:v>
                </c:pt>
                <c:pt idx="856">
                  <c:v>4.7400442477876101</c:v>
                </c:pt>
                <c:pt idx="857">
                  <c:v>4.7403314917127073</c:v>
                </c:pt>
                <c:pt idx="858">
                  <c:v>4.7406181015452535</c:v>
                </c:pt>
                <c:pt idx="859">
                  <c:v>4.7409040793825801</c:v>
                </c:pt>
                <c:pt idx="860">
                  <c:v>4.7411894273127757</c:v>
                </c:pt>
                <c:pt idx="861">
                  <c:v>4.7414741474147419</c:v>
                </c:pt>
                <c:pt idx="862">
                  <c:v>4.7417582417582418</c:v>
                </c:pt>
                <c:pt idx="863">
                  <c:v>4.7420417124039513</c:v>
                </c:pt>
                <c:pt idx="864">
                  <c:v>4.7423245614035086</c:v>
                </c:pt>
                <c:pt idx="865">
                  <c:v>4.7426067907995613</c:v>
                </c:pt>
                <c:pt idx="866">
                  <c:v>4.7428884026258205</c:v>
                </c:pt>
                <c:pt idx="867">
                  <c:v>4.7431693989071038</c:v>
                </c:pt>
                <c:pt idx="868">
                  <c:v>4.7434497816593888</c:v>
                </c:pt>
                <c:pt idx="869">
                  <c:v>4.7437295528898584</c:v>
                </c:pt>
                <c:pt idx="870">
                  <c:v>4.7440087145969496</c:v>
                </c:pt>
                <c:pt idx="871">
                  <c:v>4.7442872687704023</c:v>
                </c:pt>
                <c:pt idx="872">
                  <c:v>4.7445652173913047</c:v>
                </c:pt>
                <c:pt idx="873">
                  <c:v>4.7448425624321384</c:v>
                </c:pt>
                <c:pt idx="874">
                  <c:v>4.7451193058568331</c:v>
                </c:pt>
                <c:pt idx="875">
                  <c:v>4.7453954496208013</c:v>
                </c:pt>
                <c:pt idx="876">
                  <c:v>4.7456709956709959</c:v>
                </c:pt>
                <c:pt idx="877">
                  <c:v>4.7459459459459454</c:v>
                </c:pt>
                <c:pt idx="878">
                  <c:v>4.7462203023758098</c:v>
                </c:pt>
                <c:pt idx="879">
                  <c:v>4.7464940668824163</c:v>
                </c:pt>
                <c:pt idx="880">
                  <c:v>4.7467672413793105</c:v>
                </c:pt>
                <c:pt idx="881">
                  <c:v>4.7470398277717978</c:v>
                </c:pt>
                <c:pt idx="882">
                  <c:v>4.747311827956989</c:v>
                </c:pt>
                <c:pt idx="883">
                  <c:v>4.7475832438238452</c:v>
                </c:pt>
                <c:pt idx="884">
                  <c:v>4.7478540772532192</c:v>
                </c:pt>
                <c:pt idx="885">
                  <c:v>4.748124330117899</c:v>
                </c:pt>
                <c:pt idx="886">
                  <c:v>4.7483940042826553</c:v>
                </c:pt>
                <c:pt idx="887">
                  <c:v>4.7486631016042775</c:v>
                </c:pt>
                <c:pt idx="888">
                  <c:v>4.7489316239316235</c:v>
                </c:pt>
                <c:pt idx="889">
                  <c:v>4.7491995731056562</c:v>
                </c:pt>
                <c:pt idx="890">
                  <c:v>4.749466950959488</c:v>
                </c:pt>
                <c:pt idx="891">
                  <c:v>4.7497337593184241</c:v>
                </c:pt>
                <c:pt idx="892">
                  <c:v>4.75</c:v>
                </c:pt>
                <c:pt idx="893">
                  <c:v>4.7502656748140275</c:v>
                </c:pt>
                <c:pt idx="894">
                  <c:v>4.7505307855626331</c:v>
                </c:pt>
                <c:pt idx="895">
                  <c:v>4.7507953340402969</c:v>
                </c:pt>
                <c:pt idx="896">
                  <c:v>4.7510593220338979</c:v>
                </c:pt>
                <c:pt idx="897">
                  <c:v>4.7513227513227516</c:v>
                </c:pt>
                <c:pt idx="898">
                  <c:v>4.7515856236786469</c:v>
                </c:pt>
                <c:pt idx="899">
                  <c:v>4.7518479408658916</c:v>
                </c:pt>
                <c:pt idx="900">
                  <c:v>4.7521097046413505</c:v>
                </c:pt>
                <c:pt idx="901">
                  <c:v>4.7523709167544785</c:v>
                </c:pt>
                <c:pt idx="902">
                  <c:v>4.7526315789473683</c:v>
                </c:pt>
                <c:pt idx="903">
                  <c:v>4.7528916929547842</c:v>
                </c:pt>
                <c:pt idx="904">
                  <c:v>4.7531512605042012</c:v>
                </c:pt>
                <c:pt idx="905">
                  <c:v>4.7534102833158451</c:v>
                </c:pt>
                <c:pt idx="906">
                  <c:v>4.7536687631027252</c:v>
                </c:pt>
                <c:pt idx="907">
                  <c:v>4.7539267015706805</c:v>
                </c:pt>
                <c:pt idx="908">
                  <c:v>4.75418410041841</c:v>
                </c:pt>
                <c:pt idx="909">
                  <c:v>4.7544409613375134</c:v>
                </c:pt>
                <c:pt idx="910">
                  <c:v>4.7546972860125258</c:v>
                </c:pt>
                <c:pt idx="911">
                  <c:v>4.7549530761209589</c:v>
                </c:pt>
                <c:pt idx="912">
                  <c:v>4.755208333333333</c:v>
                </c:pt>
                <c:pt idx="913">
                  <c:v>4.7554630593132154</c:v>
                </c:pt>
                <c:pt idx="914">
                  <c:v>4.755717255717256</c:v>
                </c:pt>
                <c:pt idx="915">
                  <c:v>4.755970924195223</c:v>
                </c:pt>
                <c:pt idx="916">
                  <c:v>4.7562240663900415</c:v>
                </c:pt>
                <c:pt idx="917">
                  <c:v>4.7564766839378239</c:v>
                </c:pt>
                <c:pt idx="918">
                  <c:v>4.7567287784679095</c:v>
                </c:pt>
                <c:pt idx="919">
                  <c:v>4.7569803516028957</c:v>
                </c:pt>
                <c:pt idx="920">
                  <c:v>4.7572314049586781</c:v>
                </c:pt>
                <c:pt idx="921">
                  <c:v>4.757481940144479</c:v>
                </c:pt>
                <c:pt idx="922">
                  <c:v>4.7577319587628866</c:v>
                </c:pt>
                <c:pt idx="923">
                  <c:v>4.7579814624098864</c:v>
                </c:pt>
                <c:pt idx="924">
                  <c:v>4.7582304526748969</c:v>
                </c:pt>
                <c:pt idx="925">
                  <c:v>4.758478931140802</c:v>
                </c:pt>
                <c:pt idx="926">
                  <c:v>4.7587268993839835</c:v>
                </c:pt>
                <c:pt idx="927">
                  <c:v>4.7589743589743589</c:v>
                </c:pt>
                <c:pt idx="928">
                  <c:v>4.7592213114754101</c:v>
                </c:pt>
                <c:pt idx="929">
                  <c:v>4.7594677584442167</c:v>
                </c:pt>
                <c:pt idx="930">
                  <c:v>4.759713701431493</c:v>
                </c:pt>
                <c:pt idx="931">
                  <c:v>4.7599591419816143</c:v>
                </c:pt>
                <c:pt idx="932">
                  <c:v>4.7602040816326525</c:v>
                </c:pt>
                <c:pt idx="933">
                  <c:v>4.7604485219164117</c:v>
                </c:pt>
                <c:pt idx="934">
                  <c:v>4.7606924643584518</c:v>
                </c:pt>
                <c:pt idx="935">
                  <c:v>4.7609359104781284</c:v>
                </c:pt>
                <c:pt idx="936">
                  <c:v>4.7611788617886184</c:v>
                </c:pt>
                <c:pt idx="937">
                  <c:v>4.7614213197969537</c:v>
                </c:pt>
                <c:pt idx="938">
                  <c:v>4.7616632860040573</c:v>
                </c:pt>
                <c:pt idx="939">
                  <c:v>4.7619047619047619</c:v>
                </c:pt>
                <c:pt idx="940">
                  <c:v>4.7621457489878543</c:v>
                </c:pt>
                <c:pt idx="941">
                  <c:v>4.7623862487360968</c:v>
                </c:pt>
                <c:pt idx="942">
                  <c:v>4.762626262626263</c:v>
                </c:pt>
                <c:pt idx="943">
                  <c:v>4.7628657921291619</c:v>
                </c:pt>
                <c:pt idx="944">
                  <c:v>4.7631048387096779</c:v>
                </c:pt>
                <c:pt idx="945">
                  <c:v>4.7633434038267879</c:v>
                </c:pt>
                <c:pt idx="946">
                  <c:v>4.7635814889336014</c:v>
                </c:pt>
                <c:pt idx="947">
                  <c:v>4.7638190954773867</c:v>
                </c:pt>
                <c:pt idx="948">
                  <c:v>4.7640562248995986</c:v>
                </c:pt>
                <c:pt idx="949">
                  <c:v>4.7642928786359082</c:v>
                </c:pt>
                <c:pt idx="950">
                  <c:v>4.7645290581162323</c:v>
                </c:pt>
                <c:pt idx="951">
                  <c:v>4.7647647647647648</c:v>
                </c:pt>
                <c:pt idx="952">
                  <c:v>4.7649999999999997</c:v>
                </c:pt>
                <c:pt idx="953">
                  <c:v>4.7652347652347657</c:v>
                </c:pt>
                <c:pt idx="954">
                  <c:v>4.7654690618762476</c:v>
                </c:pt>
                <c:pt idx="955">
                  <c:v>4.765702891326022</c:v>
                </c:pt>
                <c:pt idx="956">
                  <c:v>4.7659362549800797</c:v>
                </c:pt>
                <c:pt idx="957">
                  <c:v>4.766169154228856</c:v>
                </c:pt>
                <c:pt idx="958">
                  <c:v>4.7664015904572565</c:v>
                </c:pt>
                <c:pt idx="959">
                  <c:v>4.7666335650446872</c:v>
                </c:pt>
                <c:pt idx="960">
                  <c:v>4.76686507936508</c:v>
                </c:pt>
                <c:pt idx="961">
                  <c:v>4.7670961347869181</c:v>
                </c:pt>
                <c:pt idx="962">
                  <c:v>4.7673267326732667</c:v>
                </c:pt>
                <c:pt idx="963">
                  <c:v>4.7675568743818006</c:v>
                </c:pt>
                <c:pt idx="964">
                  <c:v>4.7677865612648223</c:v>
                </c:pt>
                <c:pt idx="965">
                  <c:v>4.7680157946692994</c:v>
                </c:pt>
                <c:pt idx="966">
                  <c:v>4.7682445759368832</c:v>
                </c:pt>
                <c:pt idx="967">
                  <c:v>4.7684729064039413</c:v>
                </c:pt>
                <c:pt idx="968">
                  <c:v>4.768700787401575</c:v>
                </c:pt>
                <c:pt idx="969">
                  <c:v>4.7689282202556535</c:v>
                </c:pt>
                <c:pt idx="970">
                  <c:v>4.769155206286837</c:v>
                </c:pt>
                <c:pt idx="971">
                  <c:v>4.7693817468105983</c:v>
                </c:pt>
                <c:pt idx="972">
                  <c:v>4.7696078431372548</c:v>
                </c:pt>
                <c:pt idx="973">
                  <c:v>4.7698334965719882</c:v>
                </c:pt>
                <c:pt idx="974">
                  <c:v>4.7700587084148722</c:v>
                </c:pt>
                <c:pt idx="975">
                  <c:v>4.7702834799608995</c:v>
                </c:pt>
                <c:pt idx="976">
                  <c:v>4.7705078125</c:v>
                </c:pt>
                <c:pt idx="977">
                  <c:v>4.770731707317073</c:v>
                </c:pt>
                <c:pt idx="978">
                  <c:v>4.7709551656920084</c:v>
                </c:pt>
                <c:pt idx="979">
                  <c:v>4.7711781888997082</c:v>
                </c:pt>
                <c:pt idx="980">
                  <c:v>4.7714007782101167</c:v>
                </c:pt>
                <c:pt idx="981">
                  <c:v>4.7716229348882413</c:v>
                </c:pt>
                <c:pt idx="982">
                  <c:v>4.7718446601941746</c:v>
                </c:pt>
                <c:pt idx="983">
                  <c:v>4.7720659553831233</c:v>
                </c:pt>
                <c:pt idx="984">
                  <c:v>4.7722868217054266</c:v>
                </c:pt>
                <c:pt idx="985">
                  <c:v>4.7725072604065826</c:v>
                </c:pt>
                <c:pt idx="986">
                  <c:v>4.7727272727272734</c:v>
                </c:pt>
                <c:pt idx="987">
                  <c:v>4.7729468599033815</c:v>
                </c:pt>
                <c:pt idx="988">
                  <c:v>4.7731660231660236</c:v>
                </c:pt>
                <c:pt idx="989">
                  <c:v>4.7733847637415625</c:v>
                </c:pt>
                <c:pt idx="990">
                  <c:v>4.773603082851638</c:v>
                </c:pt>
                <c:pt idx="991">
                  <c:v>4.773820981713186</c:v>
                </c:pt>
                <c:pt idx="992">
                  <c:v>4.7740384615384617</c:v>
                </c:pt>
                <c:pt idx="993">
                  <c:v>4.7742555235350626</c:v>
                </c:pt>
                <c:pt idx="994">
                  <c:v>4.7744721689059499</c:v>
                </c:pt>
                <c:pt idx="995">
                  <c:v>4.7746883988494728</c:v>
                </c:pt>
                <c:pt idx="996">
                  <c:v>4.7749042145593865</c:v>
                </c:pt>
                <c:pt idx="997">
                  <c:v>4.7751196172248802</c:v>
                </c:pt>
                <c:pt idx="998">
                  <c:v>4.7753346080305921</c:v>
                </c:pt>
                <c:pt idx="999">
                  <c:v>4.7755491881566385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AA-47B5-80DF-96C46B80F6F6}"/>
            </c:ext>
          </c:extLst>
        </c:ser>
        <c:ser>
          <c:idx val="4"/>
          <c:order val="4"/>
          <c:tx>
            <c:strRef>
              <c:f>Sheet1!$N$1</c:f>
              <c:strCache>
                <c:ptCount val="1"/>
                <c:pt idx="0">
                  <c:v>Vout (R1=50kΩ)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Sheet1!$N$2:$N$1119</c:f>
              <c:numCache>
                <c:formatCode>General</c:formatCode>
                <c:ptCount val="1118"/>
                <c:pt idx="0">
                  <c:v>4.9504950495049507E-2</c:v>
                </c:pt>
                <c:pt idx="1">
                  <c:v>9.8039215686274508E-2</c:v>
                </c:pt>
                <c:pt idx="2">
                  <c:v>0.14563106796116504</c:v>
                </c:pt>
                <c:pt idx="3">
                  <c:v>0.19230769230769232</c:v>
                </c:pt>
                <c:pt idx="4">
                  <c:v>0.23809523809523808</c:v>
                </c:pt>
                <c:pt idx="5">
                  <c:v>0.28301886792452829</c:v>
                </c:pt>
                <c:pt idx="6">
                  <c:v>0.32710280373831774</c:v>
                </c:pt>
                <c:pt idx="7">
                  <c:v>0.37037037037037035</c:v>
                </c:pt>
                <c:pt idx="8">
                  <c:v>0.41284403669724773</c:v>
                </c:pt>
                <c:pt idx="9">
                  <c:v>0.45454545454545459</c:v>
                </c:pt>
                <c:pt idx="10">
                  <c:v>0.49549549549549549</c:v>
                </c:pt>
                <c:pt idx="11">
                  <c:v>0.5357142857142857</c:v>
                </c:pt>
                <c:pt idx="12">
                  <c:v>0.5752212389380531</c:v>
                </c:pt>
                <c:pt idx="13">
                  <c:v>0.61403508771929816</c:v>
                </c:pt>
                <c:pt idx="14">
                  <c:v>0.65217391304347827</c:v>
                </c:pt>
                <c:pt idx="15">
                  <c:v>0.68965517241379315</c:v>
                </c:pt>
                <c:pt idx="16">
                  <c:v>0.72649572649572658</c:v>
                </c:pt>
                <c:pt idx="17">
                  <c:v>0.76271186440677974</c:v>
                </c:pt>
                <c:pt idx="18">
                  <c:v>0.79831932773109238</c:v>
                </c:pt>
                <c:pt idx="19">
                  <c:v>0.83333333333333326</c:v>
                </c:pt>
                <c:pt idx="20">
                  <c:v>0.86776859504132231</c:v>
                </c:pt>
                <c:pt idx="21">
                  <c:v>0.90163934426229508</c:v>
                </c:pt>
                <c:pt idx="22">
                  <c:v>0.93495934959349591</c:v>
                </c:pt>
                <c:pt idx="23">
                  <c:v>0.967741935483871</c:v>
                </c:pt>
                <c:pt idx="24">
                  <c:v>1</c:v>
                </c:pt>
                <c:pt idx="25">
                  <c:v>1.0317460317460316</c:v>
                </c:pt>
                <c:pt idx="26">
                  <c:v>1.0629921259842521</c:v>
                </c:pt>
                <c:pt idx="27">
                  <c:v>1.09375</c:v>
                </c:pt>
                <c:pt idx="28">
                  <c:v>1.124031007751938</c:v>
                </c:pt>
                <c:pt idx="29">
                  <c:v>1.153846153846154</c:v>
                </c:pt>
                <c:pt idx="30">
                  <c:v>1.1832061068702291</c:v>
                </c:pt>
                <c:pt idx="31">
                  <c:v>1.2121212121212122</c:v>
                </c:pt>
                <c:pt idx="32">
                  <c:v>1.2406015037593985</c:v>
                </c:pt>
                <c:pt idx="33">
                  <c:v>1.2686567164179106</c:v>
                </c:pt>
                <c:pt idx="34">
                  <c:v>1.2962962962962963</c:v>
                </c:pt>
                <c:pt idx="35">
                  <c:v>1.3235294117647058</c:v>
                </c:pt>
                <c:pt idx="36">
                  <c:v>1.3503649635036497</c:v>
                </c:pt>
                <c:pt idx="37">
                  <c:v>1.3768115942028984</c:v>
                </c:pt>
                <c:pt idx="38">
                  <c:v>1.4028776978417266</c:v>
                </c:pt>
                <c:pt idx="39">
                  <c:v>1.4285714285714284</c:v>
                </c:pt>
                <c:pt idx="40">
                  <c:v>1.4539007092198579</c:v>
                </c:pt>
                <c:pt idx="41">
                  <c:v>1.4788732394366197</c:v>
                </c:pt>
                <c:pt idx="42">
                  <c:v>1.5034965034965033</c:v>
                </c:pt>
                <c:pt idx="43">
                  <c:v>1.5277777777777779</c:v>
                </c:pt>
                <c:pt idx="44">
                  <c:v>1.5517241379310345</c:v>
                </c:pt>
                <c:pt idx="45">
                  <c:v>1.5753424657534245</c:v>
                </c:pt>
                <c:pt idx="46">
                  <c:v>1.5986394557823131</c:v>
                </c:pt>
                <c:pt idx="47">
                  <c:v>1.6216216216216217</c:v>
                </c:pt>
                <c:pt idx="48">
                  <c:v>1.644295302013423</c:v>
                </c:pt>
                <c:pt idx="49">
                  <c:v>1.6666666666666665</c:v>
                </c:pt>
                <c:pt idx="50">
                  <c:v>1.6887417218543046</c:v>
                </c:pt>
                <c:pt idx="51">
                  <c:v>1.7105263157894737</c:v>
                </c:pt>
                <c:pt idx="52">
                  <c:v>1.7320261437908497</c:v>
                </c:pt>
                <c:pt idx="53">
                  <c:v>1.7532467532467533</c:v>
                </c:pt>
                <c:pt idx="54">
                  <c:v>1.774193548387097</c:v>
                </c:pt>
                <c:pt idx="55">
                  <c:v>1.7948717948717949</c:v>
                </c:pt>
                <c:pt idx="56">
                  <c:v>1.8152866242038215</c:v>
                </c:pt>
                <c:pt idx="57">
                  <c:v>1.8354430379746836</c:v>
                </c:pt>
                <c:pt idx="58">
                  <c:v>1.8553459119496853</c:v>
                </c:pt>
                <c:pt idx="59">
                  <c:v>1.875</c:v>
                </c:pt>
                <c:pt idx="60">
                  <c:v>1.8944099378881987</c:v>
                </c:pt>
                <c:pt idx="61">
                  <c:v>1.9135802469135801</c:v>
                </c:pt>
                <c:pt idx="62">
                  <c:v>1.9325153374233128</c:v>
                </c:pt>
                <c:pt idx="63">
                  <c:v>1.9512195121951219</c:v>
                </c:pt>
                <c:pt idx="64">
                  <c:v>1.9696969696969697</c:v>
                </c:pt>
                <c:pt idx="65">
                  <c:v>1.9879518072289157</c:v>
                </c:pt>
                <c:pt idx="66">
                  <c:v>2.0059880239520957</c:v>
                </c:pt>
                <c:pt idx="67">
                  <c:v>2.0238095238095237</c:v>
                </c:pt>
                <c:pt idx="68">
                  <c:v>2.0414201183431953</c:v>
                </c:pt>
                <c:pt idx="69">
                  <c:v>2.0588235294117645</c:v>
                </c:pt>
                <c:pt idx="70">
                  <c:v>2.0760233918128654</c:v>
                </c:pt>
                <c:pt idx="71">
                  <c:v>2.0930232558139537</c:v>
                </c:pt>
                <c:pt idx="72">
                  <c:v>2.1098265895953756</c:v>
                </c:pt>
                <c:pt idx="73">
                  <c:v>2.1264367816091951</c:v>
                </c:pt>
                <c:pt idx="74">
                  <c:v>2.1428571428571428</c:v>
                </c:pt>
                <c:pt idx="75">
                  <c:v>2.1590909090909092</c:v>
                </c:pt>
                <c:pt idx="76">
                  <c:v>2.1751412429378529</c:v>
                </c:pt>
                <c:pt idx="77">
                  <c:v>2.1910112359550564</c:v>
                </c:pt>
                <c:pt idx="78">
                  <c:v>2.2067039106145252</c:v>
                </c:pt>
                <c:pt idx="79">
                  <c:v>2.2222222222222223</c:v>
                </c:pt>
                <c:pt idx="80">
                  <c:v>2.2375690607734806</c:v>
                </c:pt>
                <c:pt idx="81">
                  <c:v>2.2527472527472527</c:v>
                </c:pt>
                <c:pt idx="82">
                  <c:v>2.2677595628415301</c:v>
                </c:pt>
                <c:pt idx="83">
                  <c:v>2.2826086956521738</c:v>
                </c:pt>
                <c:pt idx="84">
                  <c:v>2.2972972972972974</c:v>
                </c:pt>
                <c:pt idx="85">
                  <c:v>2.311827956989247</c:v>
                </c:pt>
                <c:pt idx="86">
                  <c:v>2.3262032085561497</c:v>
                </c:pt>
                <c:pt idx="87">
                  <c:v>2.3404255319148937</c:v>
                </c:pt>
                <c:pt idx="88">
                  <c:v>2.3544973544973544</c:v>
                </c:pt>
                <c:pt idx="89">
                  <c:v>2.3684210526315788</c:v>
                </c:pt>
                <c:pt idx="90">
                  <c:v>2.3821989528795813</c:v>
                </c:pt>
                <c:pt idx="91">
                  <c:v>2.3958333333333335</c:v>
                </c:pt>
                <c:pt idx="92">
                  <c:v>2.4093264248704664</c:v>
                </c:pt>
                <c:pt idx="93">
                  <c:v>2.4226804123711339</c:v>
                </c:pt>
                <c:pt idx="94">
                  <c:v>2.4358974358974357</c:v>
                </c:pt>
                <c:pt idx="95">
                  <c:v>2.4489795918367347</c:v>
                </c:pt>
                <c:pt idx="96">
                  <c:v>2.4619289340101522</c:v>
                </c:pt>
                <c:pt idx="97">
                  <c:v>2.4747474747474749</c:v>
                </c:pt>
                <c:pt idx="98">
                  <c:v>2.487437185929648</c:v>
                </c:pt>
                <c:pt idx="99">
                  <c:v>2.5</c:v>
                </c:pt>
                <c:pt idx="100">
                  <c:v>2.5124378109452739</c:v>
                </c:pt>
                <c:pt idx="101">
                  <c:v>2.5247524752475248</c:v>
                </c:pt>
                <c:pt idx="102">
                  <c:v>2.5369458128078821</c:v>
                </c:pt>
                <c:pt idx="103">
                  <c:v>2.5490196078431371</c:v>
                </c:pt>
                <c:pt idx="104">
                  <c:v>2.5609756097560976</c:v>
                </c:pt>
                <c:pt idx="105">
                  <c:v>2.5728155339805827</c:v>
                </c:pt>
                <c:pt idx="106">
                  <c:v>2.5845410628019323</c:v>
                </c:pt>
                <c:pt idx="107">
                  <c:v>2.5961538461538463</c:v>
                </c:pt>
                <c:pt idx="108">
                  <c:v>2.607655502392344</c:v>
                </c:pt>
                <c:pt idx="109">
                  <c:v>2.6190476190476191</c:v>
                </c:pt>
                <c:pt idx="110">
                  <c:v>2.6303317535545023</c:v>
                </c:pt>
                <c:pt idx="111">
                  <c:v>2.641509433962264</c:v>
                </c:pt>
                <c:pt idx="112">
                  <c:v>2.652582159624413</c:v>
                </c:pt>
                <c:pt idx="113">
                  <c:v>2.6635514018691584</c:v>
                </c:pt>
                <c:pt idx="114">
                  <c:v>2.6744186046511627</c:v>
                </c:pt>
                <c:pt idx="115">
                  <c:v>2.6851851851851856</c:v>
                </c:pt>
                <c:pt idx="116">
                  <c:v>2.6958525345622117</c:v>
                </c:pt>
                <c:pt idx="117">
                  <c:v>2.7064220183486238</c:v>
                </c:pt>
                <c:pt idx="118">
                  <c:v>2.7168949771689501</c:v>
                </c:pt>
                <c:pt idx="119">
                  <c:v>2.7272727272727271</c:v>
                </c:pt>
                <c:pt idx="120">
                  <c:v>2.7375565610859729</c:v>
                </c:pt>
                <c:pt idx="121">
                  <c:v>2.7477477477477481</c:v>
                </c:pt>
                <c:pt idx="122">
                  <c:v>2.7578475336322872</c:v>
                </c:pt>
                <c:pt idx="123">
                  <c:v>2.7678571428571432</c:v>
                </c:pt>
                <c:pt idx="124">
                  <c:v>2.7777777777777777</c:v>
                </c:pt>
                <c:pt idx="125">
                  <c:v>2.7876106194690262</c:v>
                </c:pt>
                <c:pt idx="126">
                  <c:v>2.7973568281938328</c:v>
                </c:pt>
                <c:pt idx="127">
                  <c:v>2.807017543859649</c:v>
                </c:pt>
                <c:pt idx="128">
                  <c:v>2.8165938864628819</c:v>
                </c:pt>
                <c:pt idx="129">
                  <c:v>2.8260869565217388</c:v>
                </c:pt>
                <c:pt idx="130">
                  <c:v>2.8354978354978355</c:v>
                </c:pt>
                <c:pt idx="131">
                  <c:v>2.8448275862068968</c:v>
                </c:pt>
                <c:pt idx="132">
                  <c:v>2.8540772532188843</c:v>
                </c:pt>
                <c:pt idx="133">
                  <c:v>2.8632478632478628</c:v>
                </c:pt>
                <c:pt idx="134">
                  <c:v>2.8723404255319149</c:v>
                </c:pt>
                <c:pt idx="135">
                  <c:v>2.8813559322033901</c:v>
                </c:pt>
                <c:pt idx="136">
                  <c:v>2.890295358649789</c:v>
                </c:pt>
                <c:pt idx="137">
                  <c:v>2.8991596638655466</c:v>
                </c:pt>
                <c:pt idx="138">
                  <c:v>2.9079497907949792</c:v>
                </c:pt>
                <c:pt idx="139">
                  <c:v>2.916666666666667</c:v>
                </c:pt>
                <c:pt idx="140">
                  <c:v>2.9253112033195023</c:v>
                </c:pt>
                <c:pt idx="141">
                  <c:v>2.9338842975206614</c:v>
                </c:pt>
                <c:pt idx="142">
                  <c:v>2.9423868312757202</c:v>
                </c:pt>
                <c:pt idx="143">
                  <c:v>2.9508196721311473</c:v>
                </c:pt>
                <c:pt idx="144">
                  <c:v>2.9591836734693877</c:v>
                </c:pt>
                <c:pt idx="145">
                  <c:v>2.9674796747967482</c:v>
                </c:pt>
                <c:pt idx="146">
                  <c:v>2.9757085020242915</c:v>
                </c:pt>
                <c:pt idx="147">
                  <c:v>2.9838709677419355</c:v>
                </c:pt>
                <c:pt idx="148">
                  <c:v>2.9919678714859437</c:v>
                </c:pt>
                <c:pt idx="149">
                  <c:v>3</c:v>
                </c:pt>
                <c:pt idx="150">
                  <c:v>3.0079681274900398</c:v>
                </c:pt>
                <c:pt idx="151">
                  <c:v>3.0158730158730158</c:v>
                </c:pt>
                <c:pt idx="152">
                  <c:v>3.0237154150197627</c:v>
                </c:pt>
                <c:pt idx="153">
                  <c:v>3.0314960629921259</c:v>
                </c:pt>
                <c:pt idx="154">
                  <c:v>3.0392156862745097</c:v>
                </c:pt>
                <c:pt idx="155">
                  <c:v>3.046875</c:v>
                </c:pt>
                <c:pt idx="156">
                  <c:v>3.0544747081712065</c:v>
                </c:pt>
                <c:pt idx="157">
                  <c:v>3.0620155038759691</c:v>
                </c:pt>
                <c:pt idx="158">
                  <c:v>3.0694980694980694</c:v>
                </c:pt>
                <c:pt idx="159">
                  <c:v>3.0769230769230771</c:v>
                </c:pt>
                <c:pt idx="160">
                  <c:v>3.0842911877394634</c:v>
                </c:pt>
                <c:pt idx="161">
                  <c:v>3.0916030534351147</c:v>
                </c:pt>
                <c:pt idx="162">
                  <c:v>3.0988593155893533</c:v>
                </c:pt>
                <c:pt idx="163">
                  <c:v>3.106060606060606</c:v>
                </c:pt>
                <c:pt idx="164">
                  <c:v>3.1132075471698113</c:v>
                </c:pt>
                <c:pt idx="165">
                  <c:v>3.1203007518796992</c:v>
                </c:pt>
                <c:pt idx="166">
                  <c:v>3.1273408239700373</c:v>
                </c:pt>
                <c:pt idx="167">
                  <c:v>3.1343283582089554</c:v>
                </c:pt>
                <c:pt idx="168">
                  <c:v>3.1412639405204463</c:v>
                </c:pt>
                <c:pt idx="169">
                  <c:v>3.1481481481481484</c:v>
                </c:pt>
                <c:pt idx="170">
                  <c:v>3.1549815498154983</c:v>
                </c:pt>
                <c:pt idx="171">
                  <c:v>3.1617647058823528</c:v>
                </c:pt>
                <c:pt idx="172">
                  <c:v>3.1684981684981683</c:v>
                </c:pt>
                <c:pt idx="173">
                  <c:v>3.1751824817518246</c:v>
                </c:pt>
                <c:pt idx="174">
                  <c:v>3.1818181818181817</c:v>
                </c:pt>
                <c:pt idx="175">
                  <c:v>3.1884057971014492</c:v>
                </c:pt>
                <c:pt idx="176">
                  <c:v>3.1949458483754514</c:v>
                </c:pt>
                <c:pt idx="177">
                  <c:v>3.2014388489208634</c:v>
                </c:pt>
                <c:pt idx="178">
                  <c:v>3.2078853046594977</c:v>
                </c:pt>
                <c:pt idx="179">
                  <c:v>3.2142857142857144</c:v>
                </c:pt>
                <c:pt idx="180">
                  <c:v>3.2206405693950177</c:v>
                </c:pt>
                <c:pt idx="181">
                  <c:v>3.2269503546099294</c:v>
                </c:pt>
                <c:pt idx="182">
                  <c:v>3.2332155477031805</c:v>
                </c:pt>
                <c:pt idx="183">
                  <c:v>3.23943661971831</c:v>
                </c:pt>
                <c:pt idx="184">
                  <c:v>3.2456140350877192</c:v>
                </c:pt>
                <c:pt idx="185">
                  <c:v>3.2517482517482517</c:v>
                </c:pt>
                <c:pt idx="186">
                  <c:v>3.2578397212543555</c:v>
                </c:pt>
                <c:pt idx="187">
                  <c:v>3.2638888888888888</c:v>
                </c:pt>
                <c:pt idx="188">
                  <c:v>3.2698961937716264</c:v>
                </c:pt>
                <c:pt idx="189">
                  <c:v>3.2758620689655169</c:v>
                </c:pt>
                <c:pt idx="190">
                  <c:v>3.2817869415807559</c:v>
                </c:pt>
                <c:pt idx="191">
                  <c:v>3.2876712328767121</c:v>
                </c:pt>
                <c:pt idx="192">
                  <c:v>3.2935153583617751</c:v>
                </c:pt>
                <c:pt idx="193">
                  <c:v>3.2993197278911564</c:v>
                </c:pt>
                <c:pt idx="194">
                  <c:v>3.3050847457627119</c:v>
                </c:pt>
                <c:pt idx="195">
                  <c:v>3.310810810810811</c:v>
                </c:pt>
                <c:pt idx="196">
                  <c:v>3.3164983164983166</c:v>
                </c:pt>
                <c:pt idx="197">
                  <c:v>3.3221476510067118</c:v>
                </c:pt>
                <c:pt idx="198">
                  <c:v>3.3277591973244149</c:v>
                </c:pt>
                <c:pt idx="199">
                  <c:v>3.333333333333333</c:v>
                </c:pt>
                <c:pt idx="200">
                  <c:v>3.3388704318936879</c:v>
                </c:pt>
                <c:pt idx="201">
                  <c:v>3.3443708609271523</c:v>
                </c:pt>
                <c:pt idx="202">
                  <c:v>3.3498349834983498</c:v>
                </c:pt>
                <c:pt idx="203">
                  <c:v>3.3552631578947367</c:v>
                </c:pt>
                <c:pt idx="204">
                  <c:v>3.360655737704918</c:v>
                </c:pt>
                <c:pt idx="205">
                  <c:v>3.3660130718954253</c:v>
                </c:pt>
                <c:pt idx="206">
                  <c:v>3.3713355048859932</c:v>
                </c:pt>
                <c:pt idx="207">
                  <c:v>3.3766233766233764</c:v>
                </c:pt>
                <c:pt idx="208">
                  <c:v>3.3818770226537214</c:v>
                </c:pt>
                <c:pt idx="209">
                  <c:v>3.387096774193548</c:v>
                </c:pt>
                <c:pt idx="210">
                  <c:v>3.392282958199357</c:v>
                </c:pt>
                <c:pt idx="211">
                  <c:v>3.3974358974358978</c:v>
                </c:pt>
                <c:pt idx="212">
                  <c:v>3.4025559105431307</c:v>
                </c:pt>
                <c:pt idx="213">
                  <c:v>3.4076433121019107</c:v>
                </c:pt>
                <c:pt idx="214">
                  <c:v>3.412698412698413</c:v>
                </c:pt>
                <c:pt idx="215">
                  <c:v>3.4177215189873418</c:v>
                </c:pt>
                <c:pt idx="216">
                  <c:v>3.4227129337539433</c:v>
                </c:pt>
                <c:pt idx="217">
                  <c:v>3.4276729559748427</c:v>
                </c:pt>
                <c:pt idx="218">
                  <c:v>3.4326018808777432</c:v>
                </c:pt>
                <c:pt idx="219">
                  <c:v>3.4375</c:v>
                </c:pt>
                <c:pt idx="220">
                  <c:v>3.4423676012461057</c:v>
                </c:pt>
                <c:pt idx="221">
                  <c:v>3.4472049689440993</c:v>
                </c:pt>
                <c:pt idx="222">
                  <c:v>3.4520123839009287</c:v>
                </c:pt>
                <c:pt idx="223">
                  <c:v>3.4567901234567899</c:v>
                </c:pt>
                <c:pt idx="224">
                  <c:v>3.4615384615384617</c:v>
                </c:pt>
                <c:pt idx="225">
                  <c:v>3.4662576687116564</c:v>
                </c:pt>
                <c:pt idx="226">
                  <c:v>3.4709480122324159</c:v>
                </c:pt>
                <c:pt idx="227">
                  <c:v>3.475609756097561</c:v>
                </c:pt>
                <c:pt idx="228">
                  <c:v>3.4802431610942248</c:v>
                </c:pt>
                <c:pt idx="229">
                  <c:v>3.4848484848484853</c:v>
                </c:pt>
                <c:pt idx="230">
                  <c:v>3.4894259818731115</c:v>
                </c:pt>
                <c:pt idx="231">
                  <c:v>3.4939759036144578</c:v>
                </c:pt>
                <c:pt idx="232">
                  <c:v>3.4984984984984986</c:v>
                </c:pt>
                <c:pt idx="233">
                  <c:v>3.5029940119760479</c:v>
                </c:pt>
                <c:pt idx="234">
                  <c:v>3.5074626865671643</c:v>
                </c:pt>
                <c:pt idx="235">
                  <c:v>3.5119047619047619</c:v>
                </c:pt>
                <c:pt idx="236">
                  <c:v>3.5163204747774479</c:v>
                </c:pt>
                <c:pt idx="237">
                  <c:v>3.5207100591715976</c:v>
                </c:pt>
                <c:pt idx="238">
                  <c:v>3.525073746312684</c:v>
                </c:pt>
                <c:pt idx="239">
                  <c:v>3.5294117647058827</c:v>
                </c:pt>
                <c:pt idx="240">
                  <c:v>3.5337243401759535</c:v>
                </c:pt>
                <c:pt idx="241">
                  <c:v>3.5380116959064329</c:v>
                </c:pt>
                <c:pt idx="242">
                  <c:v>3.5422740524781342</c:v>
                </c:pt>
                <c:pt idx="243">
                  <c:v>3.5465116279069768</c:v>
                </c:pt>
                <c:pt idx="244">
                  <c:v>3.5507246376811596</c:v>
                </c:pt>
                <c:pt idx="245">
                  <c:v>3.554913294797688</c:v>
                </c:pt>
                <c:pt idx="246">
                  <c:v>3.5590778097982714</c:v>
                </c:pt>
                <c:pt idx="247">
                  <c:v>3.5632183908045976</c:v>
                </c:pt>
                <c:pt idx="248">
                  <c:v>3.5673352435530088</c:v>
                </c:pt>
                <c:pt idx="249">
                  <c:v>3.5714285714285716</c:v>
                </c:pt>
                <c:pt idx="250">
                  <c:v>3.5754985754985755</c:v>
                </c:pt>
                <c:pt idx="251">
                  <c:v>3.5795454545454546</c:v>
                </c:pt>
                <c:pt idx="252">
                  <c:v>3.58356940509915</c:v>
                </c:pt>
                <c:pt idx="253">
                  <c:v>3.5875706214689269</c:v>
                </c:pt>
                <c:pt idx="254">
                  <c:v>3.591549295774648</c:v>
                </c:pt>
                <c:pt idx="255">
                  <c:v>3.595505617977528</c:v>
                </c:pt>
                <c:pt idx="256">
                  <c:v>3.5994397759103642</c:v>
                </c:pt>
                <c:pt idx="257">
                  <c:v>3.6033519553072626</c:v>
                </c:pt>
                <c:pt idx="258">
                  <c:v>3.6072423398328688</c:v>
                </c:pt>
                <c:pt idx="259">
                  <c:v>3.6111111111111112</c:v>
                </c:pt>
                <c:pt idx="260">
                  <c:v>3.6149584487534625</c:v>
                </c:pt>
                <c:pt idx="261">
                  <c:v>3.6187845303867405</c:v>
                </c:pt>
                <c:pt idx="262">
                  <c:v>3.6225895316804406</c:v>
                </c:pt>
                <c:pt idx="263">
                  <c:v>3.6263736263736264</c:v>
                </c:pt>
                <c:pt idx="264">
                  <c:v>3.6301369863013697</c:v>
                </c:pt>
                <c:pt idx="265">
                  <c:v>3.6338797814207653</c:v>
                </c:pt>
                <c:pt idx="266">
                  <c:v>3.6376021798365121</c:v>
                </c:pt>
                <c:pt idx="267">
                  <c:v>3.6413043478260869</c:v>
                </c:pt>
                <c:pt idx="268">
                  <c:v>3.6449864498644984</c:v>
                </c:pt>
                <c:pt idx="269">
                  <c:v>3.6486486486486487</c:v>
                </c:pt>
                <c:pt idx="270">
                  <c:v>3.6522911051212938</c:v>
                </c:pt>
                <c:pt idx="271">
                  <c:v>3.655913978494624</c:v>
                </c:pt>
                <c:pt idx="272">
                  <c:v>3.6595174262734584</c:v>
                </c:pt>
                <c:pt idx="273">
                  <c:v>3.6631016042780749</c:v>
                </c:pt>
                <c:pt idx="274">
                  <c:v>3.6666666666666665</c:v>
                </c:pt>
                <c:pt idx="275">
                  <c:v>3.6702127659574471</c:v>
                </c:pt>
                <c:pt idx="276">
                  <c:v>3.6737400530503979</c:v>
                </c:pt>
                <c:pt idx="277">
                  <c:v>3.6772486772486772</c:v>
                </c:pt>
                <c:pt idx="278">
                  <c:v>3.6807387862796839</c:v>
                </c:pt>
                <c:pt idx="279">
                  <c:v>3.6842105263157894</c:v>
                </c:pt>
                <c:pt idx="280">
                  <c:v>3.6876640419947506</c:v>
                </c:pt>
                <c:pt idx="281">
                  <c:v>3.6910994764397902</c:v>
                </c:pt>
                <c:pt idx="282">
                  <c:v>3.6945169712793735</c:v>
                </c:pt>
                <c:pt idx="283">
                  <c:v>3.697916666666667</c:v>
                </c:pt>
                <c:pt idx="284">
                  <c:v>3.7012987012987013</c:v>
                </c:pt>
                <c:pt idx="285">
                  <c:v>3.704663212435233</c:v>
                </c:pt>
                <c:pt idx="286">
                  <c:v>3.7080103359173129</c:v>
                </c:pt>
                <c:pt idx="287">
                  <c:v>3.7113402061855671</c:v>
                </c:pt>
                <c:pt idx="288">
                  <c:v>3.7146529562982007</c:v>
                </c:pt>
                <c:pt idx="289">
                  <c:v>3.7179487179487181</c:v>
                </c:pt>
                <c:pt idx="290">
                  <c:v>3.7212276214833762</c:v>
                </c:pt>
                <c:pt idx="291">
                  <c:v>3.7244897959183678</c:v>
                </c:pt>
                <c:pt idx="292">
                  <c:v>3.7277353689567425</c:v>
                </c:pt>
                <c:pt idx="293">
                  <c:v>3.7309644670050761</c:v>
                </c:pt>
                <c:pt idx="294">
                  <c:v>3.7341772151898733</c:v>
                </c:pt>
                <c:pt idx="295">
                  <c:v>3.7373737373737375</c:v>
                </c:pt>
                <c:pt idx="296">
                  <c:v>3.7405541561712847</c:v>
                </c:pt>
                <c:pt idx="297">
                  <c:v>3.7437185929648242</c:v>
                </c:pt>
                <c:pt idx="298">
                  <c:v>3.7468671679197998</c:v>
                </c:pt>
                <c:pt idx="299">
                  <c:v>3.75</c:v>
                </c:pt>
                <c:pt idx="300">
                  <c:v>3.7531172069825436</c:v>
                </c:pt>
                <c:pt idx="301">
                  <c:v>3.7562189054726369</c:v>
                </c:pt>
                <c:pt idx="302">
                  <c:v>3.759305210918114</c:v>
                </c:pt>
                <c:pt idx="303">
                  <c:v>3.7623762376237622</c:v>
                </c:pt>
                <c:pt idx="304">
                  <c:v>3.7654320987654319</c:v>
                </c:pt>
                <c:pt idx="305">
                  <c:v>3.7684729064039408</c:v>
                </c:pt>
                <c:pt idx="306">
                  <c:v>3.7714987714987713</c:v>
                </c:pt>
                <c:pt idx="307">
                  <c:v>3.7745098039215685</c:v>
                </c:pt>
                <c:pt idx="308">
                  <c:v>3.7775061124694376</c:v>
                </c:pt>
                <c:pt idx="309">
                  <c:v>3.7804878048780486</c:v>
                </c:pt>
                <c:pt idx="310">
                  <c:v>3.7834549878345496</c:v>
                </c:pt>
                <c:pt idx="311">
                  <c:v>3.7864077669902914</c:v>
                </c:pt>
                <c:pt idx="312">
                  <c:v>3.7893462469733659</c:v>
                </c:pt>
                <c:pt idx="313">
                  <c:v>3.7922705314009661</c:v>
                </c:pt>
                <c:pt idx="314">
                  <c:v>3.7951807228915664</c:v>
                </c:pt>
                <c:pt idx="315">
                  <c:v>3.7980769230769229</c:v>
                </c:pt>
                <c:pt idx="316">
                  <c:v>3.8009592326139092</c:v>
                </c:pt>
                <c:pt idx="317">
                  <c:v>3.803827751196172</c:v>
                </c:pt>
                <c:pt idx="318">
                  <c:v>3.8066825775656326</c:v>
                </c:pt>
                <c:pt idx="319">
                  <c:v>3.8095238095238093</c:v>
                </c:pt>
                <c:pt idx="320">
                  <c:v>3.8123515439429929</c:v>
                </c:pt>
                <c:pt idx="321">
                  <c:v>3.8151658767772512</c:v>
                </c:pt>
                <c:pt idx="322">
                  <c:v>3.8179669030732861</c:v>
                </c:pt>
                <c:pt idx="323">
                  <c:v>3.8207547169811322</c:v>
                </c:pt>
                <c:pt idx="324">
                  <c:v>3.8235294117647056</c:v>
                </c:pt>
                <c:pt idx="325">
                  <c:v>3.826291079812207</c:v>
                </c:pt>
                <c:pt idx="326">
                  <c:v>3.8290398126463696</c:v>
                </c:pt>
                <c:pt idx="327">
                  <c:v>3.8317757009345792</c:v>
                </c:pt>
                <c:pt idx="328">
                  <c:v>3.8344988344988344</c:v>
                </c:pt>
                <c:pt idx="329">
                  <c:v>3.8372093023255816</c:v>
                </c:pt>
                <c:pt idx="330">
                  <c:v>3.8399071925754056</c:v>
                </c:pt>
                <c:pt idx="331">
                  <c:v>3.8425925925925926</c:v>
                </c:pt>
                <c:pt idx="332">
                  <c:v>3.8452655889145499</c:v>
                </c:pt>
                <c:pt idx="333">
                  <c:v>3.8479262672811059</c:v>
                </c:pt>
                <c:pt idx="334">
                  <c:v>3.8505747126436778</c:v>
                </c:pt>
                <c:pt idx="335">
                  <c:v>3.8532110091743119</c:v>
                </c:pt>
                <c:pt idx="336">
                  <c:v>3.8558352402745992</c:v>
                </c:pt>
                <c:pt idx="337">
                  <c:v>3.8584474885844751</c:v>
                </c:pt>
                <c:pt idx="338">
                  <c:v>3.8610478359908882</c:v>
                </c:pt>
                <c:pt idx="339">
                  <c:v>3.8636363636363633</c:v>
                </c:pt>
                <c:pt idx="340">
                  <c:v>3.8662131519274379</c:v>
                </c:pt>
                <c:pt idx="341">
                  <c:v>3.8687782805429864</c:v>
                </c:pt>
                <c:pt idx="342">
                  <c:v>3.8713318284424378</c:v>
                </c:pt>
                <c:pt idx="343">
                  <c:v>3.8738738738738738</c:v>
                </c:pt>
                <c:pt idx="344">
                  <c:v>3.8764044943820224</c:v>
                </c:pt>
                <c:pt idx="345">
                  <c:v>3.8789237668161434</c:v>
                </c:pt>
                <c:pt idx="346">
                  <c:v>3.8814317673378076</c:v>
                </c:pt>
                <c:pt idx="347">
                  <c:v>3.8839285714285716</c:v>
                </c:pt>
                <c:pt idx="348">
                  <c:v>3.8864142538975499</c:v>
                </c:pt>
                <c:pt idx="349">
                  <c:v>3.8888888888888888</c:v>
                </c:pt>
                <c:pt idx="350">
                  <c:v>3.8913525498891355</c:v>
                </c:pt>
                <c:pt idx="351">
                  <c:v>3.8938053097345131</c:v>
                </c:pt>
                <c:pt idx="352">
                  <c:v>3.8962472406181012</c:v>
                </c:pt>
                <c:pt idx="353">
                  <c:v>3.8986784140969162</c:v>
                </c:pt>
                <c:pt idx="354">
                  <c:v>3.901098901098901</c:v>
                </c:pt>
                <c:pt idx="355">
                  <c:v>3.9035087719298245</c:v>
                </c:pt>
                <c:pt idx="356">
                  <c:v>3.9059080962800872</c:v>
                </c:pt>
                <c:pt idx="357">
                  <c:v>3.9082969432314414</c:v>
                </c:pt>
                <c:pt idx="358">
                  <c:v>3.9106753812636166</c:v>
                </c:pt>
                <c:pt idx="359">
                  <c:v>3.9130434782608696</c:v>
                </c:pt>
                <c:pt idx="360">
                  <c:v>3.9154013015184379</c:v>
                </c:pt>
                <c:pt idx="361">
                  <c:v>3.9177489177489178</c:v>
                </c:pt>
                <c:pt idx="362">
                  <c:v>3.9200863930885528</c:v>
                </c:pt>
                <c:pt idx="363">
                  <c:v>3.922413793103448</c:v>
                </c:pt>
                <c:pt idx="364">
                  <c:v>3.924731182795699</c:v>
                </c:pt>
                <c:pt idx="365">
                  <c:v>3.9270386266094421</c:v>
                </c:pt>
                <c:pt idx="366">
                  <c:v>3.9293361884368312</c:v>
                </c:pt>
                <c:pt idx="367">
                  <c:v>3.9316239316239314</c:v>
                </c:pt>
                <c:pt idx="368">
                  <c:v>3.9339019189765456</c:v>
                </c:pt>
                <c:pt idx="369">
                  <c:v>3.9361702127659575</c:v>
                </c:pt>
                <c:pt idx="370">
                  <c:v>3.9384288747346075</c:v>
                </c:pt>
                <c:pt idx="371">
                  <c:v>3.9406779661016951</c:v>
                </c:pt>
                <c:pt idx="372">
                  <c:v>3.9429175475687108</c:v>
                </c:pt>
                <c:pt idx="373">
                  <c:v>3.9451476793248945</c:v>
                </c:pt>
                <c:pt idx="374">
                  <c:v>3.9473684210526319</c:v>
                </c:pt>
                <c:pt idx="375">
                  <c:v>3.9495798319327728</c:v>
                </c:pt>
                <c:pt idx="376">
                  <c:v>3.9517819706498951</c:v>
                </c:pt>
                <c:pt idx="377">
                  <c:v>3.9539748953974896</c:v>
                </c:pt>
                <c:pt idx="378">
                  <c:v>3.9561586638830897</c:v>
                </c:pt>
                <c:pt idx="379">
                  <c:v>3.958333333333333</c:v>
                </c:pt>
                <c:pt idx="380">
                  <c:v>3.9604989604989607</c:v>
                </c:pt>
                <c:pt idx="381">
                  <c:v>3.9626556016597507</c:v>
                </c:pt>
                <c:pt idx="382">
                  <c:v>3.9648033126293996</c:v>
                </c:pt>
                <c:pt idx="383">
                  <c:v>3.9669421487603307</c:v>
                </c:pt>
                <c:pt idx="384">
                  <c:v>3.9690721649484533</c:v>
                </c:pt>
                <c:pt idx="385">
                  <c:v>3.9711934156378605</c:v>
                </c:pt>
                <c:pt idx="386">
                  <c:v>3.9733059548254617</c:v>
                </c:pt>
                <c:pt idx="387">
                  <c:v>3.9754098360655736</c:v>
                </c:pt>
                <c:pt idx="388">
                  <c:v>3.9775051124744376</c:v>
                </c:pt>
                <c:pt idx="389">
                  <c:v>3.9795918367346941</c:v>
                </c:pt>
                <c:pt idx="390">
                  <c:v>3.9816700610997962</c:v>
                </c:pt>
                <c:pt idx="391">
                  <c:v>3.9837398373983741</c:v>
                </c:pt>
                <c:pt idx="392">
                  <c:v>3.9858012170385395</c:v>
                </c:pt>
                <c:pt idx="393">
                  <c:v>3.9878542510121457</c:v>
                </c:pt>
                <c:pt idx="394">
                  <c:v>3.9898989898989901</c:v>
                </c:pt>
                <c:pt idx="395">
                  <c:v>3.9919354838709675</c:v>
                </c:pt>
                <c:pt idx="396">
                  <c:v>3.9939637826961771</c:v>
                </c:pt>
                <c:pt idx="397">
                  <c:v>3.9959839357429718</c:v>
                </c:pt>
                <c:pt idx="398">
                  <c:v>3.9979959919839683</c:v>
                </c:pt>
                <c:pt idx="399">
                  <c:v>4</c:v>
                </c:pt>
                <c:pt idx="400">
                  <c:v>4.0019960079840322</c:v>
                </c:pt>
                <c:pt idx="401">
                  <c:v>4.0039840637450199</c:v>
                </c:pt>
                <c:pt idx="402">
                  <c:v>4.0059642147117298</c:v>
                </c:pt>
                <c:pt idx="403">
                  <c:v>4.0079365079365079</c:v>
                </c:pt>
                <c:pt idx="404">
                  <c:v>4.0099009900990099</c:v>
                </c:pt>
                <c:pt idx="405">
                  <c:v>4.0118577075098818</c:v>
                </c:pt>
                <c:pt idx="406">
                  <c:v>4.0138067061143987</c:v>
                </c:pt>
                <c:pt idx="407">
                  <c:v>4.015748031496063</c:v>
                </c:pt>
                <c:pt idx="408">
                  <c:v>4.0176817288801567</c:v>
                </c:pt>
                <c:pt idx="409">
                  <c:v>4.0196078431372548</c:v>
                </c:pt>
                <c:pt idx="410">
                  <c:v>4.021526418786693</c:v>
                </c:pt>
                <c:pt idx="411">
                  <c:v>4.0234375</c:v>
                </c:pt>
                <c:pt idx="412">
                  <c:v>4.0253411306042883</c:v>
                </c:pt>
                <c:pt idx="413">
                  <c:v>4.027237354085603</c:v>
                </c:pt>
                <c:pt idx="414">
                  <c:v>4.0291262135922326</c:v>
                </c:pt>
                <c:pt idx="415">
                  <c:v>4.0310077519379846</c:v>
                </c:pt>
                <c:pt idx="416">
                  <c:v>4.032882011605416</c:v>
                </c:pt>
                <c:pt idx="417">
                  <c:v>4.0347490347490353</c:v>
                </c:pt>
                <c:pt idx="418">
                  <c:v>4.0366088631984587</c:v>
                </c:pt>
                <c:pt idx="419">
                  <c:v>4.0384615384615383</c:v>
                </c:pt>
                <c:pt idx="420">
                  <c:v>4.0403071017274472</c:v>
                </c:pt>
                <c:pt idx="421">
                  <c:v>4.0421455938697317</c:v>
                </c:pt>
                <c:pt idx="422">
                  <c:v>4.0439770554493313</c:v>
                </c:pt>
                <c:pt idx="423">
                  <c:v>4.0458015267175576</c:v>
                </c:pt>
                <c:pt idx="424">
                  <c:v>4.0476190476190474</c:v>
                </c:pt>
                <c:pt idx="425">
                  <c:v>4.0494296577946773</c:v>
                </c:pt>
                <c:pt idx="426">
                  <c:v>4.0512333965844407</c:v>
                </c:pt>
                <c:pt idx="427">
                  <c:v>4.0530303030303028</c:v>
                </c:pt>
                <c:pt idx="428">
                  <c:v>4.0548204158790169</c:v>
                </c:pt>
                <c:pt idx="429">
                  <c:v>4.0566037735849054</c:v>
                </c:pt>
                <c:pt idx="430">
                  <c:v>4.0583804143126176</c:v>
                </c:pt>
                <c:pt idx="431">
                  <c:v>4.0601503759398492</c:v>
                </c:pt>
                <c:pt idx="432">
                  <c:v>4.0619136960600377</c:v>
                </c:pt>
                <c:pt idx="433">
                  <c:v>4.0636704119850187</c:v>
                </c:pt>
                <c:pt idx="434">
                  <c:v>4.065420560747663</c:v>
                </c:pt>
                <c:pt idx="435">
                  <c:v>4.0671641791044779</c:v>
                </c:pt>
                <c:pt idx="436">
                  <c:v>4.0689013035381745</c:v>
                </c:pt>
                <c:pt idx="437">
                  <c:v>4.0706319702602229</c:v>
                </c:pt>
                <c:pt idx="438">
                  <c:v>4.0723562152133583</c:v>
                </c:pt>
                <c:pt idx="439">
                  <c:v>4.0740740740740735</c:v>
                </c:pt>
                <c:pt idx="440">
                  <c:v>4.075785582255083</c:v>
                </c:pt>
                <c:pt idx="441">
                  <c:v>4.0774907749077487</c:v>
                </c:pt>
                <c:pt idx="442">
                  <c:v>4.0791896869244937</c:v>
                </c:pt>
                <c:pt idx="443">
                  <c:v>4.0808823529411766</c:v>
                </c:pt>
                <c:pt idx="444">
                  <c:v>4.0825688073394497</c:v>
                </c:pt>
                <c:pt idx="445">
                  <c:v>4.0842490842490839</c:v>
                </c:pt>
                <c:pt idx="446">
                  <c:v>4.085923217550274</c:v>
                </c:pt>
                <c:pt idx="447">
                  <c:v>4.0875912408759127</c:v>
                </c:pt>
                <c:pt idx="448">
                  <c:v>4.0892531876138429</c:v>
                </c:pt>
                <c:pt idx="449">
                  <c:v>4.0909090909090908</c:v>
                </c:pt>
                <c:pt idx="450">
                  <c:v>4.0925589836660619</c:v>
                </c:pt>
                <c:pt idx="451">
                  <c:v>4.0942028985507246</c:v>
                </c:pt>
                <c:pt idx="452">
                  <c:v>4.0958408679927665</c:v>
                </c:pt>
                <c:pt idx="453">
                  <c:v>4.0974729241877252</c:v>
                </c:pt>
                <c:pt idx="454">
                  <c:v>4.0990990990990985</c:v>
                </c:pt>
                <c:pt idx="455">
                  <c:v>4.1007194244604319</c:v>
                </c:pt>
                <c:pt idx="456">
                  <c:v>4.1023339317773786</c:v>
                </c:pt>
                <c:pt idx="457">
                  <c:v>4.1039426523297493</c:v>
                </c:pt>
                <c:pt idx="458">
                  <c:v>4.1055456171735241</c:v>
                </c:pt>
                <c:pt idx="459">
                  <c:v>4.1071428571428568</c:v>
                </c:pt>
                <c:pt idx="460">
                  <c:v>4.1087344028520505</c:v>
                </c:pt>
                <c:pt idx="461">
                  <c:v>4.1103202846975089</c:v>
                </c:pt>
                <c:pt idx="462">
                  <c:v>4.1119005328596803</c:v>
                </c:pt>
                <c:pt idx="463">
                  <c:v>4.1134751773049647</c:v>
                </c:pt>
                <c:pt idx="464">
                  <c:v>4.1150442477876101</c:v>
                </c:pt>
                <c:pt idx="465">
                  <c:v>4.11660777385159</c:v>
                </c:pt>
                <c:pt idx="466">
                  <c:v>4.1181657848324518</c:v>
                </c:pt>
                <c:pt idx="467">
                  <c:v>4.119718309859155</c:v>
                </c:pt>
                <c:pt idx="468">
                  <c:v>4.1212653778558881</c:v>
                </c:pt>
                <c:pt idx="469">
                  <c:v>4.1228070175438596</c:v>
                </c:pt>
                <c:pt idx="470">
                  <c:v>4.1243432574430825</c:v>
                </c:pt>
                <c:pt idx="471">
                  <c:v>4.1258741258741258</c:v>
                </c:pt>
                <c:pt idx="472">
                  <c:v>4.1273996509598607</c:v>
                </c:pt>
                <c:pt idx="473">
                  <c:v>4.1289198606271773</c:v>
                </c:pt>
                <c:pt idx="474">
                  <c:v>4.1304347826086953</c:v>
                </c:pt>
                <c:pt idx="475">
                  <c:v>4.1319444444444446</c:v>
                </c:pt>
                <c:pt idx="476">
                  <c:v>4.1334488734835357</c:v>
                </c:pt>
                <c:pt idx="477">
                  <c:v>4.1349480968858128</c:v>
                </c:pt>
                <c:pt idx="478">
                  <c:v>4.1364421416234887</c:v>
                </c:pt>
                <c:pt idx="479">
                  <c:v>4.1379310344827589</c:v>
                </c:pt>
                <c:pt idx="480">
                  <c:v>4.1394148020654047</c:v>
                </c:pt>
                <c:pt idx="481">
                  <c:v>4.1408934707903784</c:v>
                </c:pt>
                <c:pt idx="482">
                  <c:v>4.1423670668953685</c:v>
                </c:pt>
                <c:pt idx="483">
                  <c:v>4.1438356164383556</c:v>
                </c:pt>
                <c:pt idx="484">
                  <c:v>4.1452991452991457</c:v>
                </c:pt>
                <c:pt idx="485">
                  <c:v>4.1467576791808876</c:v>
                </c:pt>
                <c:pt idx="486">
                  <c:v>4.1482112436115841</c:v>
                </c:pt>
                <c:pt idx="487">
                  <c:v>4.149659863945578</c:v>
                </c:pt>
                <c:pt idx="488">
                  <c:v>4.151103565365025</c:v>
                </c:pt>
                <c:pt idx="489">
                  <c:v>4.1525423728813564</c:v>
                </c:pt>
                <c:pt idx="490">
                  <c:v>4.1539763113367174</c:v>
                </c:pt>
                <c:pt idx="491">
                  <c:v>4.1554054054054053</c:v>
                </c:pt>
                <c:pt idx="492">
                  <c:v>4.1568296795952779</c:v>
                </c:pt>
                <c:pt idx="493">
                  <c:v>4.1582491582491583</c:v>
                </c:pt>
                <c:pt idx="494">
                  <c:v>4.1596638655462188</c:v>
                </c:pt>
                <c:pt idx="495">
                  <c:v>4.1610738255033555</c:v>
                </c:pt>
                <c:pt idx="496">
                  <c:v>4.1624790619765495</c:v>
                </c:pt>
                <c:pt idx="497">
                  <c:v>4.1638795986622075</c:v>
                </c:pt>
                <c:pt idx="498">
                  <c:v>4.1652754590984973</c:v>
                </c:pt>
                <c:pt idx="499">
                  <c:v>4.166666666666667</c:v>
                </c:pt>
                <c:pt idx="500">
                  <c:v>4.1680532445923459</c:v>
                </c:pt>
                <c:pt idx="501">
                  <c:v>4.1694352159468444</c:v>
                </c:pt>
                <c:pt idx="502">
                  <c:v>4.1708126036484243</c:v>
                </c:pt>
                <c:pt idx="503">
                  <c:v>4.1721854304635766</c:v>
                </c:pt>
                <c:pt idx="504">
                  <c:v>4.1735537190082646</c:v>
                </c:pt>
                <c:pt idx="505">
                  <c:v>4.1749174917491754</c:v>
                </c:pt>
                <c:pt idx="506">
                  <c:v>4.1762767710049422</c:v>
                </c:pt>
                <c:pt idx="507">
                  <c:v>4.1776315789473681</c:v>
                </c:pt>
                <c:pt idx="508">
                  <c:v>4.1789819376026269</c:v>
                </c:pt>
                <c:pt idx="509">
                  <c:v>4.1803278688524594</c:v>
                </c:pt>
                <c:pt idx="510">
                  <c:v>4.1816693944353514</c:v>
                </c:pt>
                <c:pt idx="511">
                  <c:v>4.1830065359477127</c:v>
                </c:pt>
                <c:pt idx="512">
                  <c:v>4.1843393148450243</c:v>
                </c:pt>
                <c:pt idx="513">
                  <c:v>4.1856677524429973</c:v>
                </c:pt>
                <c:pt idx="514">
                  <c:v>4.1869918699186996</c:v>
                </c:pt>
                <c:pt idx="515">
                  <c:v>4.1883116883116882</c:v>
                </c:pt>
                <c:pt idx="516">
                  <c:v>4.1896272285251221</c:v>
                </c:pt>
                <c:pt idx="517">
                  <c:v>4.1909385113268609</c:v>
                </c:pt>
                <c:pt idx="518">
                  <c:v>4.1922455573505655</c:v>
                </c:pt>
                <c:pt idx="519">
                  <c:v>4.193548387096774</c:v>
                </c:pt>
                <c:pt idx="520">
                  <c:v>4.1948470209339774</c:v>
                </c:pt>
                <c:pt idx="521">
                  <c:v>4.1961414790996789</c:v>
                </c:pt>
                <c:pt idx="522">
                  <c:v>4.1974317817014448</c:v>
                </c:pt>
                <c:pt idx="523">
                  <c:v>4.1987179487179489</c:v>
                </c:pt>
                <c:pt idx="524">
                  <c:v>4.2</c:v>
                </c:pt>
                <c:pt idx="525">
                  <c:v>4.201277955271566</c:v>
                </c:pt>
                <c:pt idx="526">
                  <c:v>4.2025518341307819</c:v>
                </c:pt>
                <c:pt idx="527">
                  <c:v>4.2038216560509554</c:v>
                </c:pt>
                <c:pt idx="528">
                  <c:v>4.2050874403815577</c:v>
                </c:pt>
                <c:pt idx="529">
                  <c:v>4.2063492063492065</c:v>
                </c:pt>
                <c:pt idx="530">
                  <c:v>4.2076069730586365</c:v>
                </c:pt>
                <c:pt idx="531">
                  <c:v>4.2088607594936711</c:v>
                </c:pt>
                <c:pt idx="532">
                  <c:v>4.2101105845181674</c:v>
                </c:pt>
                <c:pt idx="533">
                  <c:v>4.2113564668769712</c:v>
                </c:pt>
                <c:pt idx="534">
                  <c:v>4.21259842519685</c:v>
                </c:pt>
                <c:pt idx="535">
                  <c:v>4.2138364779874218</c:v>
                </c:pt>
                <c:pt idx="536">
                  <c:v>4.215070643642072</c:v>
                </c:pt>
                <c:pt idx="537">
                  <c:v>4.2163009404388712</c:v>
                </c:pt>
                <c:pt idx="538">
                  <c:v>4.2175273865414713</c:v>
                </c:pt>
                <c:pt idx="539">
                  <c:v>4.21875</c:v>
                </c:pt>
                <c:pt idx="540">
                  <c:v>4.2199687987519505</c:v>
                </c:pt>
                <c:pt idx="541">
                  <c:v>4.2211838006230531</c:v>
                </c:pt>
                <c:pt idx="542">
                  <c:v>4.2223950233281489</c:v>
                </c:pt>
                <c:pt idx="543">
                  <c:v>4.2236024844720497</c:v>
                </c:pt>
                <c:pt idx="544">
                  <c:v>4.2248062015503871</c:v>
                </c:pt>
                <c:pt idx="545">
                  <c:v>4.2260061919504643</c:v>
                </c:pt>
                <c:pt idx="546">
                  <c:v>4.2272024729520865</c:v>
                </c:pt>
                <c:pt idx="547">
                  <c:v>4.2283950617283947</c:v>
                </c:pt>
                <c:pt idx="548">
                  <c:v>4.2295839753466877</c:v>
                </c:pt>
                <c:pt idx="549">
                  <c:v>4.2307692307692308</c:v>
                </c:pt>
                <c:pt idx="550">
                  <c:v>4.2319508448540706</c:v>
                </c:pt>
                <c:pt idx="551">
                  <c:v>4.2331288343558278</c:v>
                </c:pt>
                <c:pt idx="552">
                  <c:v>4.2343032159264933</c:v>
                </c:pt>
                <c:pt idx="553">
                  <c:v>4.2354740061162079</c:v>
                </c:pt>
                <c:pt idx="554">
                  <c:v>4.2366412213740459</c:v>
                </c:pt>
                <c:pt idx="555">
                  <c:v>4.23780487804878</c:v>
                </c:pt>
                <c:pt idx="556">
                  <c:v>4.2389649923896497</c:v>
                </c:pt>
                <c:pt idx="557">
                  <c:v>4.2401215805471129</c:v>
                </c:pt>
                <c:pt idx="558">
                  <c:v>4.2412746585735963</c:v>
                </c:pt>
                <c:pt idx="559">
                  <c:v>4.2424242424242422</c:v>
                </c:pt>
                <c:pt idx="560">
                  <c:v>4.2435703479576397</c:v>
                </c:pt>
                <c:pt idx="561">
                  <c:v>4.2447129909365557</c:v>
                </c:pt>
                <c:pt idx="562">
                  <c:v>4.2458521870286576</c:v>
                </c:pt>
                <c:pt idx="563">
                  <c:v>4.2469879518072293</c:v>
                </c:pt>
                <c:pt idx="564">
                  <c:v>4.2481203007518795</c:v>
                </c:pt>
                <c:pt idx="565">
                  <c:v>4.2492492492492495</c:v>
                </c:pt>
                <c:pt idx="566">
                  <c:v>4.2503748125937033</c:v>
                </c:pt>
                <c:pt idx="567">
                  <c:v>4.2514970059880239</c:v>
                </c:pt>
                <c:pt idx="568">
                  <c:v>4.2526158445440956</c:v>
                </c:pt>
                <c:pt idx="569">
                  <c:v>4.2537313432835822</c:v>
                </c:pt>
                <c:pt idx="570">
                  <c:v>4.2548435171385988</c:v>
                </c:pt>
                <c:pt idx="571">
                  <c:v>4.2559523809523805</c:v>
                </c:pt>
                <c:pt idx="572">
                  <c:v>4.2570579494799405</c:v>
                </c:pt>
                <c:pt idx="573">
                  <c:v>4.258160237388724</c:v>
                </c:pt>
                <c:pt idx="574">
                  <c:v>4.2592592592592595</c:v>
                </c:pt>
                <c:pt idx="575">
                  <c:v>4.2603550295857993</c:v>
                </c:pt>
                <c:pt idx="576">
                  <c:v>4.261447562776957</c:v>
                </c:pt>
                <c:pt idx="577">
                  <c:v>4.2625368731563427</c:v>
                </c:pt>
                <c:pt idx="578">
                  <c:v>4.2636229749631811</c:v>
                </c:pt>
                <c:pt idx="579">
                  <c:v>4.2647058823529411</c:v>
                </c:pt>
                <c:pt idx="580">
                  <c:v>4.2657856093979438</c:v>
                </c:pt>
                <c:pt idx="581">
                  <c:v>4.2668621700879763</c:v>
                </c:pt>
                <c:pt idx="582">
                  <c:v>4.267935578330893</c:v>
                </c:pt>
                <c:pt idx="583">
                  <c:v>4.269005847953216</c:v>
                </c:pt>
                <c:pt idx="584">
                  <c:v>4.2700729927007295</c:v>
                </c:pt>
                <c:pt idx="585">
                  <c:v>4.2711370262390673</c:v>
                </c:pt>
                <c:pt idx="586">
                  <c:v>4.2721979621542943</c:v>
                </c:pt>
                <c:pt idx="587">
                  <c:v>4.2732558139534884</c:v>
                </c:pt>
                <c:pt idx="588">
                  <c:v>4.2743105950653124</c:v>
                </c:pt>
                <c:pt idx="589">
                  <c:v>4.27536231884058</c:v>
                </c:pt>
                <c:pt idx="590">
                  <c:v>4.276410998552822</c:v>
                </c:pt>
                <c:pt idx="591">
                  <c:v>4.2774566473988438</c:v>
                </c:pt>
                <c:pt idx="592">
                  <c:v>4.2784992784992788</c:v>
                </c:pt>
                <c:pt idx="593">
                  <c:v>4.2795389048991357</c:v>
                </c:pt>
                <c:pt idx="594">
                  <c:v>4.2805755395683454</c:v>
                </c:pt>
                <c:pt idx="595">
                  <c:v>4.2816091954022992</c:v>
                </c:pt>
                <c:pt idx="596">
                  <c:v>4.2826398852223821</c:v>
                </c:pt>
                <c:pt idx="597">
                  <c:v>4.2836676217765044</c:v>
                </c:pt>
                <c:pt idx="598">
                  <c:v>4.2846924177396275</c:v>
                </c:pt>
                <c:pt idx="599">
                  <c:v>4.2857142857142856</c:v>
                </c:pt>
                <c:pt idx="600">
                  <c:v>4.2867332382310988</c:v>
                </c:pt>
                <c:pt idx="601">
                  <c:v>4.2877492877492882</c:v>
                </c:pt>
                <c:pt idx="602">
                  <c:v>4.2887624466571834</c:v>
                </c:pt>
                <c:pt idx="603">
                  <c:v>4.2897727272727266</c:v>
                </c:pt>
                <c:pt idx="604">
                  <c:v>4.2907801418439719</c:v>
                </c:pt>
                <c:pt idx="605">
                  <c:v>4.2917847025495757</c:v>
                </c:pt>
                <c:pt idx="606">
                  <c:v>4.2927864214992928</c:v>
                </c:pt>
                <c:pt idx="607">
                  <c:v>4.2937853107344628</c:v>
                </c:pt>
                <c:pt idx="608">
                  <c:v>4.294781382228491</c:v>
                </c:pt>
                <c:pt idx="609">
                  <c:v>4.295774647887324</c:v>
                </c:pt>
                <c:pt idx="610">
                  <c:v>4.2967651195499297</c:v>
                </c:pt>
                <c:pt idx="611">
                  <c:v>4.297752808988764</c:v>
                </c:pt>
                <c:pt idx="612">
                  <c:v>4.2987377279102388</c:v>
                </c:pt>
                <c:pt idx="613">
                  <c:v>4.2997198879551828</c:v>
                </c:pt>
                <c:pt idx="614">
                  <c:v>4.3006993006993008</c:v>
                </c:pt>
                <c:pt idx="615">
                  <c:v>4.3016759776536313</c:v>
                </c:pt>
                <c:pt idx="616">
                  <c:v>4.3026499302649928</c:v>
                </c:pt>
                <c:pt idx="617">
                  <c:v>4.3036211699164344</c:v>
                </c:pt>
                <c:pt idx="618">
                  <c:v>4.3045897079276774</c:v>
                </c:pt>
                <c:pt idx="619">
                  <c:v>4.3055555555555554</c:v>
                </c:pt>
                <c:pt idx="620">
                  <c:v>4.3065187239944516</c:v>
                </c:pt>
                <c:pt idx="621">
                  <c:v>4.3074792243767313</c:v>
                </c:pt>
                <c:pt idx="622">
                  <c:v>4.308437067773168</c:v>
                </c:pt>
                <c:pt idx="623">
                  <c:v>4.3093922651933703</c:v>
                </c:pt>
                <c:pt idx="624">
                  <c:v>4.3103448275862064</c:v>
                </c:pt>
                <c:pt idx="625">
                  <c:v>4.3112947658402208</c:v>
                </c:pt>
                <c:pt idx="626">
                  <c:v>4.3122420907840446</c:v>
                </c:pt>
                <c:pt idx="627">
                  <c:v>4.3131868131868139</c:v>
                </c:pt>
                <c:pt idx="628">
                  <c:v>4.3141289437585737</c:v>
                </c:pt>
                <c:pt idx="629">
                  <c:v>4.3150684931506849</c:v>
                </c:pt>
                <c:pt idx="630">
                  <c:v>4.316005471956224</c:v>
                </c:pt>
                <c:pt idx="631">
                  <c:v>4.3169398907103824</c:v>
                </c:pt>
                <c:pt idx="632">
                  <c:v>4.3178717598908598</c:v>
                </c:pt>
                <c:pt idx="633">
                  <c:v>4.3188010899182565</c:v>
                </c:pt>
                <c:pt idx="634">
                  <c:v>4.3197278911564627</c:v>
                </c:pt>
                <c:pt idx="635">
                  <c:v>4.320652173913043</c:v>
                </c:pt>
                <c:pt idx="636">
                  <c:v>4.3215739484396201</c:v>
                </c:pt>
                <c:pt idx="637">
                  <c:v>4.3224932249322494</c:v>
                </c:pt>
                <c:pt idx="638">
                  <c:v>4.3234100135317997</c:v>
                </c:pt>
                <c:pt idx="639">
                  <c:v>4.3243243243243246</c:v>
                </c:pt>
                <c:pt idx="640">
                  <c:v>4.3252361673414299</c:v>
                </c:pt>
                <c:pt idx="641">
                  <c:v>4.3261455525606465</c:v>
                </c:pt>
                <c:pt idx="642">
                  <c:v>4.3270524899057872</c:v>
                </c:pt>
                <c:pt idx="643">
                  <c:v>4.327956989247312</c:v>
                </c:pt>
                <c:pt idx="644">
                  <c:v>4.3288590604026842</c:v>
                </c:pt>
                <c:pt idx="645">
                  <c:v>4.3297587131367292</c:v>
                </c:pt>
                <c:pt idx="646">
                  <c:v>4.3306559571619809</c:v>
                </c:pt>
                <c:pt idx="647">
                  <c:v>4.3315508021390379</c:v>
                </c:pt>
                <c:pt idx="648">
                  <c:v>4.3324432576769025</c:v>
                </c:pt>
                <c:pt idx="649">
                  <c:v>4.3333333333333339</c:v>
                </c:pt>
                <c:pt idx="650">
                  <c:v>4.3342210386151798</c:v>
                </c:pt>
                <c:pt idx="651">
                  <c:v>4.3351063829787231</c:v>
                </c:pt>
                <c:pt idx="652">
                  <c:v>4.335989375830013</c:v>
                </c:pt>
                <c:pt idx="653">
                  <c:v>4.3368700265251992</c:v>
                </c:pt>
                <c:pt idx="654">
                  <c:v>4.3377483443708611</c:v>
                </c:pt>
                <c:pt idx="655">
                  <c:v>4.3386243386243386</c:v>
                </c:pt>
                <c:pt idx="656">
                  <c:v>4.3394980184940559</c:v>
                </c:pt>
                <c:pt idx="657">
                  <c:v>4.3403693931398415</c:v>
                </c:pt>
                <c:pt idx="658">
                  <c:v>4.3412384716732539</c:v>
                </c:pt>
                <c:pt idx="659">
                  <c:v>4.3421052631578947</c:v>
                </c:pt>
                <c:pt idx="660">
                  <c:v>4.3429697766097242</c:v>
                </c:pt>
                <c:pt idx="661">
                  <c:v>4.3438320209973753</c:v>
                </c:pt>
                <c:pt idx="662">
                  <c:v>4.3446920052424636</c:v>
                </c:pt>
                <c:pt idx="663">
                  <c:v>4.3455497382198951</c:v>
                </c:pt>
                <c:pt idx="664">
                  <c:v>4.3464052287581705</c:v>
                </c:pt>
                <c:pt idx="665">
                  <c:v>4.3472584856396868</c:v>
                </c:pt>
                <c:pt idx="666">
                  <c:v>4.3481095176010429</c:v>
                </c:pt>
                <c:pt idx="667">
                  <c:v>4.348958333333333</c:v>
                </c:pt>
                <c:pt idx="668">
                  <c:v>4.3498049414824447</c:v>
                </c:pt>
                <c:pt idx="669">
                  <c:v>4.3506493506493502</c:v>
                </c:pt>
                <c:pt idx="670">
                  <c:v>4.3514915693904026</c:v>
                </c:pt>
                <c:pt idx="671">
                  <c:v>4.3523316062176161</c:v>
                </c:pt>
                <c:pt idx="672">
                  <c:v>4.3531694695989653</c:v>
                </c:pt>
                <c:pt idx="673">
                  <c:v>4.3540051679586558</c:v>
                </c:pt>
                <c:pt idx="674">
                  <c:v>4.354838709677419</c:v>
                </c:pt>
                <c:pt idx="675">
                  <c:v>4.355670103092784</c:v>
                </c:pt>
                <c:pt idx="676">
                  <c:v>4.3564993564993566</c:v>
                </c:pt>
                <c:pt idx="677">
                  <c:v>4.3573264781491003</c:v>
                </c:pt>
                <c:pt idx="678">
                  <c:v>4.3581514762516047</c:v>
                </c:pt>
                <c:pt idx="679">
                  <c:v>4.3589743589743595</c:v>
                </c:pt>
                <c:pt idx="680">
                  <c:v>4.3597951344430221</c:v>
                </c:pt>
                <c:pt idx="681">
                  <c:v>4.3606138107416879</c:v>
                </c:pt>
                <c:pt idx="682">
                  <c:v>4.3614303959131542</c:v>
                </c:pt>
                <c:pt idx="683">
                  <c:v>4.3622448979591839</c:v>
                </c:pt>
                <c:pt idx="684">
                  <c:v>4.3630573248407645</c:v>
                </c:pt>
                <c:pt idx="685">
                  <c:v>4.3638676844783717</c:v>
                </c:pt>
                <c:pt idx="686">
                  <c:v>4.3646759847522238</c:v>
                </c:pt>
                <c:pt idx="687">
                  <c:v>4.3654822335025383</c:v>
                </c:pt>
                <c:pt idx="688">
                  <c:v>4.3662864385297846</c:v>
                </c:pt>
                <c:pt idx="689">
                  <c:v>4.3670886075949369</c:v>
                </c:pt>
                <c:pt idx="690">
                  <c:v>4.3678887484197224</c:v>
                </c:pt>
                <c:pt idx="691">
                  <c:v>4.3686868686868685</c:v>
                </c:pt>
                <c:pt idx="692">
                  <c:v>4.3694829760403531</c:v>
                </c:pt>
                <c:pt idx="693">
                  <c:v>4.3702770780856426</c:v>
                </c:pt>
                <c:pt idx="694">
                  <c:v>4.3710691823899372</c:v>
                </c:pt>
                <c:pt idx="695">
                  <c:v>4.3718592964824126</c:v>
                </c:pt>
                <c:pt idx="696">
                  <c:v>4.3726474278544538</c:v>
                </c:pt>
                <c:pt idx="697">
                  <c:v>4.3734335839598995</c:v>
                </c:pt>
                <c:pt idx="698">
                  <c:v>4.3742177722152693</c:v>
                </c:pt>
                <c:pt idx="699">
                  <c:v>4.375</c:v>
                </c:pt>
                <c:pt idx="700">
                  <c:v>4.3757802746566794</c:v>
                </c:pt>
                <c:pt idx="701">
                  <c:v>4.3765586034912722</c:v>
                </c:pt>
                <c:pt idx="702">
                  <c:v>4.3773349937733492</c:v>
                </c:pt>
                <c:pt idx="703">
                  <c:v>4.378109452736318</c:v>
                </c:pt>
                <c:pt idx="704">
                  <c:v>4.3788819875776399</c:v>
                </c:pt>
                <c:pt idx="705">
                  <c:v>4.3796526054590572</c:v>
                </c:pt>
                <c:pt idx="706">
                  <c:v>4.3804213135068153</c:v>
                </c:pt>
                <c:pt idx="707">
                  <c:v>4.3811881188118811</c:v>
                </c:pt>
                <c:pt idx="708">
                  <c:v>4.3819530284301607</c:v>
                </c:pt>
                <c:pt idx="709">
                  <c:v>4.382716049382716</c:v>
                </c:pt>
                <c:pt idx="710">
                  <c:v>4.3834771886559807</c:v>
                </c:pt>
                <c:pt idx="711">
                  <c:v>4.3842364532019706</c:v>
                </c:pt>
                <c:pt idx="712">
                  <c:v>4.3849938499384997</c:v>
                </c:pt>
                <c:pt idx="713">
                  <c:v>4.3857493857493859</c:v>
                </c:pt>
                <c:pt idx="714">
                  <c:v>4.3865030674846626</c:v>
                </c:pt>
                <c:pt idx="715">
                  <c:v>4.3872549019607838</c:v>
                </c:pt>
                <c:pt idx="716">
                  <c:v>4.3880048959608322</c:v>
                </c:pt>
                <c:pt idx="717">
                  <c:v>4.3887530562347186</c:v>
                </c:pt>
                <c:pt idx="718">
                  <c:v>4.3894993894993899</c:v>
                </c:pt>
                <c:pt idx="719">
                  <c:v>4.3902439024390247</c:v>
                </c:pt>
                <c:pt idx="720">
                  <c:v>4.3909866017052375</c:v>
                </c:pt>
                <c:pt idx="721">
                  <c:v>4.3917274939172755</c:v>
                </c:pt>
                <c:pt idx="722">
                  <c:v>4.3924665856622109</c:v>
                </c:pt>
                <c:pt idx="723">
                  <c:v>4.3932038834951461</c:v>
                </c:pt>
                <c:pt idx="724">
                  <c:v>4.3939393939393936</c:v>
                </c:pt>
                <c:pt idx="725">
                  <c:v>4.3946731234866823</c:v>
                </c:pt>
                <c:pt idx="726">
                  <c:v>4.3954050785973395</c:v>
                </c:pt>
                <c:pt idx="727">
                  <c:v>4.3961352657004831</c:v>
                </c:pt>
                <c:pt idx="728">
                  <c:v>4.3968636911942101</c:v>
                </c:pt>
                <c:pt idx="729">
                  <c:v>4.3975903614457827</c:v>
                </c:pt>
                <c:pt idx="730">
                  <c:v>4.3983152827918168</c:v>
                </c:pt>
                <c:pt idx="731">
                  <c:v>4.3990384615384617</c:v>
                </c:pt>
                <c:pt idx="732">
                  <c:v>4.3997599039615851</c:v>
                </c:pt>
                <c:pt idx="733">
                  <c:v>4.4004796163069546</c:v>
                </c:pt>
                <c:pt idx="734">
                  <c:v>4.4011976047904193</c:v>
                </c:pt>
                <c:pt idx="735">
                  <c:v>4.401913875598086</c:v>
                </c:pt>
                <c:pt idx="736">
                  <c:v>4.4026284348864992</c:v>
                </c:pt>
                <c:pt idx="737">
                  <c:v>4.4033412887828156</c:v>
                </c:pt>
                <c:pt idx="738">
                  <c:v>4.4040524433849821</c:v>
                </c:pt>
                <c:pt idx="739">
                  <c:v>4.4047619047619051</c:v>
                </c:pt>
                <c:pt idx="740">
                  <c:v>4.4054696789536267</c:v>
                </c:pt>
                <c:pt idx="741">
                  <c:v>4.4061757719714967</c:v>
                </c:pt>
                <c:pt idx="742">
                  <c:v>4.4068801897983398</c:v>
                </c:pt>
                <c:pt idx="743">
                  <c:v>4.4075829383886251</c:v>
                </c:pt>
                <c:pt idx="744">
                  <c:v>4.4082840236686387</c:v>
                </c:pt>
                <c:pt idx="745">
                  <c:v>4.4089834515366437</c:v>
                </c:pt>
                <c:pt idx="746">
                  <c:v>4.4096812278630457</c:v>
                </c:pt>
                <c:pt idx="747">
                  <c:v>4.4103773584905657</c:v>
                </c:pt>
                <c:pt idx="748">
                  <c:v>4.4110718492343937</c:v>
                </c:pt>
                <c:pt idx="749">
                  <c:v>4.4117647058823533</c:v>
                </c:pt>
                <c:pt idx="750">
                  <c:v>4.4124559341950649</c:v>
                </c:pt>
                <c:pt idx="751">
                  <c:v>4.413145539906103</c:v>
                </c:pt>
                <c:pt idx="752">
                  <c:v>4.4138335287221571</c:v>
                </c:pt>
                <c:pt idx="753">
                  <c:v>4.4145199063231848</c:v>
                </c:pt>
                <c:pt idx="754">
                  <c:v>4.4152046783625734</c:v>
                </c:pt>
                <c:pt idx="755">
                  <c:v>4.41588785046729</c:v>
                </c:pt>
                <c:pt idx="756">
                  <c:v>4.4165694282380397</c:v>
                </c:pt>
                <c:pt idx="757">
                  <c:v>4.4172494172494172</c:v>
                </c:pt>
                <c:pt idx="758">
                  <c:v>4.417927823050058</c:v>
                </c:pt>
                <c:pt idx="759">
                  <c:v>4.4186046511627906</c:v>
                </c:pt>
                <c:pt idx="760">
                  <c:v>4.4192799070847846</c:v>
                </c:pt>
                <c:pt idx="761">
                  <c:v>4.4199535962877032</c:v>
                </c:pt>
                <c:pt idx="762">
                  <c:v>4.4206257242178451</c:v>
                </c:pt>
                <c:pt idx="763">
                  <c:v>4.4212962962962967</c:v>
                </c:pt>
                <c:pt idx="764">
                  <c:v>4.4219653179190752</c:v>
                </c:pt>
                <c:pt idx="765">
                  <c:v>4.4226327944572743</c:v>
                </c:pt>
                <c:pt idx="766">
                  <c:v>4.4232987312572085</c:v>
                </c:pt>
                <c:pt idx="767">
                  <c:v>4.4239631336405534</c:v>
                </c:pt>
                <c:pt idx="768">
                  <c:v>4.4246260069044876</c:v>
                </c:pt>
                <c:pt idx="769">
                  <c:v>4.4252873563218396</c:v>
                </c:pt>
                <c:pt idx="770">
                  <c:v>4.425947187141217</c:v>
                </c:pt>
                <c:pt idx="771">
                  <c:v>4.4266055045871564</c:v>
                </c:pt>
                <c:pt idx="772">
                  <c:v>4.4272623138602523</c:v>
                </c:pt>
                <c:pt idx="773">
                  <c:v>4.4279176201372996</c:v>
                </c:pt>
                <c:pt idx="774">
                  <c:v>4.4285714285714288</c:v>
                </c:pt>
                <c:pt idx="775">
                  <c:v>4.4292237442922371</c:v>
                </c:pt>
                <c:pt idx="776">
                  <c:v>4.4298745724059287</c:v>
                </c:pt>
                <c:pt idx="777">
                  <c:v>4.4305239179954441</c:v>
                </c:pt>
                <c:pt idx="778">
                  <c:v>4.4311717861205917</c:v>
                </c:pt>
                <c:pt idx="779">
                  <c:v>4.4318181818181817</c:v>
                </c:pt>
                <c:pt idx="780">
                  <c:v>4.432463110102157</c:v>
                </c:pt>
                <c:pt idx="781">
                  <c:v>4.4331065759637189</c:v>
                </c:pt>
                <c:pt idx="782">
                  <c:v>4.433748584371461</c:v>
                </c:pt>
                <c:pt idx="783">
                  <c:v>4.4343891402714934</c:v>
                </c:pt>
                <c:pt idx="784">
                  <c:v>4.4350282485875709</c:v>
                </c:pt>
                <c:pt idx="785">
                  <c:v>4.4356659142212189</c:v>
                </c:pt>
                <c:pt idx="786">
                  <c:v>4.4363021420518596</c:v>
                </c:pt>
                <c:pt idx="787">
                  <c:v>4.4369369369369371</c:v>
                </c:pt>
                <c:pt idx="788">
                  <c:v>4.437570303712036</c:v>
                </c:pt>
                <c:pt idx="789">
                  <c:v>4.4382022471910112</c:v>
                </c:pt>
                <c:pt idx="790">
                  <c:v>4.4388327721661049</c:v>
                </c:pt>
                <c:pt idx="791">
                  <c:v>4.4394618834080717</c:v>
                </c:pt>
                <c:pt idx="792">
                  <c:v>4.4400895856662936</c:v>
                </c:pt>
                <c:pt idx="793">
                  <c:v>4.4407158836689034</c:v>
                </c:pt>
                <c:pt idx="794">
                  <c:v>4.4413407821229054</c:v>
                </c:pt>
                <c:pt idx="795">
                  <c:v>4.4419642857142856</c:v>
                </c:pt>
                <c:pt idx="796">
                  <c:v>4.442586399108138</c:v>
                </c:pt>
                <c:pt idx="797">
                  <c:v>4.4432071269487752</c:v>
                </c:pt>
                <c:pt idx="798">
                  <c:v>4.4438264738598443</c:v>
                </c:pt>
                <c:pt idx="799">
                  <c:v>4.4444444444444446</c:v>
                </c:pt>
                <c:pt idx="800">
                  <c:v>4.4450610432852393</c:v>
                </c:pt>
                <c:pt idx="801">
                  <c:v>4.4456762749445673</c:v>
                </c:pt>
                <c:pt idx="802">
                  <c:v>4.4462901439645623</c:v>
                </c:pt>
                <c:pt idx="803">
                  <c:v>4.446902654867257</c:v>
                </c:pt>
                <c:pt idx="804">
                  <c:v>4.4475138121546962</c:v>
                </c:pt>
                <c:pt idx="805">
                  <c:v>4.4481236203090511</c:v>
                </c:pt>
                <c:pt idx="806">
                  <c:v>4.4487320837927227</c:v>
                </c:pt>
                <c:pt idx="807">
                  <c:v>4.4493392070484585</c:v>
                </c:pt>
                <c:pt idx="808">
                  <c:v>4.4499449944994502</c:v>
                </c:pt>
                <c:pt idx="809">
                  <c:v>4.4505494505494507</c:v>
                </c:pt>
                <c:pt idx="810">
                  <c:v>4.4511525795828764</c:v>
                </c:pt>
                <c:pt idx="811">
                  <c:v>4.4517543859649127</c:v>
                </c:pt>
                <c:pt idx="812">
                  <c:v>4.452354874041621</c:v>
                </c:pt>
                <c:pt idx="813">
                  <c:v>4.452954048140044</c:v>
                </c:pt>
                <c:pt idx="814">
                  <c:v>4.4535519125683063</c:v>
                </c:pt>
                <c:pt idx="815">
                  <c:v>4.4541484716157207</c:v>
                </c:pt>
                <c:pt idx="816">
                  <c:v>4.4547437295528898</c:v>
                </c:pt>
                <c:pt idx="817">
                  <c:v>4.4553376906318078</c:v>
                </c:pt>
                <c:pt idx="818">
                  <c:v>4.4559303590859631</c:v>
                </c:pt>
                <c:pt idx="819">
                  <c:v>4.4565217391304346</c:v>
                </c:pt>
                <c:pt idx="820">
                  <c:v>4.4571118349619976</c:v>
                </c:pt>
                <c:pt idx="821">
                  <c:v>4.457700650759219</c:v>
                </c:pt>
                <c:pt idx="822">
                  <c:v>4.4582881906825564</c:v>
                </c:pt>
                <c:pt idx="823">
                  <c:v>4.4588744588744591</c:v>
                </c:pt>
                <c:pt idx="824">
                  <c:v>4.4594594594594597</c:v>
                </c:pt>
                <c:pt idx="825">
                  <c:v>4.4600431965442766</c:v>
                </c:pt>
                <c:pt idx="826">
                  <c:v>4.4606256742179076</c:v>
                </c:pt>
                <c:pt idx="827">
                  <c:v>4.4612068965517242</c:v>
                </c:pt>
                <c:pt idx="828">
                  <c:v>4.4617868675995691</c:v>
                </c:pt>
                <c:pt idx="829">
                  <c:v>4.4623655913978491</c:v>
                </c:pt>
                <c:pt idx="830">
                  <c:v>4.4629430719656282</c:v>
                </c:pt>
                <c:pt idx="831">
                  <c:v>4.4635193133047215</c:v>
                </c:pt>
                <c:pt idx="832">
                  <c:v>4.464094319399786</c:v>
                </c:pt>
                <c:pt idx="833">
                  <c:v>4.4646680942184149</c:v>
                </c:pt>
                <c:pt idx="834">
                  <c:v>4.4652406417112296</c:v>
                </c:pt>
                <c:pt idx="835">
                  <c:v>4.4658119658119659</c:v>
                </c:pt>
                <c:pt idx="836">
                  <c:v>4.4663820704375663</c:v>
                </c:pt>
                <c:pt idx="837">
                  <c:v>4.4669509594882726</c:v>
                </c:pt>
                <c:pt idx="838">
                  <c:v>4.4675186368477107</c:v>
                </c:pt>
                <c:pt idx="839">
                  <c:v>4.4680851063829783</c:v>
                </c:pt>
                <c:pt idx="840">
                  <c:v>4.4686503719447392</c:v>
                </c:pt>
                <c:pt idx="841">
                  <c:v>4.4692144373673042</c:v>
                </c:pt>
                <c:pt idx="842">
                  <c:v>4.4697773064687167</c:v>
                </c:pt>
                <c:pt idx="843">
                  <c:v>4.4703389830508469</c:v>
                </c:pt>
                <c:pt idx="844">
                  <c:v>4.4708994708994707</c:v>
                </c:pt>
                <c:pt idx="845">
                  <c:v>4.471458773784355</c:v>
                </c:pt>
                <c:pt idx="846">
                  <c:v>4.4720168954593458</c:v>
                </c:pt>
                <c:pt idx="847">
                  <c:v>4.4725738396624468</c:v>
                </c:pt>
                <c:pt idx="848">
                  <c:v>4.4731296101159117</c:v>
                </c:pt>
                <c:pt idx="849">
                  <c:v>4.4736842105263159</c:v>
                </c:pt>
                <c:pt idx="850">
                  <c:v>4.4742376445846475</c:v>
                </c:pt>
                <c:pt idx="851">
                  <c:v>4.4747899159663866</c:v>
                </c:pt>
                <c:pt idx="852">
                  <c:v>4.4753410283315844</c:v>
                </c:pt>
                <c:pt idx="853">
                  <c:v>4.4758909853249476</c:v>
                </c:pt>
                <c:pt idx="854">
                  <c:v>4.4764397905759159</c:v>
                </c:pt>
                <c:pt idx="855">
                  <c:v>4.476987447698745</c:v>
                </c:pt>
                <c:pt idx="856">
                  <c:v>4.4775339602925808</c:v>
                </c:pt>
                <c:pt idx="857">
                  <c:v>4.4780793319415446</c:v>
                </c:pt>
                <c:pt idx="858">
                  <c:v>4.4786235662148073</c:v>
                </c:pt>
                <c:pt idx="859">
                  <c:v>4.479166666666667</c:v>
                </c:pt>
                <c:pt idx="860">
                  <c:v>4.4797086368366283</c:v>
                </c:pt>
                <c:pt idx="861">
                  <c:v>4.4802494802494799</c:v>
                </c:pt>
                <c:pt idx="862">
                  <c:v>4.4807892004153684</c:v>
                </c:pt>
                <c:pt idx="863">
                  <c:v>4.4813278008298756</c:v>
                </c:pt>
                <c:pt idx="864">
                  <c:v>4.4818652849740932</c:v>
                </c:pt>
                <c:pt idx="865">
                  <c:v>4.4824016563146998</c:v>
                </c:pt>
                <c:pt idx="866">
                  <c:v>4.4829369183040333</c:v>
                </c:pt>
                <c:pt idx="867">
                  <c:v>4.4834710743801658</c:v>
                </c:pt>
                <c:pt idx="868">
                  <c:v>4.4840041279669762</c:v>
                </c:pt>
                <c:pt idx="869">
                  <c:v>4.4845360824742269</c:v>
                </c:pt>
                <c:pt idx="870">
                  <c:v>4.4850669412976316</c:v>
                </c:pt>
                <c:pt idx="871">
                  <c:v>4.4855967078189298</c:v>
                </c:pt>
                <c:pt idx="872">
                  <c:v>4.4861253854059608</c:v>
                </c:pt>
                <c:pt idx="873">
                  <c:v>4.4866529774127315</c:v>
                </c:pt>
                <c:pt idx="874">
                  <c:v>4.4871794871794872</c:v>
                </c:pt>
                <c:pt idx="875">
                  <c:v>4.4877049180327875</c:v>
                </c:pt>
                <c:pt idx="876">
                  <c:v>4.488229273285568</c:v>
                </c:pt>
                <c:pt idx="877">
                  <c:v>4.4887525562372188</c:v>
                </c:pt>
                <c:pt idx="878">
                  <c:v>4.4892747701736466</c:v>
                </c:pt>
                <c:pt idx="879">
                  <c:v>4.4897959183673466</c:v>
                </c:pt>
                <c:pt idx="880">
                  <c:v>4.4903160040774717</c:v>
                </c:pt>
                <c:pt idx="881">
                  <c:v>4.4908350305498983</c:v>
                </c:pt>
                <c:pt idx="882">
                  <c:v>4.491353001017294</c:v>
                </c:pt>
                <c:pt idx="883">
                  <c:v>4.4918699186991864</c:v>
                </c:pt>
                <c:pt idx="884">
                  <c:v>4.4923857868020303</c:v>
                </c:pt>
                <c:pt idx="885">
                  <c:v>4.4929006085192693</c:v>
                </c:pt>
                <c:pt idx="886">
                  <c:v>4.4934143870314083</c:v>
                </c:pt>
                <c:pt idx="887">
                  <c:v>4.4939271255060733</c:v>
                </c:pt>
                <c:pt idx="888">
                  <c:v>4.4944388270980786</c:v>
                </c:pt>
                <c:pt idx="889">
                  <c:v>4.4949494949494948</c:v>
                </c:pt>
                <c:pt idx="890">
                  <c:v>4.4954591321897075</c:v>
                </c:pt>
                <c:pt idx="891">
                  <c:v>4.495967741935484</c:v>
                </c:pt>
                <c:pt idx="892">
                  <c:v>4.4964753272910372</c:v>
                </c:pt>
                <c:pt idx="893">
                  <c:v>4.4969818913480886</c:v>
                </c:pt>
                <c:pt idx="894">
                  <c:v>4.4974874371859297</c:v>
                </c:pt>
                <c:pt idx="895">
                  <c:v>4.4979919678714859</c:v>
                </c:pt>
                <c:pt idx="896">
                  <c:v>4.4984954864593778</c:v>
                </c:pt>
                <c:pt idx="897">
                  <c:v>4.4989979959919841</c:v>
                </c:pt>
                <c:pt idx="898">
                  <c:v>4.4994994994994997</c:v>
                </c:pt>
                <c:pt idx="899">
                  <c:v>4.5</c:v>
                </c:pt>
                <c:pt idx="900">
                  <c:v>4.500499500499501</c:v>
                </c:pt>
                <c:pt idx="901">
                  <c:v>4.5009980039920165</c:v>
                </c:pt>
                <c:pt idx="902">
                  <c:v>4.5014955134596217</c:v>
                </c:pt>
                <c:pt idx="903">
                  <c:v>4.5019920318725095</c:v>
                </c:pt>
                <c:pt idx="904">
                  <c:v>4.5024875621890548</c:v>
                </c:pt>
                <c:pt idx="905">
                  <c:v>4.5029821073558649</c:v>
                </c:pt>
                <c:pt idx="906">
                  <c:v>4.5034756703078447</c:v>
                </c:pt>
                <c:pt idx="907">
                  <c:v>4.503968253968254</c:v>
                </c:pt>
                <c:pt idx="908">
                  <c:v>4.504459861248761</c:v>
                </c:pt>
                <c:pt idx="909">
                  <c:v>4.5049504950495054</c:v>
                </c:pt>
                <c:pt idx="910">
                  <c:v>4.505440158259149</c:v>
                </c:pt>
                <c:pt idx="911">
                  <c:v>4.5059288537549405</c:v>
                </c:pt>
                <c:pt idx="912">
                  <c:v>4.5064165844027642</c:v>
                </c:pt>
                <c:pt idx="913">
                  <c:v>4.5069033530571998</c:v>
                </c:pt>
                <c:pt idx="914">
                  <c:v>4.5073891625615765</c:v>
                </c:pt>
                <c:pt idx="915">
                  <c:v>4.5078740157480315</c:v>
                </c:pt>
                <c:pt idx="916">
                  <c:v>4.5083579154375615</c:v>
                </c:pt>
                <c:pt idx="917">
                  <c:v>4.5088408644400788</c:v>
                </c:pt>
                <c:pt idx="918">
                  <c:v>4.5093228655544655</c:v>
                </c:pt>
                <c:pt idx="919">
                  <c:v>4.5098039215686274</c:v>
                </c:pt>
                <c:pt idx="920">
                  <c:v>4.5102840352595495</c:v>
                </c:pt>
                <c:pt idx="921">
                  <c:v>4.5107632093933461</c:v>
                </c:pt>
                <c:pt idx="922">
                  <c:v>4.5112414467253172</c:v>
                </c:pt>
                <c:pt idx="923">
                  <c:v>4.51171875</c:v>
                </c:pt>
                <c:pt idx="924">
                  <c:v>4.51219512195122</c:v>
                </c:pt>
                <c:pt idx="925">
                  <c:v>4.5126705653021446</c:v>
                </c:pt>
                <c:pt idx="926">
                  <c:v>4.5131450827653357</c:v>
                </c:pt>
                <c:pt idx="927">
                  <c:v>4.5136186770428015</c:v>
                </c:pt>
                <c:pt idx="928">
                  <c:v>4.5140913508260452</c:v>
                </c:pt>
                <c:pt idx="929">
                  <c:v>4.5145631067961167</c:v>
                </c:pt>
                <c:pt idx="930">
                  <c:v>4.5150339476236665</c:v>
                </c:pt>
                <c:pt idx="931">
                  <c:v>4.5155038759689923</c:v>
                </c:pt>
                <c:pt idx="932">
                  <c:v>4.5159728944820907</c:v>
                </c:pt>
                <c:pt idx="933">
                  <c:v>4.516441005802708</c:v>
                </c:pt>
                <c:pt idx="934">
                  <c:v>4.5169082125603861</c:v>
                </c:pt>
                <c:pt idx="935">
                  <c:v>4.5173745173745168</c:v>
                </c:pt>
                <c:pt idx="936">
                  <c:v>4.5178399228543871</c:v>
                </c:pt>
                <c:pt idx="937">
                  <c:v>4.5183044315992298</c:v>
                </c:pt>
                <c:pt idx="938">
                  <c:v>4.518768046198268</c:v>
                </c:pt>
                <c:pt idx="939">
                  <c:v>4.5192307692307692</c:v>
                </c:pt>
                <c:pt idx="940">
                  <c:v>4.5196926032660905</c:v>
                </c:pt>
                <c:pt idx="941">
                  <c:v>4.5201535508637232</c:v>
                </c:pt>
                <c:pt idx="942">
                  <c:v>4.520613614573346</c:v>
                </c:pt>
                <c:pt idx="943">
                  <c:v>4.5210727969348659</c:v>
                </c:pt>
                <c:pt idx="944">
                  <c:v>4.5215311004784686</c:v>
                </c:pt>
                <c:pt idx="945">
                  <c:v>4.5219885277246652</c:v>
                </c:pt>
                <c:pt idx="946">
                  <c:v>4.5224450811843369</c:v>
                </c:pt>
                <c:pt idx="947">
                  <c:v>4.5229007633587788</c:v>
                </c:pt>
                <c:pt idx="948">
                  <c:v>4.5233555767397524</c:v>
                </c:pt>
                <c:pt idx="949">
                  <c:v>4.5238095238095237</c:v>
                </c:pt>
                <c:pt idx="950">
                  <c:v>4.5242626070409138</c:v>
                </c:pt>
                <c:pt idx="951">
                  <c:v>4.5247148288973378</c:v>
                </c:pt>
                <c:pt idx="952">
                  <c:v>4.5251661918328585</c:v>
                </c:pt>
                <c:pt idx="953">
                  <c:v>4.5256166982922199</c:v>
                </c:pt>
                <c:pt idx="954">
                  <c:v>4.5260663507109005</c:v>
                </c:pt>
                <c:pt idx="955">
                  <c:v>4.5265151515151514</c:v>
                </c:pt>
                <c:pt idx="956">
                  <c:v>4.5269631031220436</c:v>
                </c:pt>
                <c:pt idx="957">
                  <c:v>4.5274102079395089</c:v>
                </c:pt>
                <c:pt idx="958">
                  <c:v>4.5278564683663838</c:v>
                </c:pt>
                <c:pt idx="959">
                  <c:v>4.5283018867924527</c:v>
                </c:pt>
                <c:pt idx="960">
                  <c:v>4.5287464655984921</c:v>
                </c:pt>
                <c:pt idx="961">
                  <c:v>4.5291902071563088</c:v>
                </c:pt>
                <c:pt idx="962">
                  <c:v>4.5296331138287869</c:v>
                </c:pt>
                <c:pt idx="963">
                  <c:v>4.530075187969925</c:v>
                </c:pt>
                <c:pt idx="964">
                  <c:v>4.5305164319248821</c:v>
                </c:pt>
                <c:pt idx="965">
                  <c:v>4.5309568480300193</c:v>
                </c:pt>
                <c:pt idx="966">
                  <c:v>4.5313964386129335</c:v>
                </c:pt>
                <c:pt idx="967">
                  <c:v>4.5318352059925093</c:v>
                </c:pt>
                <c:pt idx="968">
                  <c:v>4.5322731524789521</c:v>
                </c:pt>
                <c:pt idx="969">
                  <c:v>4.5327102803738315</c:v>
                </c:pt>
                <c:pt idx="970">
                  <c:v>4.5331465919701213</c:v>
                </c:pt>
                <c:pt idx="971">
                  <c:v>4.5335820895522385</c:v>
                </c:pt>
                <c:pt idx="972">
                  <c:v>4.5340167753960863</c:v>
                </c:pt>
                <c:pt idx="973">
                  <c:v>4.5344506517690872</c:v>
                </c:pt>
                <c:pt idx="974">
                  <c:v>4.5348837209302326</c:v>
                </c:pt>
                <c:pt idx="975">
                  <c:v>4.5353159851301115</c:v>
                </c:pt>
                <c:pt idx="976">
                  <c:v>4.5357474466109569</c:v>
                </c:pt>
                <c:pt idx="977">
                  <c:v>4.5361781076066796</c:v>
                </c:pt>
                <c:pt idx="978">
                  <c:v>4.5366079703429101</c:v>
                </c:pt>
                <c:pt idx="979">
                  <c:v>4.5370370370370372</c:v>
                </c:pt>
                <c:pt idx="980">
                  <c:v>4.5374653098982423</c:v>
                </c:pt>
                <c:pt idx="981">
                  <c:v>4.5378927911275415</c:v>
                </c:pt>
                <c:pt idx="982">
                  <c:v>4.5383194829178208</c:v>
                </c:pt>
                <c:pt idx="983">
                  <c:v>4.5387453874538748</c:v>
                </c:pt>
                <c:pt idx="984">
                  <c:v>4.5391705069124422</c:v>
                </c:pt>
                <c:pt idx="985">
                  <c:v>4.5395948434622468</c:v>
                </c:pt>
                <c:pt idx="986">
                  <c:v>4.5400183992640288</c:v>
                </c:pt>
                <c:pt idx="987">
                  <c:v>4.5404411764705879</c:v>
                </c:pt>
                <c:pt idx="988">
                  <c:v>4.5408631772268135</c:v>
                </c:pt>
                <c:pt idx="989">
                  <c:v>4.5412844036697244</c:v>
                </c:pt>
                <c:pt idx="990">
                  <c:v>4.5417048579285062</c:v>
                </c:pt>
                <c:pt idx="991">
                  <c:v>4.542124542124542</c:v>
                </c:pt>
                <c:pt idx="992">
                  <c:v>4.5425434583714548</c:v>
                </c:pt>
                <c:pt idx="993">
                  <c:v>4.542961608775137</c:v>
                </c:pt>
                <c:pt idx="994">
                  <c:v>4.5433789954337902</c:v>
                </c:pt>
                <c:pt idx="995">
                  <c:v>4.5437956204379564</c:v>
                </c:pt>
                <c:pt idx="996">
                  <c:v>4.544211485870556</c:v>
                </c:pt>
                <c:pt idx="997">
                  <c:v>4.5446265938069219</c:v>
                </c:pt>
                <c:pt idx="998">
                  <c:v>4.545040946314832</c:v>
                </c:pt>
                <c:pt idx="999">
                  <c:v>4.545454545454545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5AA-47B5-80DF-96C46B80F6F6}"/>
            </c:ext>
          </c:extLst>
        </c:ser>
        <c:ser>
          <c:idx val="5"/>
          <c:order val="5"/>
          <c:tx>
            <c:strRef>
              <c:f>Sheet1!$O$1</c:f>
              <c:strCache>
                <c:ptCount val="1"/>
                <c:pt idx="0">
                  <c:v>Vout (R1=100kΩ)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Sheet1!$O$2:$O$1119</c:f>
              <c:numCache>
                <c:formatCode>General</c:formatCode>
                <c:ptCount val="1118"/>
                <c:pt idx="0">
                  <c:v>9.9800399201596807E-3</c:v>
                </c:pt>
                <c:pt idx="1">
                  <c:v>1.9920318725099601E-2</c:v>
                </c:pt>
                <c:pt idx="2">
                  <c:v>2.982107355864811E-2</c:v>
                </c:pt>
                <c:pt idx="3">
                  <c:v>3.968253968253968E-2</c:v>
                </c:pt>
                <c:pt idx="4">
                  <c:v>4.9504950495049507E-2</c:v>
                </c:pt>
                <c:pt idx="5">
                  <c:v>5.9288537549407112E-2</c:v>
                </c:pt>
                <c:pt idx="6">
                  <c:v>6.9033530571992102E-2</c:v>
                </c:pt>
                <c:pt idx="7">
                  <c:v>7.874015748031496E-2</c:v>
                </c:pt>
                <c:pt idx="8">
                  <c:v>8.8408644400785857E-2</c:v>
                </c:pt>
                <c:pt idx="9">
                  <c:v>9.8039215686274508E-2</c:v>
                </c:pt>
                <c:pt idx="10">
                  <c:v>0.10763209393346379</c:v>
                </c:pt>
                <c:pt idx="11">
                  <c:v>0.1171875</c:v>
                </c:pt>
                <c:pt idx="12">
                  <c:v>0.12670565302144249</c:v>
                </c:pt>
                <c:pt idx="13">
                  <c:v>0.13618677042801558</c:v>
                </c:pt>
                <c:pt idx="14">
                  <c:v>0.14563106796116504</c:v>
                </c:pt>
                <c:pt idx="15">
                  <c:v>0.15503875968992248</c:v>
                </c:pt>
                <c:pt idx="16">
                  <c:v>0.16441005802707931</c:v>
                </c:pt>
                <c:pt idx="17">
                  <c:v>0.17374517374517373</c:v>
                </c:pt>
                <c:pt idx="18">
                  <c:v>0.18304431599229287</c:v>
                </c:pt>
                <c:pt idx="19">
                  <c:v>0.19230769230769232</c:v>
                </c:pt>
                <c:pt idx="20">
                  <c:v>0.2015355086372361</c:v>
                </c:pt>
                <c:pt idx="21">
                  <c:v>0.21072796934865901</c:v>
                </c:pt>
                <c:pt idx="22">
                  <c:v>0.21988527724665391</c:v>
                </c:pt>
                <c:pt idx="23">
                  <c:v>0.22900763358778625</c:v>
                </c:pt>
                <c:pt idx="24">
                  <c:v>0.23809523809523808</c:v>
                </c:pt>
                <c:pt idx="25">
                  <c:v>0.24714828897338403</c:v>
                </c:pt>
                <c:pt idx="26">
                  <c:v>0.25616698292220114</c:v>
                </c:pt>
                <c:pt idx="27">
                  <c:v>0.26515151515151514</c:v>
                </c:pt>
                <c:pt idx="28">
                  <c:v>0.27410207939508507</c:v>
                </c:pt>
                <c:pt idx="29">
                  <c:v>0.28301886792452829</c:v>
                </c:pt>
                <c:pt idx="30">
                  <c:v>0.29190207156308851</c:v>
                </c:pt>
                <c:pt idx="31">
                  <c:v>0.3007518796992481</c:v>
                </c:pt>
                <c:pt idx="32">
                  <c:v>0.30956848030018758</c:v>
                </c:pt>
                <c:pt idx="33">
                  <c:v>0.31835205992509363</c:v>
                </c:pt>
                <c:pt idx="34">
                  <c:v>0.32710280373831774</c:v>
                </c:pt>
                <c:pt idx="35">
                  <c:v>0.33582089552238803</c:v>
                </c:pt>
                <c:pt idx="36">
                  <c:v>0.3445065176908752</c:v>
                </c:pt>
                <c:pt idx="37">
                  <c:v>0.35315985130111527</c:v>
                </c:pt>
                <c:pt idx="38">
                  <c:v>0.36178107606679033</c:v>
                </c:pt>
                <c:pt idx="39">
                  <c:v>0.37037037037037035</c:v>
                </c:pt>
                <c:pt idx="40">
                  <c:v>0.37892791127541592</c:v>
                </c:pt>
                <c:pt idx="41">
                  <c:v>0.38745387453874541</c:v>
                </c:pt>
                <c:pt idx="42">
                  <c:v>0.39594843462246782</c:v>
                </c:pt>
                <c:pt idx="43">
                  <c:v>0.40441176470588236</c:v>
                </c:pt>
                <c:pt idx="44">
                  <c:v>0.41284403669724773</c:v>
                </c:pt>
                <c:pt idx="45">
                  <c:v>0.4212454212454213</c:v>
                </c:pt>
                <c:pt idx="46">
                  <c:v>0.42961608775137111</c:v>
                </c:pt>
                <c:pt idx="47">
                  <c:v>0.43795620437956206</c:v>
                </c:pt>
                <c:pt idx="48">
                  <c:v>0.44626593806921677</c:v>
                </c:pt>
                <c:pt idx="49">
                  <c:v>0.45454545454545459</c:v>
                </c:pt>
                <c:pt idx="50">
                  <c:v>0.4627949183303085</c:v>
                </c:pt>
                <c:pt idx="51">
                  <c:v>0.47101449275362317</c:v>
                </c:pt>
                <c:pt idx="52">
                  <c:v>0.4792043399638336</c:v>
                </c:pt>
                <c:pt idx="53">
                  <c:v>0.48736462093862815</c:v>
                </c:pt>
                <c:pt idx="54">
                  <c:v>0.49549549549549549</c:v>
                </c:pt>
                <c:pt idx="55">
                  <c:v>0.50359712230215825</c:v>
                </c:pt>
                <c:pt idx="56">
                  <c:v>0.51166965888689409</c:v>
                </c:pt>
                <c:pt idx="57">
                  <c:v>0.51971326164874554</c:v>
                </c:pt>
                <c:pt idx="58">
                  <c:v>0.52772808586762077</c:v>
                </c:pt>
                <c:pt idx="59">
                  <c:v>0.5357142857142857</c:v>
                </c:pt>
                <c:pt idx="60">
                  <c:v>0.54367201426024958</c:v>
                </c:pt>
                <c:pt idx="61">
                  <c:v>0.55160142348754448</c:v>
                </c:pt>
                <c:pt idx="62">
                  <c:v>0.55950266429840145</c:v>
                </c:pt>
                <c:pt idx="63">
                  <c:v>0.56737588652482263</c:v>
                </c:pt>
                <c:pt idx="64">
                  <c:v>0.5752212389380531</c:v>
                </c:pt>
                <c:pt idx="65">
                  <c:v>0.58303886925795045</c:v>
                </c:pt>
                <c:pt idx="66">
                  <c:v>0.59082892416225752</c:v>
                </c:pt>
                <c:pt idx="67">
                  <c:v>0.59859154929577463</c:v>
                </c:pt>
                <c:pt idx="68">
                  <c:v>0.60632688927943756</c:v>
                </c:pt>
                <c:pt idx="69">
                  <c:v>0.61403508771929816</c:v>
                </c:pt>
                <c:pt idx="70">
                  <c:v>0.6217162872154115</c:v>
                </c:pt>
                <c:pt idx="71">
                  <c:v>0.62937062937062938</c:v>
                </c:pt>
                <c:pt idx="72">
                  <c:v>0.63699825479930194</c:v>
                </c:pt>
                <c:pt idx="73">
                  <c:v>0.64459930313588854</c:v>
                </c:pt>
                <c:pt idx="74">
                  <c:v>0.65217391304347827</c:v>
                </c:pt>
                <c:pt idx="75">
                  <c:v>0.65972222222222221</c:v>
                </c:pt>
                <c:pt idx="76">
                  <c:v>0.66724436741767768</c:v>
                </c:pt>
                <c:pt idx="77">
                  <c:v>0.67474048442906587</c:v>
                </c:pt>
                <c:pt idx="78">
                  <c:v>0.68221070811744389</c:v>
                </c:pt>
                <c:pt idx="79">
                  <c:v>0.68965517241379315</c:v>
                </c:pt>
                <c:pt idx="80">
                  <c:v>0.69707401032702232</c:v>
                </c:pt>
                <c:pt idx="81">
                  <c:v>0.70446735395188997</c:v>
                </c:pt>
                <c:pt idx="82">
                  <c:v>0.71183533447684399</c:v>
                </c:pt>
                <c:pt idx="83">
                  <c:v>0.71917808219178081</c:v>
                </c:pt>
                <c:pt idx="84">
                  <c:v>0.72649572649572658</c:v>
                </c:pt>
                <c:pt idx="85">
                  <c:v>0.73378839590443679</c:v>
                </c:pt>
                <c:pt idx="86">
                  <c:v>0.74105621805792166</c:v>
                </c:pt>
                <c:pt idx="87">
                  <c:v>0.7482993197278911</c:v>
                </c:pt>
                <c:pt idx="88">
                  <c:v>0.75551782682512736</c:v>
                </c:pt>
                <c:pt idx="89">
                  <c:v>0.76271186440677974</c:v>
                </c:pt>
                <c:pt idx="90">
                  <c:v>0.76988155668358715</c:v>
                </c:pt>
                <c:pt idx="91">
                  <c:v>0.77702702702702697</c:v>
                </c:pt>
                <c:pt idx="92">
                  <c:v>0.78414839797639124</c:v>
                </c:pt>
                <c:pt idx="93">
                  <c:v>0.79124579124579131</c:v>
                </c:pt>
                <c:pt idx="94">
                  <c:v>0.79831932773109238</c:v>
                </c:pt>
                <c:pt idx="95">
                  <c:v>0.80536912751677847</c:v>
                </c:pt>
                <c:pt idx="96">
                  <c:v>0.812395309882747</c:v>
                </c:pt>
                <c:pt idx="97">
                  <c:v>0.8193979933110368</c:v>
                </c:pt>
                <c:pt idx="98">
                  <c:v>0.82637729549248751</c:v>
                </c:pt>
                <c:pt idx="99">
                  <c:v>0.83333333333333326</c:v>
                </c:pt>
                <c:pt idx="100">
                  <c:v>0.84026622296173037</c:v>
                </c:pt>
                <c:pt idx="101">
                  <c:v>0.84717607973421927</c:v>
                </c:pt>
                <c:pt idx="102">
                  <c:v>0.85406301824212272</c:v>
                </c:pt>
                <c:pt idx="103">
                  <c:v>0.86092715231788075</c:v>
                </c:pt>
                <c:pt idx="104">
                  <c:v>0.86776859504132231</c:v>
                </c:pt>
                <c:pt idx="105">
                  <c:v>0.87458745874587462</c:v>
                </c:pt>
                <c:pt idx="106">
                  <c:v>0.88138385502471173</c:v>
                </c:pt>
                <c:pt idx="107">
                  <c:v>0.88815789473684204</c:v>
                </c:pt>
                <c:pt idx="108">
                  <c:v>0.89490968801313631</c:v>
                </c:pt>
                <c:pt idx="109">
                  <c:v>0.90163934426229508</c:v>
                </c:pt>
                <c:pt idx="110">
                  <c:v>0.90834697217675942</c:v>
                </c:pt>
                <c:pt idx="111">
                  <c:v>0.91503267973856206</c:v>
                </c:pt>
                <c:pt idx="112">
                  <c:v>0.92169657422512241</c:v>
                </c:pt>
                <c:pt idx="113">
                  <c:v>0.92833876221498368</c:v>
                </c:pt>
                <c:pt idx="114">
                  <c:v>0.93495934959349591</c:v>
                </c:pt>
                <c:pt idx="115">
                  <c:v>0.94155844155844159</c:v>
                </c:pt>
                <c:pt idx="116">
                  <c:v>0.94813614262560786</c:v>
                </c:pt>
                <c:pt idx="117">
                  <c:v>0.9546925566343043</c:v>
                </c:pt>
                <c:pt idx="118">
                  <c:v>0.96122778675282716</c:v>
                </c:pt>
                <c:pt idx="119">
                  <c:v>0.967741935483871</c:v>
                </c:pt>
                <c:pt idx="120">
                  <c:v>0.97423510466988728</c:v>
                </c:pt>
                <c:pt idx="121">
                  <c:v>0.98070739549839236</c:v>
                </c:pt>
                <c:pt idx="122">
                  <c:v>0.9871589085072231</c:v>
                </c:pt>
                <c:pt idx="123">
                  <c:v>0.9935897435897435</c:v>
                </c:pt>
                <c:pt idx="124">
                  <c:v>1</c:v>
                </c:pt>
                <c:pt idx="125">
                  <c:v>1.0063897763578276</c:v>
                </c:pt>
                <c:pt idx="126">
                  <c:v>1.0127591706539076</c:v>
                </c:pt>
                <c:pt idx="127">
                  <c:v>1.0191082802547771</c:v>
                </c:pt>
                <c:pt idx="128">
                  <c:v>1.0254372019077902</c:v>
                </c:pt>
                <c:pt idx="129">
                  <c:v>1.0317460317460316</c:v>
                </c:pt>
                <c:pt idx="130">
                  <c:v>1.0380348652931854</c:v>
                </c:pt>
                <c:pt idx="131">
                  <c:v>1.0443037974683544</c:v>
                </c:pt>
                <c:pt idx="132">
                  <c:v>1.0505529225908374</c:v>
                </c:pt>
                <c:pt idx="133">
                  <c:v>1.0567823343848579</c:v>
                </c:pt>
                <c:pt idx="134">
                  <c:v>1.0629921259842521</c:v>
                </c:pt>
                <c:pt idx="135">
                  <c:v>1.0691823899371069</c:v>
                </c:pt>
                <c:pt idx="136">
                  <c:v>1.0753532182103611</c:v>
                </c:pt>
                <c:pt idx="137">
                  <c:v>1.0815047021943573</c:v>
                </c:pt>
                <c:pt idx="138">
                  <c:v>1.0876369327073552</c:v>
                </c:pt>
                <c:pt idx="139">
                  <c:v>1.09375</c:v>
                </c:pt>
                <c:pt idx="140">
                  <c:v>1.0998439937597504</c:v>
                </c:pt>
                <c:pt idx="141">
                  <c:v>1.1059190031152648</c:v>
                </c:pt>
                <c:pt idx="142">
                  <c:v>1.1119751166407466</c:v>
                </c:pt>
                <c:pt idx="143">
                  <c:v>1.1180124223602486</c:v>
                </c:pt>
                <c:pt idx="144">
                  <c:v>1.124031007751938</c:v>
                </c:pt>
                <c:pt idx="145">
                  <c:v>1.1300309597523219</c:v>
                </c:pt>
                <c:pt idx="146">
                  <c:v>1.1360123647604328</c:v>
                </c:pt>
                <c:pt idx="147">
                  <c:v>1.1419753086419753</c:v>
                </c:pt>
                <c:pt idx="148">
                  <c:v>1.147919876733436</c:v>
                </c:pt>
                <c:pt idx="149">
                  <c:v>1.153846153846154</c:v>
                </c:pt>
                <c:pt idx="150">
                  <c:v>1.1597542242703534</c:v>
                </c:pt>
                <c:pt idx="151">
                  <c:v>1.165644171779141</c:v>
                </c:pt>
                <c:pt idx="152">
                  <c:v>1.1715160796324655</c:v>
                </c:pt>
                <c:pt idx="153">
                  <c:v>1.1773700305810397</c:v>
                </c:pt>
                <c:pt idx="154">
                  <c:v>1.1832061068702291</c:v>
                </c:pt>
                <c:pt idx="155">
                  <c:v>1.1890243902439024</c:v>
                </c:pt>
                <c:pt idx="156">
                  <c:v>1.1948249619482496</c:v>
                </c:pt>
                <c:pt idx="157">
                  <c:v>1.2006079027355623</c:v>
                </c:pt>
                <c:pt idx="158">
                  <c:v>1.2063732928679818</c:v>
                </c:pt>
                <c:pt idx="159">
                  <c:v>1.2121212121212122</c:v>
                </c:pt>
                <c:pt idx="160">
                  <c:v>1.2178517397881996</c:v>
                </c:pt>
                <c:pt idx="161">
                  <c:v>1.2235649546827794</c:v>
                </c:pt>
                <c:pt idx="162">
                  <c:v>1.2292609351432879</c:v>
                </c:pt>
                <c:pt idx="163">
                  <c:v>1.2349397590361446</c:v>
                </c:pt>
                <c:pt idx="164">
                  <c:v>1.2406015037593985</c:v>
                </c:pt>
                <c:pt idx="165">
                  <c:v>1.2462462462462462</c:v>
                </c:pt>
                <c:pt idx="166">
                  <c:v>1.2518740629685157</c:v>
                </c:pt>
                <c:pt idx="167">
                  <c:v>1.2574850299401197</c:v>
                </c:pt>
                <c:pt idx="168">
                  <c:v>1.2630792227204783</c:v>
                </c:pt>
                <c:pt idx="169">
                  <c:v>1.2686567164179106</c:v>
                </c:pt>
                <c:pt idx="170">
                  <c:v>1.2742175856929956</c:v>
                </c:pt>
                <c:pt idx="171">
                  <c:v>1.2797619047619047</c:v>
                </c:pt>
                <c:pt idx="172">
                  <c:v>1.2852897473997027</c:v>
                </c:pt>
                <c:pt idx="173">
                  <c:v>1.29080118694362</c:v>
                </c:pt>
                <c:pt idx="174">
                  <c:v>1.2962962962962963</c:v>
                </c:pt>
                <c:pt idx="175">
                  <c:v>1.3017751479289941</c:v>
                </c:pt>
                <c:pt idx="176">
                  <c:v>1.307237813884786</c:v>
                </c:pt>
                <c:pt idx="177">
                  <c:v>1.3126843657817109</c:v>
                </c:pt>
                <c:pt idx="178">
                  <c:v>1.3181148748159057</c:v>
                </c:pt>
                <c:pt idx="179">
                  <c:v>1.3235294117647058</c:v>
                </c:pt>
                <c:pt idx="180">
                  <c:v>1.3289280469897211</c:v>
                </c:pt>
                <c:pt idx="181">
                  <c:v>1.3343108504398826</c:v>
                </c:pt>
                <c:pt idx="182">
                  <c:v>1.3396778916544654</c:v>
                </c:pt>
                <c:pt idx="183">
                  <c:v>1.3450292397660819</c:v>
                </c:pt>
                <c:pt idx="184">
                  <c:v>1.3503649635036497</c:v>
                </c:pt>
                <c:pt idx="185">
                  <c:v>1.3556851311953353</c:v>
                </c:pt>
                <c:pt idx="186">
                  <c:v>1.3609898107714702</c:v>
                </c:pt>
                <c:pt idx="187">
                  <c:v>1.3662790697674418</c:v>
                </c:pt>
                <c:pt idx="188">
                  <c:v>1.3715529753265601</c:v>
                </c:pt>
                <c:pt idx="189">
                  <c:v>1.3768115942028984</c:v>
                </c:pt>
                <c:pt idx="190">
                  <c:v>1.3820549927641099</c:v>
                </c:pt>
                <c:pt idx="191">
                  <c:v>1.3872832369942194</c:v>
                </c:pt>
                <c:pt idx="192">
                  <c:v>1.3924963924963927</c:v>
                </c:pt>
                <c:pt idx="193">
                  <c:v>1.3976945244956773</c:v>
                </c:pt>
                <c:pt idx="194">
                  <c:v>1.4028776978417266</c:v>
                </c:pt>
                <c:pt idx="195">
                  <c:v>1.4080459770114941</c:v>
                </c:pt>
                <c:pt idx="196">
                  <c:v>1.4131994261119083</c:v>
                </c:pt>
                <c:pt idx="197">
                  <c:v>1.4183381088825215</c:v>
                </c:pt>
                <c:pt idx="198">
                  <c:v>1.4234620886981402</c:v>
                </c:pt>
                <c:pt idx="199">
                  <c:v>1.4285714285714284</c:v>
                </c:pt>
                <c:pt idx="200">
                  <c:v>1.433666191155492</c:v>
                </c:pt>
                <c:pt idx="201">
                  <c:v>1.4387464387464388</c:v>
                </c:pt>
                <c:pt idx="202">
                  <c:v>1.4438122332859173</c:v>
                </c:pt>
                <c:pt idx="203">
                  <c:v>1.4488636363636365</c:v>
                </c:pt>
                <c:pt idx="204">
                  <c:v>1.4539007092198579</c:v>
                </c:pt>
                <c:pt idx="205">
                  <c:v>1.4589235127478752</c:v>
                </c:pt>
                <c:pt idx="206">
                  <c:v>1.463932107496464</c:v>
                </c:pt>
                <c:pt idx="207">
                  <c:v>1.4689265536723164</c:v>
                </c:pt>
                <c:pt idx="208">
                  <c:v>1.4739069111424541</c:v>
                </c:pt>
                <c:pt idx="209">
                  <c:v>1.4788732394366197</c:v>
                </c:pt>
                <c:pt idx="210">
                  <c:v>1.4838255977496484</c:v>
                </c:pt>
                <c:pt idx="211">
                  <c:v>1.4887640449438202</c:v>
                </c:pt>
                <c:pt idx="212">
                  <c:v>1.4936886395511921</c:v>
                </c:pt>
                <c:pt idx="213">
                  <c:v>1.4985994397759104</c:v>
                </c:pt>
                <c:pt idx="214">
                  <c:v>1.5034965034965033</c:v>
                </c:pt>
                <c:pt idx="215">
                  <c:v>1.5083798882681565</c:v>
                </c:pt>
                <c:pt idx="216">
                  <c:v>1.5132496513249651</c:v>
                </c:pt>
                <c:pt idx="217">
                  <c:v>1.5181058495821729</c:v>
                </c:pt>
                <c:pt idx="218">
                  <c:v>1.5229485396383866</c:v>
                </c:pt>
                <c:pt idx="219">
                  <c:v>1.5277777777777779</c:v>
                </c:pt>
                <c:pt idx="220">
                  <c:v>1.5325936199722605</c:v>
                </c:pt>
                <c:pt idx="221">
                  <c:v>1.5373961218836565</c:v>
                </c:pt>
                <c:pt idx="222">
                  <c:v>1.5421853388658369</c:v>
                </c:pt>
                <c:pt idx="223">
                  <c:v>1.5469613259668509</c:v>
                </c:pt>
                <c:pt idx="224">
                  <c:v>1.5517241379310345</c:v>
                </c:pt>
                <c:pt idx="225">
                  <c:v>1.5564738292011018</c:v>
                </c:pt>
                <c:pt idx="226">
                  <c:v>1.5612104539202201</c:v>
                </c:pt>
                <c:pt idx="227">
                  <c:v>1.5659340659340659</c:v>
                </c:pt>
                <c:pt idx="228">
                  <c:v>1.5706447187928667</c:v>
                </c:pt>
                <c:pt idx="229">
                  <c:v>1.5753424657534245</c:v>
                </c:pt>
                <c:pt idx="230">
                  <c:v>1.5800273597811219</c:v>
                </c:pt>
                <c:pt idx="231">
                  <c:v>1.5846994535519126</c:v>
                </c:pt>
                <c:pt idx="232">
                  <c:v>1.5893587994542973</c:v>
                </c:pt>
                <c:pt idx="233">
                  <c:v>1.5940054495912805</c:v>
                </c:pt>
                <c:pt idx="234">
                  <c:v>1.5986394557823131</c:v>
                </c:pt>
                <c:pt idx="235">
                  <c:v>1.6032608695652173</c:v>
                </c:pt>
                <c:pt idx="236">
                  <c:v>1.6078697421981003</c:v>
                </c:pt>
                <c:pt idx="237">
                  <c:v>1.6124661246612466</c:v>
                </c:pt>
                <c:pt idx="238">
                  <c:v>1.6170500676589985</c:v>
                </c:pt>
                <c:pt idx="239">
                  <c:v>1.6216216216216217</c:v>
                </c:pt>
                <c:pt idx="240">
                  <c:v>1.6261808367071526</c:v>
                </c:pt>
                <c:pt idx="241">
                  <c:v>1.6307277628032346</c:v>
                </c:pt>
                <c:pt idx="242">
                  <c:v>1.6352624495289367</c:v>
                </c:pt>
                <c:pt idx="243">
                  <c:v>1.639784946236559</c:v>
                </c:pt>
                <c:pt idx="244">
                  <c:v>1.644295302013423</c:v>
                </c:pt>
                <c:pt idx="245">
                  <c:v>1.6487935656836461</c:v>
                </c:pt>
                <c:pt idx="246">
                  <c:v>1.6532797858099064</c:v>
                </c:pt>
                <c:pt idx="247">
                  <c:v>1.6577540106951871</c:v>
                </c:pt>
                <c:pt idx="248">
                  <c:v>1.6622162883845126</c:v>
                </c:pt>
                <c:pt idx="249">
                  <c:v>1.6666666666666665</c:v>
                </c:pt>
                <c:pt idx="250">
                  <c:v>1.6711051930758989</c:v>
                </c:pt>
                <c:pt idx="251">
                  <c:v>1.6755319148936172</c:v>
                </c:pt>
                <c:pt idx="252">
                  <c:v>1.6799468791500662</c:v>
                </c:pt>
                <c:pt idx="253">
                  <c:v>1.6843501326259946</c:v>
                </c:pt>
                <c:pt idx="254">
                  <c:v>1.6887417218543046</c:v>
                </c:pt>
                <c:pt idx="255">
                  <c:v>1.693121693121693</c:v>
                </c:pt>
                <c:pt idx="256">
                  <c:v>1.6974900924702774</c:v>
                </c:pt>
                <c:pt idx="257">
                  <c:v>1.7018469656992086</c:v>
                </c:pt>
                <c:pt idx="258">
                  <c:v>1.7061923583662715</c:v>
                </c:pt>
                <c:pt idx="259">
                  <c:v>1.7105263157894737</c:v>
                </c:pt>
                <c:pt idx="260">
                  <c:v>1.7148488830486204</c:v>
                </c:pt>
                <c:pt idx="261">
                  <c:v>1.7191601049868765</c:v>
                </c:pt>
                <c:pt idx="262">
                  <c:v>1.7234600262123199</c:v>
                </c:pt>
                <c:pt idx="263">
                  <c:v>1.7277486910994764</c:v>
                </c:pt>
                <c:pt idx="264">
                  <c:v>1.7320261437908497</c:v>
                </c:pt>
                <c:pt idx="265">
                  <c:v>1.7362924281984335</c:v>
                </c:pt>
                <c:pt idx="266">
                  <c:v>1.740547588005215</c:v>
                </c:pt>
                <c:pt idx="267">
                  <c:v>1.7447916666666665</c:v>
                </c:pt>
                <c:pt idx="268">
                  <c:v>1.7490247074122236</c:v>
                </c:pt>
                <c:pt idx="269">
                  <c:v>1.7532467532467533</c:v>
                </c:pt>
                <c:pt idx="270">
                  <c:v>1.7574578469520103</c:v>
                </c:pt>
                <c:pt idx="271">
                  <c:v>1.7616580310880827</c:v>
                </c:pt>
                <c:pt idx="272">
                  <c:v>1.7658473479948253</c:v>
                </c:pt>
                <c:pt idx="273">
                  <c:v>1.7700258397932815</c:v>
                </c:pt>
                <c:pt idx="274">
                  <c:v>1.774193548387097</c:v>
                </c:pt>
                <c:pt idx="275">
                  <c:v>1.7783505154639176</c:v>
                </c:pt>
                <c:pt idx="276">
                  <c:v>1.7824967824967826</c:v>
                </c:pt>
                <c:pt idx="277">
                  <c:v>1.7866323907455013</c:v>
                </c:pt>
                <c:pt idx="278">
                  <c:v>1.7907573812580231</c:v>
                </c:pt>
                <c:pt idx="279">
                  <c:v>1.7948717948717949</c:v>
                </c:pt>
                <c:pt idx="280">
                  <c:v>1.7989756722151087</c:v>
                </c:pt>
                <c:pt idx="281">
                  <c:v>1.8030690537084397</c:v>
                </c:pt>
                <c:pt idx="282">
                  <c:v>1.8071519795657727</c:v>
                </c:pt>
                <c:pt idx="283">
                  <c:v>1.8112244897959184</c:v>
                </c:pt>
                <c:pt idx="284">
                  <c:v>1.8152866242038215</c:v>
                </c:pt>
                <c:pt idx="285">
                  <c:v>1.8193384223918574</c:v>
                </c:pt>
                <c:pt idx="286">
                  <c:v>1.8233799237611181</c:v>
                </c:pt>
                <c:pt idx="287">
                  <c:v>1.8274111675126903</c:v>
                </c:pt>
                <c:pt idx="288">
                  <c:v>1.8314321926489228</c:v>
                </c:pt>
                <c:pt idx="289">
                  <c:v>1.8354430379746836</c:v>
                </c:pt>
                <c:pt idx="290">
                  <c:v>1.8394437420986094</c:v>
                </c:pt>
                <c:pt idx="291">
                  <c:v>1.8434343434343434</c:v>
                </c:pt>
                <c:pt idx="292">
                  <c:v>1.8474148802017654</c:v>
                </c:pt>
                <c:pt idx="293">
                  <c:v>1.8513853904282116</c:v>
                </c:pt>
                <c:pt idx="294">
                  <c:v>1.8553459119496853</c:v>
                </c:pt>
                <c:pt idx="295">
                  <c:v>1.8592964824120604</c:v>
                </c:pt>
                <c:pt idx="296">
                  <c:v>1.8632371392722711</c:v>
                </c:pt>
                <c:pt idx="297">
                  <c:v>1.8671679197994986</c:v>
                </c:pt>
                <c:pt idx="298">
                  <c:v>1.8710888610763454</c:v>
                </c:pt>
                <c:pt idx="299">
                  <c:v>1.875</c:v>
                </c:pt>
                <c:pt idx="300">
                  <c:v>1.8789013732833957</c:v>
                </c:pt>
                <c:pt idx="301">
                  <c:v>1.882793017456359</c:v>
                </c:pt>
                <c:pt idx="302">
                  <c:v>1.8866749688667497</c:v>
                </c:pt>
                <c:pt idx="303">
                  <c:v>1.8905472636815921</c:v>
                </c:pt>
                <c:pt idx="304">
                  <c:v>1.8944099378881987</c:v>
                </c:pt>
                <c:pt idx="305">
                  <c:v>1.8982630272952852</c:v>
                </c:pt>
                <c:pt idx="306">
                  <c:v>1.9021065675340767</c:v>
                </c:pt>
                <c:pt idx="307">
                  <c:v>1.9059405940594059</c:v>
                </c:pt>
                <c:pt idx="308">
                  <c:v>1.9097651421508035</c:v>
                </c:pt>
                <c:pt idx="309">
                  <c:v>1.9135802469135801</c:v>
                </c:pt>
                <c:pt idx="310">
                  <c:v>1.9173859432799014</c:v>
                </c:pt>
                <c:pt idx="311">
                  <c:v>1.9211822660098521</c:v>
                </c:pt>
                <c:pt idx="312">
                  <c:v>1.9249692496924968</c:v>
                </c:pt>
                <c:pt idx="313">
                  <c:v>1.928746928746929</c:v>
                </c:pt>
                <c:pt idx="314">
                  <c:v>1.9325153374233128</c:v>
                </c:pt>
                <c:pt idx="315">
                  <c:v>1.9362745098039216</c:v>
                </c:pt>
                <c:pt idx="316">
                  <c:v>1.9400244798041615</c:v>
                </c:pt>
                <c:pt idx="317">
                  <c:v>1.9437652811735942</c:v>
                </c:pt>
                <c:pt idx="318">
                  <c:v>1.9474969474969475</c:v>
                </c:pt>
                <c:pt idx="319">
                  <c:v>1.9512195121951219</c:v>
                </c:pt>
                <c:pt idx="320">
                  <c:v>1.9549330085261876</c:v>
                </c:pt>
                <c:pt idx="321">
                  <c:v>1.9586374695863749</c:v>
                </c:pt>
                <c:pt idx="322">
                  <c:v>1.9623329283110571</c:v>
                </c:pt>
                <c:pt idx="323">
                  <c:v>1.9660194174757282</c:v>
                </c:pt>
                <c:pt idx="324">
                  <c:v>1.9696969696969697</c:v>
                </c:pt>
                <c:pt idx="325">
                  <c:v>1.973365617433414</c:v>
                </c:pt>
                <c:pt idx="326">
                  <c:v>1.977025392986699</c:v>
                </c:pt>
                <c:pt idx="327">
                  <c:v>1.9806763285024154</c:v>
                </c:pt>
                <c:pt idx="328">
                  <c:v>1.9843184559710494</c:v>
                </c:pt>
                <c:pt idx="329">
                  <c:v>1.9879518072289157</c:v>
                </c:pt>
                <c:pt idx="330">
                  <c:v>1.9915764139590855</c:v>
                </c:pt>
                <c:pt idx="331">
                  <c:v>1.9951923076923079</c:v>
                </c:pt>
                <c:pt idx="332">
                  <c:v>1.9987995198079231</c:v>
                </c:pt>
                <c:pt idx="333">
                  <c:v>2.0023980815347722</c:v>
                </c:pt>
                <c:pt idx="334">
                  <c:v>2.0059880239520957</c:v>
                </c:pt>
                <c:pt idx="335">
                  <c:v>2.0095693779904304</c:v>
                </c:pt>
                <c:pt idx="336">
                  <c:v>2.0131421744324971</c:v>
                </c:pt>
                <c:pt idx="337">
                  <c:v>2.0167064439140812</c:v>
                </c:pt>
                <c:pt idx="338">
                  <c:v>2.0202622169249107</c:v>
                </c:pt>
                <c:pt idx="339">
                  <c:v>2.0238095238095237</c:v>
                </c:pt>
                <c:pt idx="340">
                  <c:v>2.0273483947681332</c:v>
                </c:pt>
                <c:pt idx="341">
                  <c:v>2.0308788598574825</c:v>
                </c:pt>
                <c:pt idx="342">
                  <c:v>2.0344009489916965</c:v>
                </c:pt>
                <c:pt idx="343">
                  <c:v>2.0379146919431279</c:v>
                </c:pt>
                <c:pt idx="344">
                  <c:v>2.0414201183431953</c:v>
                </c:pt>
                <c:pt idx="345">
                  <c:v>2.0449172576832151</c:v>
                </c:pt>
                <c:pt idx="346">
                  <c:v>2.0484061393152304</c:v>
                </c:pt>
                <c:pt idx="347">
                  <c:v>2.0518867924528301</c:v>
                </c:pt>
                <c:pt idx="348">
                  <c:v>2.055359246171967</c:v>
                </c:pt>
                <c:pt idx="349">
                  <c:v>2.0588235294117645</c:v>
                </c:pt>
                <c:pt idx="350">
                  <c:v>2.0622796709753235</c:v>
                </c:pt>
                <c:pt idx="351">
                  <c:v>2.0657276995305165</c:v>
                </c:pt>
                <c:pt idx="352">
                  <c:v>2.0691676436107858</c:v>
                </c:pt>
                <c:pt idx="353">
                  <c:v>2.0725995316159249</c:v>
                </c:pt>
                <c:pt idx="354">
                  <c:v>2.0760233918128654</c:v>
                </c:pt>
                <c:pt idx="355">
                  <c:v>2.0794392523364484</c:v>
                </c:pt>
                <c:pt idx="356">
                  <c:v>2.0828471411901983</c:v>
                </c:pt>
                <c:pt idx="357">
                  <c:v>2.0862470862470865</c:v>
                </c:pt>
                <c:pt idx="358">
                  <c:v>2.0896391152502911</c:v>
                </c:pt>
                <c:pt idx="359">
                  <c:v>2.0930232558139537</c:v>
                </c:pt>
                <c:pt idx="360">
                  <c:v>2.0963995354239255</c:v>
                </c:pt>
                <c:pt idx="361">
                  <c:v>2.0997679814385153</c:v>
                </c:pt>
                <c:pt idx="362">
                  <c:v>2.1031286210892235</c:v>
                </c:pt>
                <c:pt idx="363">
                  <c:v>2.1064814814814814</c:v>
                </c:pt>
                <c:pt idx="364">
                  <c:v>2.1098265895953756</c:v>
                </c:pt>
                <c:pt idx="365">
                  <c:v>2.1131639722863742</c:v>
                </c:pt>
                <c:pt idx="366">
                  <c:v>2.1164936562860439</c:v>
                </c:pt>
                <c:pt idx="367">
                  <c:v>2.1198156682027651</c:v>
                </c:pt>
                <c:pt idx="368">
                  <c:v>2.1231300345224398</c:v>
                </c:pt>
                <c:pt idx="369">
                  <c:v>2.1264367816091951</c:v>
                </c:pt>
                <c:pt idx="370">
                  <c:v>2.1297359357060848</c:v>
                </c:pt>
                <c:pt idx="371">
                  <c:v>2.1330275229357798</c:v>
                </c:pt>
                <c:pt idx="372">
                  <c:v>2.13631156930126</c:v>
                </c:pt>
                <c:pt idx="373">
                  <c:v>2.139588100686499</c:v>
                </c:pt>
                <c:pt idx="374">
                  <c:v>2.1428571428571428</c:v>
                </c:pt>
                <c:pt idx="375">
                  <c:v>2.1461187214611872</c:v>
                </c:pt>
                <c:pt idx="376">
                  <c:v>2.1493728620296464</c:v>
                </c:pt>
                <c:pt idx="377">
                  <c:v>2.1526195899772209</c:v>
                </c:pt>
                <c:pt idx="378">
                  <c:v>2.1558589306029581</c:v>
                </c:pt>
                <c:pt idx="379">
                  <c:v>2.1590909090909092</c:v>
                </c:pt>
                <c:pt idx="380">
                  <c:v>2.1623155505107832</c:v>
                </c:pt>
                <c:pt idx="381">
                  <c:v>2.1655328798185942</c:v>
                </c:pt>
                <c:pt idx="382">
                  <c:v>2.1687429218573047</c:v>
                </c:pt>
                <c:pt idx="383">
                  <c:v>2.1719457013574663</c:v>
                </c:pt>
                <c:pt idx="384">
                  <c:v>2.1751412429378529</c:v>
                </c:pt>
                <c:pt idx="385">
                  <c:v>2.178329571106095</c:v>
                </c:pt>
                <c:pt idx="386">
                  <c:v>2.181510710259301</c:v>
                </c:pt>
                <c:pt idx="387">
                  <c:v>2.1846846846846848</c:v>
                </c:pt>
                <c:pt idx="388">
                  <c:v>2.1878515185601799</c:v>
                </c:pt>
                <c:pt idx="389">
                  <c:v>2.1910112359550564</c:v>
                </c:pt>
                <c:pt idx="390">
                  <c:v>2.1941638608305274</c:v>
                </c:pt>
                <c:pt idx="391">
                  <c:v>2.1973094170403589</c:v>
                </c:pt>
                <c:pt idx="392">
                  <c:v>2.2004479283314673</c:v>
                </c:pt>
                <c:pt idx="393">
                  <c:v>2.203579418344519</c:v>
                </c:pt>
                <c:pt idx="394">
                  <c:v>2.2067039106145252</c:v>
                </c:pt>
                <c:pt idx="395">
                  <c:v>2.2098214285714284</c:v>
                </c:pt>
                <c:pt idx="396">
                  <c:v>2.212931995540691</c:v>
                </c:pt>
                <c:pt idx="397">
                  <c:v>2.2160356347438754</c:v>
                </c:pt>
                <c:pt idx="398">
                  <c:v>2.2191323692992211</c:v>
                </c:pt>
                <c:pt idx="399">
                  <c:v>2.2222222222222223</c:v>
                </c:pt>
                <c:pt idx="400">
                  <c:v>2.2253052164261931</c:v>
                </c:pt>
                <c:pt idx="401">
                  <c:v>2.2283813747228383</c:v>
                </c:pt>
                <c:pt idx="402">
                  <c:v>2.2314507198228126</c:v>
                </c:pt>
                <c:pt idx="403">
                  <c:v>2.2345132743362832</c:v>
                </c:pt>
                <c:pt idx="404">
                  <c:v>2.2375690607734806</c:v>
                </c:pt>
                <c:pt idx="405">
                  <c:v>2.240618101545254</c:v>
                </c:pt>
                <c:pt idx="406">
                  <c:v>2.2436604189636165</c:v>
                </c:pt>
                <c:pt idx="407">
                  <c:v>2.2466960352422909</c:v>
                </c:pt>
                <c:pt idx="408">
                  <c:v>2.2497249724972499</c:v>
                </c:pt>
                <c:pt idx="409">
                  <c:v>2.2527472527472527</c:v>
                </c:pt>
                <c:pt idx="410">
                  <c:v>2.25576289791438</c:v>
                </c:pt>
                <c:pt idx="411">
                  <c:v>2.2587719298245617</c:v>
                </c:pt>
                <c:pt idx="412">
                  <c:v>2.261774370208105</c:v>
                </c:pt>
                <c:pt idx="413">
                  <c:v>2.2647702407002188</c:v>
                </c:pt>
                <c:pt idx="414">
                  <c:v>2.2677595628415301</c:v>
                </c:pt>
                <c:pt idx="415">
                  <c:v>2.2707423580786026</c:v>
                </c:pt>
                <c:pt idx="416">
                  <c:v>2.2737186477644493</c:v>
                </c:pt>
                <c:pt idx="417">
                  <c:v>2.2766884531590414</c:v>
                </c:pt>
                <c:pt idx="418">
                  <c:v>2.2796517954298152</c:v>
                </c:pt>
                <c:pt idx="419">
                  <c:v>2.2826086956521738</c:v>
                </c:pt>
                <c:pt idx="420">
                  <c:v>2.2855591748099888</c:v>
                </c:pt>
                <c:pt idx="421">
                  <c:v>2.2885032537960952</c:v>
                </c:pt>
                <c:pt idx="422">
                  <c:v>2.2914409534127844</c:v>
                </c:pt>
                <c:pt idx="423">
                  <c:v>2.2943722943722946</c:v>
                </c:pt>
                <c:pt idx="424">
                  <c:v>2.2972972972972974</c:v>
                </c:pt>
                <c:pt idx="425">
                  <c:v>2.3002159827213822</c:v>
                </c:pt>
                <c:pt idx="426">
                  <c:v>2.3031283710895361</c:v>
                </c:pt>
                <c:pt idx="427">
                  <c:v>2.3060344827586206</c:v>
                </c:pt>
                <c:pt idx="428">
                  <c:v>2.3089343379978473</c:v>
                </c:pt>
                <c:pt idx="429">
                  <c:v>2.311827956989247</c:v>
                </c:pt>
                <c:pt idx="430">
                  <c:v>2.3147153598281416</c:v>
                </c:pt>
                <c:pt idx="431">
                  <c:v>2.3175965665236049</c:v>
                </c:pt>
                <c:pt idx="432">
                  <c:v>2.320471596998928</c:v>
                </c:pt>
                <c:pt idx="433">
                  <c:v>2.3233404710920773</c:v>
                </c:pt>
                <c:pt idx="434">
                  <c:v>2.3262032085561497</c:v>
                </c:pt>
                <c:pt idx="435">
                  <c:v>2.3290598290598292</c:v>
                </c:pt>
                <c:pt idx="436">
                  <c:v>2.3319103521878333</c:v>
                </c:pt>
                <c:pt idx="437">
                  <c:v>2.3347547974413647</c:v>
                </c:pt>
                <c:pt idx="438">
                  <c:v>2.3375931842385516</c:v>
                </c:pt>
                <c:pt idx="439">
                  <c:v>2.3404255319148937</c:v>
                </c:pt>
                <c:pt idx="440">
                  <c:v>2.343251859723698</c:v>
                </c:pt>
                <c:pt idx="441">
                  <c:v>2.3460721868365182</c:v>
                </c:pt>
                <c:pt idx="442">
                  <c:v>2.3488865323435841</c:v>
                </c:pt>
                <c:pt idx="443">
                  <c:v>2.3516949152542375</c:v>
                </c:pt>
                <c:pt idx="444">
                  <c:v>2.3544973544973544</c:v>
                </c:pt>
                <c:pt idx="445">
                  <c:v>2.3572938689217757</c:v>
                </c:pt>
                <c:pt idx="446">
                  <c:v>2.3600844772967262</c:v>
                </c:pt>
                <c:pt idx="447">
                  <c:v>2.3628691983122363</c:v>
                </c:pt>
                <c:pt idx="448">
                  <c:v>2.3656480505795576</c:v>
                </c:pt>
                <c:pt idx="449">
                  <c:v>2.3684210526315788</c:v>
                </c:pt>
                <c:pt idx="450">
                  <c:v>2.3711882229232386</c:v>
                </c:pt>
                <c:pt idx="451">
                  <c:v>2.3739495798319328</c:v>
                </c:pt>
                <c:pt idx="452">
                  <c:v>2.3767051416579226</c:v>
                </c:pt>
                <c:pt idx="453">
                  <c:v>2.3794549266247382</c:v>
                </c:pt>
                <c:pt idx="454">
                  <c:v>2.3821989528795813</c:v>
                </c:pt>
                <c:pt idx="455">
                  <c:v>2.3849372384937242</c:v>
                </c:pt>
                <c:pt idx="456">
                  <c:v>2.3876698014629048</c:v>
                </c:pt>
                <c:pt idx="457">
                  <c:v>2.3903966597077244</c:v>
                </c:pt>
                <c:pt idx="458">
                  <c:v>2.3931178310740355</c:v>
                </c:pt>
                <c:pt idx="459">
                  <c:v>2.3958333333333335</c:v>
                </c:pt>
                <c:pt idx="460">
                  <c:v>2.3985431841831426</c:v>
                </c:pt>
                <c:pt idx="461">
                  <c:v>2.4012474012474012</c:v>
                </c:pt>
                <c:pt idx="462">
                  <c:v>2.4039460020768431</c:v>
                </c:pt>
                <c:pt idx="463">
                  <c:v>2.4066390041493775</c:v>
                </c:pt>
                <c:pt idx="464">
                  <c:v>2.4093264248704664</c:v>
                </c:pt>
                <c:pt idx="465">
                  <c:v>2.4120082815734989</c:v>
                </c:pt>
                <c:pt idx="466">
                  <c:v>2.4146845915201656</c:v>
                </c:pt>
                <c:pt idx="467">
                  <c:v>2.4173553719008263</c:v>
                </c:pt>
                <c:pt idx="468">
                  <c:v>2.4200206398348816</c:v>
                </c:pt>
                <c:pt idx="469">
                  <c:v>2.4226804123711339</c:v>
                </c:pt>
                <c:pt idx="470">
                  <c:v>2.4253347064881563</c:v>
                </c:pt>
                <c:pt idx="471">
                  <c:v>2.42798353909465</c:v>
                </c:pt>
                <c:pt idx="472">
                  <c:v>2.4306269270298047</c:v>
                </c:pt>
                <c:pt idx="473">
                  <c:v>2.4332648870636548</c:v>
                </c:pt>
                <c:pt idx="474">
                  <c:v>2.4358974358974357</c:v>
                </c:pt>
                <c:pt idx="475">
                  <c:v>2.4385245901639343</c:v>
                </c:pt>
                <c:pt idx="476">
                  <c:v>2.4411463664278403</c:v>
                </c:pt>
                <c:pt idx="477">
                  <c:v>2.443762781186094</c:v>
                </c:pt>
                <c:pt idx="478">
                  <c:v>2.4463738508682327</c:v>
                </c:pt>
                <c:pt idx="479">
                  <c:v>2.4489795918367347</c:v>
                </c:pt>
                <c:pt idx="480">
                  <c:v>2.4515800203873597</c:v>
                </c:pt>
                <c:pt idx="481">
                  <c:v>2.4541751527494911</c:v>
                </c:pt>
                <c:pt idx="482">
                  <c:v>2.4567650050864702</c:v>
                </c:pt>
                <c:pt idx="483">
                  <c:v>2.4593495934959351</c:v>
                </c:pt>
                <c:pt idx="484">
                  <c:v>2.4619289340101522</c:v>
                </c:pt>
                <c:pt idx="485">
                  <c:v>2.4645030425963488</c:v>
                </c:pt>
                <c:pt idx="486">
                  <c:v>2.4670719351570418</c:v>
                </c:pt>
                <c:pt idx="487">
                  <c:v>2.4696356275303644</c:v>
                </c:pt>
                <c:pt idx="488">
                  <c:v>2.472194135490394</c:v>
                </c:pt>
                <c:pt idx="489">
                  <c:v>2.4747474747474749</c:v>
                </c:pt>
                <c:pt idx="490">
                  <c:v>2.477295660948537</c:v>
                </c:pt>
                <c:pt idx="491">
                  <c:v>2.4798387096774195</c:v>
                </c:pt>
                <c:pt idx="492">
                  <c:v>2.4823766364551862</c:v>
                </c:pt>
                <c:pt idx="493">
                  <c:v>2.4849094567404424</c:v>
                </c:pt>
                <c:pt idx="494">
                  <c:v>2.487437185929648</c:v>
                </c:pt>
                <c:pt idx="495">
                  <c:v>2.4899598393574296</c:v>
                </c:pt>
                <c:pt idx="496">
                  <c:v>2.4924774322968908</c:v>
                </c:pt>
                <c:pt idx="497">
                  <c:v>2.4949899799599198</c:v>
                </c:pt>
                <c:pt idx="498">
                  <c:v>2.4974974974974975</c:v>
                </c:pt>
                <c:pt idx="499">
                  <c:v>2.5</c:v>
                </c:pt>
                <c:pt idx="500">
                  <c:v>2.5024975024975027</c:v>
                </c:pt>
                <c:pt idx="501">
                  <c:v>2.5049900199600801</c:v>
                </c:pt>
                <c:pt idx="502">
                  <c:v>2.507477567298106</c:v>
                </c:pt>
                <c:pt idx="503">
                  <c:v>2.5099601593625498</c:v>
                </c:pt>
                <c:pt idx="504">
                  <c:v>2.5124378109452739</c:v>
                </c:pt>
                <c:pt idx="505">
                  <c:v>2.5149105367793241</c:v>
                </c:pt>
                <c:pt idx="506">
                  <c:v>2.5173783515392256</c:v>
                </c:pt>
                <c:pt idx="507">
                  <c:v>2.5198412698412698</c:v>
                </c:pt>
                <c:pt idx="508">
                  <c:v>2.5222993062438057</c:v>
                </c:pt>
                <c:pt idx="509">
                  <c:v>2.5247524752475248</c:v>
                </c:pt>
                <c:pt idx="510">
                  <c:v>2.5272007912957468</c:v>
                </c:pt>
                <c:pt idx="511">
                  <c:v>2.5296442687747032</c:v>
                </c:pt>
                <c:pt idx="512">
                  <c:v>2.5320829220138203</c:v>
                </c:pt>
                <c:pt idx="513">
                  <c:v>2.5345167652859963</c:v>
                </c:pt>
                <c:pt idx="514">
                  <c:v>2.5369458128078821</c:v>
                </c:pt>
                <c:pt idx="515">
                  <c:v>2.5393700787401574</c:v>
                </c:pt>
                <c:pt idx="516">
                  <c:v>2.5417895771878074</c:v>
                </c:pt>
                <c:pt idx="517">
                  <c:v>2.5442043222003932</c:v>
                </c:pt>
                <c:pt idx="518">
                  <c:v>2.5466143277723257</c:v>
                </c:pt>
                <c:pt idx="519">
                  <c:v>2.5490196078431371</c:v>
                </c:pt>
                <c:pt idx="520">
                  <c:v>2.5514201762977473</c:v>
                </c:pt>
                <c:pt idx="521">
                  <c:v>2.5538160469667321</c:v>
                </c:pt>
                <c:pt idx="522">
                  <c:v>2.5562072336265884</c:v>
                </c:pt>
                <c:pt idx="523">
                  <c:v>2.55859375</c:v>
                </c:pt>
                <c:pt idx="524">
                  <c:v>2.5609756097560976</c:v>
                </c:pt>
                <c:pt idx="525">
                  <c:v>2.5633528265107213</c:v>
                </c:pt>
                <c:pt idx="526">
                  <c:v>2.5657254138266792</c:v>
                </c:pt>
                <c:pt idx="527">
                  <c:v>2.5680933852140075</c:v>
                </c:pt>
                <c:pt idx="528">
                  <c:v>2.5704567541302237</c:v>
                </c:pt>
                <c:pt idx="529">
                  <c:v>2.5728155339805827</c:v>
                </c:pt>
                <c:pt idx="530">
                  <c:v>2.5751697381183321</c:v>
                </c:pt>
                <c:pt idx="531">
                  <c:v>2.5775193798449614</c:v>
                </c:pt>
                <c:pt idx="532">
                  <c:v>2.5798644724104554</c:v>
                </c:pt>
                <c:pt idx="533">
                  <c:v>2.5822050290135397</c:v>
                </c:pt>
                <c:pt idx="534">
                  <c:v>2.5845410628019323</c:v>
                </c:pt>
                <c:pt idx="535">
                  <c:v>2.5868725868725866</c:v>
                </c:pt>
                <c:pt idx="536">
                  <c:v>2.589199614271938</c:v>
                </c:pt>
                <c:pt idx="537">
                  <c:v>2.5915221579961463</c:v>
                </c:pt>
                <c:pt idx="538">
                  <c:v>2.5938402309913378</c:v>
                </c:pt>
                <c:pt idx="539">
                  <c:v>2.5961538461538463</c:v>
                </c:pt>
                <c:pt idx="540">
                  <c:v>2.5984630163304518</c:v>
                </c:pt>
                <c:pt idx="541">
                  <c:v>2.6007677543186181</c:v>
                </c:pt>
                <c:pt idx="542">
                  <c:v>2.6030680728667304</c:v>
                </c:pt>
                <c:pt idx="543">
                  <c:v>2.6053639846743293</c:v>
                </c:pt>
                <c:pt idx="544">
                  <c:v>2.607655502392344</c:v>
                </c:pt>
                <c:pt idx="545">
                  <c:v>2.6099426386233269</c:v>
                </c:pt>
                <c:pt idx="546">
                  <c:v>2.6122254059216807</c:v>
                </c:pt>
                <c:pt idx="547">
                  <c:v>2.6145038167938934</c:v>
                </c:pt>
                <c:pt idx="548">
                  <c:v>2.6167778836987612</c:v>
                </c:pt>
                <c:pt idx="549">
                  <c:v>2.6190476190476191</c:v>
                </c:pt>
                <c:pt idx="550">
                  <c:v>2.621313035204567</c:v>
                </c:pt>
                <c:pt idx="551">
                  <c:v>2.6235741444866925</c:v>
                </c:pt>
                <c:pt idx="552">
                  <c:v>2.6258309591642925</c:v>
                </c:pt>
                <c:pt idx="553">
                  <c:v>2.6280834914611004</c:v>
                </c:pt>
                <c:pt idx="554">
                  <c:v>2.6303317535545023</c:v>
                </c:pt>
                <c:pt idx="555">
                  <c:v>2.6325757575757573</c:v>
                </c:pt>
                <c:pt idx="556">
                  <c:v>2.6348155156102178</c:v>
                </c:pt>
                <c:pt idx="557">
                  <c:v>2.6370510396975426</c:v>
                </c:pt>
                <c:pt idx="558">
                  <c:v>2.6392823418319167</c:v>
                </c:pt>
                <c:pt idx="559">
                  <c:v>2.641509433962264</c:v>
                </c:pt>
                <c:pt idx="560">
                  <c:v>2.6437323279924603</c:v>
                </c:pt>
                <c:pt idx="561">
                  <c:v>2.6459510357815441</c:v>
                </c:pt>
                <c:pt idx="562">
                  <c:v>2.6481655691439321</c:v>
                </c:pt>
                <c:pt idx="563">
                  <c:v>2.6503759398496243</c:v>
                </c:pt>
                <c:pt idx="564">
                  <c:v>2.652582159624413</c:v>
                </c:pt>
                <c:pt idx="565">
                  <c:v>2.6547842401500938</c:v>
                </c:pt>
                <c:pt idx="566">
                  <c:v>2.6569821930646675</c:v>
                </c:pt>
                <c:pt idx="567">
                  <c:v>2.6591760299625467</c:v>
                </c:pt>
                <c:pt idx="568">
                  <c:v>2.6613657623947611</c:v>
                </c:pt>
                <c:pt idx="569">
                  <c:v>2.6635514018691584</c:v>
                </c:pt>
                <c:pt idx="570">
                  <c:v>2.6657329598506068</c:v>
                </c:pt>
                <c:pt idx="571">
                  <c:v>2.6679104477611943</c:v>
                </c:pt>
                <c:pt idx="572">
                  <c:v>2.6700838769804287</c:v>
                </c:pt>
                <c:pt idx="573">
                  <c:v>2.672253258845438</c:v>
                </c:pt>
                <c:pt idx="574">
                  <c:v>2.6744186046511627</c:v>
                </c:pt>
                <c:pt idx="575">
                  <c:v>2.6765799256505574</c:v>
                </c:pt>
                <c:pt idx="576">
                  <c:v>2.6787372330547821</c:v>
                </c:pt>
                <c:pt idx="577">
                  <c:v>2.6808905380333954</c:v>
                </c:pt>
                <c:pt idx="578">
                  <c:v>2.6830398517145504</c:v>
                </c:pt>
                <c:pt idx="579">
                  <c:v>2.6851851851851856</c:v>
                </c:pt>
                <c:pt idx="580">
                  <c:v>2.6873265494912117</c:v>
                </c:pt>
                <c:pt idx="581">
                  <c:v>2.689463955637708</c:v>
                </c:pt>
                <c:pt idx="582">
                  <c:v>2.6915974145891042</c:v>
                </c:pt>
                <c:pt idx="583">
                  <c:v>2.6937269372693731</c:v>
                </c:pt>
                <c:pt idx="584">
                  <c:v>2.6958525345622117</c:v>
                </c:pt>
                <c:pt idx="585">
                  <c:v>2.6979742173112338</c:v>
                </c:pt>
                <c:pt idx="586">
                  <c:v>2.7000919963201468</c:v>
                </c:pt>
                <c:pt idx="587">
                  <c:v>2.7022058823529411</c:v>
                </c:pt>
                <c:pt idx="588">
                  <c:v>2.7043158861340677</c:v>
                </c:pt>
                <c:pt idx="589">
                  <c:v>2.7064220183486238</c:v>
                </c:pt>
                <c:pt idx="590">
                  <c:v>2.7085242896425301</c:v>
                </c:pt>
                <c:pt idx="591">
                  <c:v>2.7106227106227103</c:v>
                </c:pt>
                <c:pt idx="592">
                  <c:v>2.7127172918572735</c:v>
                </c:pt>
                <c:pt idx="593">
                  <c:v>2.7148080438756854</c:v>
                </c:pt>
                <c:pt idx="594">
                  <c:v>2.7168949771689501</c:v>
                </c:pt>
                <c:pt idx="595">
                  <c:v>2.718978102189781</c:v>
                </c:pt>
                <c:pt idx="596">
                  <c:v>2.7210574293527801</c:v>
                </c:pt>
                <c:pt idx="597">
                  <c:v>2.7231329690346087</c:v>
                </c:pt>
                <c:pt idx="598">
                  <c:v>2.7252047315741583</c:v>
                </c:pt>
                <c:pt idx="599">
                  <c:v>2.7272727272727271</c:v>
                </c:pt>
                <c:pt idx="600">
                  <c:v>2.7293369663941869</c:v>
                </c:pt>
                <c:pt idx="601">
                  <c:v>2.7313974591651542</c:v>
                </c:pt>
                <c:pt idx="602">
                  <c:v>2.7334542157751587</c:v>
                </c:pt>
                <c:pt idx="603">
                  <c:v>2.7355072463768115</c:v>
                </c:pt>
                <c:pt idx="604">
                  <c:v>2.7375565610859729</c:v>
                </c:pt>
                <c:pt idx="605">
                  <c:v>2.7396021699819166</c:v>
                </c:pt>
                <c:pt idx="606">
                  <c:v>2.7416440831074977</c:v>
                </c:pt>
                <c:pt idx="607">
                  <c:v>2.743682310469314</c:v>
                </c:pt>
                <c:pt idx="608">
                  <c:v>2.745716862037872</c:v>
                </c:pt>
                <c:pt idx="609">
                  <c:v>2.7477477477477481</c:v>
                </c:pt>
                <c:pt idx="610">
                  <c:v>2.7497749774977498</c:v>
                </c:pt>
                <c:pt idx="611">
                  <c:v>2.7517985611510793</c:v>
                </c:pt>
                <c:pt idx="612">
                  <c:v>2.75381850853549</c:v>
                </c:pt>
                <c:pt idx="613">
                  <c:v>2.7558348294434469</c:v>
                </c:pt>
                <c:pt idx="614">
                  <c:v>2.7578475336322872</c:v>
                </c:pt>
                <c:pt idx="615">
                  <c:v>2.7598566308243728</c:v>
                </c:pt>
                <c:pt idx="616">
                  <c:v>2.7618621307072515</c:v>
                </c:pt>
                <c:pt idx="617">
                  <c:v>2.7638640429338102</c:v>
                </c:pt>
                <c:pt idx="618">
                  <c:v>2.7658623771224304</c:v>
                </c:pt>
                <c:pt idx="619">
                  <c:v>2.7678571428571432</c:v>
                </c:pt>
                <c:pt idx="620">
                  <c:v>2.7698483496877788</c:v>
                </c:pt>
                <c:pt idx="621">
                  <c:v>2.7718360071301245</c:v>
                </c:pt>
                <c:pt idx="622">
                  <c:v>2.7738201246660732</c:v>
                </c:pt>
                <c:pt idx="623">
                  <c:v>2.7758007117437722</c:v>
                </c:pt>
                <c:pt idx="624">
                  <c:v>2.7777777777777777</c:v>
                </c:pt>
                <c:pt idx="625">
                  <c:v>2.7797513321492007</c:v>
                </c:pt>
                <c:pt idx="626">
                  <c:v>2.7817213842058566</c:v>
                </c:pt>
                <c:pt idx="627">
                  <c:v>2.7836879432624113</c:v>
                </c:pt>
                <c:pt idx="628">
                  <c:v>2.7856510186005314</c:v>
                </c:pt>
                <c:pt idx="629">
                  <c:v>2.7876106194690262</c:v>
                </c:pt>
                <c:pt idx="630">
                  <c:v>2.7895667550839964</c:v>
                </c:pt>
                <c:pt idx="631">
                  <c:v>2.7915194346289751</c:v>
                </c:pt>
                <c:pt idx="632">
                  <c:v>2.793468667255075</c:v>
                </c:pt>
                <c:pt idx="633">
                  <c:v>2.795414462081129</c:v>
                </c:pt>
                <c:pt idx="634">
                  <c:v>2.7973568281938328</c:v>
                </c:pt>
                <c:pt idx="635">
                  <c:v>2.7992957746478875</c:v>
                </c:pt>
                <c:pt idx="636">
                  <c:v>2.801231310466139</c:v>
                </c:pt>
                <c:pt idx="637">
                  <c:v>2.8031634446397184</c:v>
                </c:pt>
                <c:pt idx="638">
                  <c:v>2.8050921861281823</c:v>
                </c:pt>
                <c:pt idx="639">
                  <c:v>2.807017543859649</c:v>
                </c:pt>
                <c:pt idx="640">
                  <c:v>2.8089395267309376</c:v>
                </c:pt>
                <c:pt idx="641">
                  <c:v>2.8108581436077058</c:v>
                </c:pt>
                <c:pt idx="642">
                  <c:v>2.8127734033245844</c:v>
                </c:pt>
                <c:pt idx="643">
                  <c:v>2.8146853146853146</c:v>
                </c:pt>
                <c:pt idx="644">
                  <c:v>2.8165938864628819</c:v>
                </c:pt>
                <c:pt idx="645">
                  <c:v>2.8184991273996509</c:v>
                </c:pt>
                <c:pt idx="646">
                  <c:v>2.8204010462074978</c:v>
                </c:pt>
                <c:pt idx="647">
                  <c:v>2.8222996515679446</c:v>
                </c:pt>
                <c:pt idx="648">
                  <c:v>2.8241949521322889</c:v>
                </c:pt>
                <c:pt idx="649">
                  <c:v>2.8260869565217388</c:v>
                </c:pt>
                <c:pt idx="650">
                  <c:v>2.8279756733275412</c:v>
                </c:pt>
                <c:pt idx="651">
                  <c:v>2.8298611111111112</c:v>
                </c:pt>
                <c:pt idx="652">
                  <c:v>2.8317432784041632</c:v>
                </c:pt>
                <c:pt idx="653">
                  <c:v>2.8336221837088389</c:v>
                </c:pt>
                <c:pt idx="654">
                  <c:v>2.8354978354978355</c:v>
                </c:pt>
                <c:pt idx="655">
                  <c:v>2.8373702422145328</c:v>
                </c:pt>
                <c:pt idx="656">
                  <c:v>2.8392394122731202</c:v>
                </c:pt>
                <c:pt idx="657">
                  <c:v>2.8411053540587217</c:v>
                </c:pt>
                <c:pt idx="658">
                  <c:v>2.8429680759275238</c:v>
                </c:pt>
                <c:pt idx="659">
                  <c:v>2.8448275862068968</c:v>
                </c:pt>
                <c:pt idx="660">
                  <c:v>2.8466838931955212</c:v>
                </c:pt>
                <c:pt idx="661">
                  <c:v>2.8485370051635113</c:v>
                </c:pt>
                <c:pt idx="662">
                  <c:v>2.8503869303525367</c:v>
                </c:pt>
                <c:pt idx="663">
                  <c:v>2.8522336769759447</c:v>
                </c:pt>
                <c:pt idx="664">
                  <c:v>2.8540772532188843</c:v>
                </c:pt>
                <c:pt idx="665">
                  <c:v>2.8559176672384217</c:v>
                </c:pt>
                <c:pt idx="666">
                  <c:v>2.8577549271636675</c:v>
                </c:pt>
                <c:pt idx="667">
                  <c:v>2.85958904109589</c:v>
                </c:pt>
                <c:pt idx="668">
                  <c:v>2.8614200171086401</c:v>
                </c:pt>
                <c:pt idx="669">
                  <c:v>2.8632478632478628</c:v>
                </c:pt>
                <c:pt idx="670">
                  <c:v>2.8650725875320235</c:v>
                </c:pt>
                <c:pt idx="671">
                  <c:v>2.8668941979522184</c:v>
                </c:pt>
                <c:pt idx="672">
                  <c:v>2.8687127024722932</c:v>
                </c:pt>
                <c:pt idx="673">
                  <c:v>2.8705281090289607</c:v>
                </c:pt>
                <c:pt idx="674">
                  <c:v>2.8723404255319149</c:v>
                </c:pt>
                <c:pt idx="675">
                  <c:v>2.8741496598639453</c:v>
                </c:pt>
                <c:pt idx="676">
                  <c:v>2.8759558198810535</c:v>
                </c:pt>
                <c:pt idx="677">
                  <c:v>2.8777589134125634</c:v>
                </c:pt>
                <c:pt idx="678">
                  <c:v>2.8795589482612383</c:v>
                </c:pt>
                <c:pt idx="679">
                  <c:v>2.8813559322033901</c:v>
                </c:pt>
                <c:pt idx="680">
                  <c:v>2.8831498729889926</c:v>
                </c:pt>
                <c:pt idx="681">
                  <c:v>2.8849407783417935</c:v>
                </c:pt>
                <c:pt idx="682">
                  <c:v>2.8867286559594252</c:v>
                </c:pt>
                <c:pt idx="683">
                  <c:v>2.8885135135135136</c:v>
                </c:pt>
                <c:pt idx="684">
                  <c:v>2.890295358649789</c:v>
                </c:pt>
                <c:pt idx="685">
                  <c:v>2.8920741989881953</c:v>
                </c:pt>
                <c:pt idx="686">
                  <c:v>2.8938500421229989</c:v>
                </c:pt>
                <c:pt idx="687">
                  <c:v>2.8956228956228958</c:v>
                </c:pt>
                <c:pt idx="688">
                  <c:v>2.8973927670311186</c:v>
                </c:pt>
                <c:pt idx="689">
                  <c:v>2.8991596638655466</c:v>
                </c:pt>
                <c:pt idx="690">
                  <c:v>2.9009235936188076</c:v>
                </c:pt>
                <c:pt idx="691">
                  <c:v>2.9026845637583891</c:v>
                </c:pt>
                <c:pt idx="692">
                  <c:v>2.9044425817267392</c:v>
                </c:pt>
                <c:pt idx="693">
                  <c:v>2.9061976549413737</c:v>
                </c:pt>
                <c:pt idx="694">
                  <c:v>2.9079497907949792</c:v>
                </c:pt>
                <c:pt idx="695">
                  <c:v>2.9096989966555182</c:v>
                </c:pt>
                <c:pt idx="696">
                  <c:v>2.9114452798663324</c:v>
                </c:pt>
                <c:pt idx="697">
                  <c:v>2.9131886477462436</c:v>
                </c:pt>
                <c:pt idx="698">
                  <c:v>2.9149291075896584</c:v>
                </c:pt>
                <c:pt idx="699">
                  <c:v>2.916666666666667</c:v>
                </c:pt>
                <c:pt idx="700">
                  <c:v>2.918401332223147</c:v>
                </c:pt>
                <c:pt idx="701">
                  <c:v>2.9201331114808653</c:v>
                </c:pt>
                <c:pt idx="702">
                  <c:v>2.9218620116375726</c:v>
                </c:pt>
                <c:pt idx="703">
                  <c:v>2.9235880398671101</c:v>
                </c:pt>
                <c:pt idx="704">
                  <c:v>2.9253112033195023</c:v>
                </c:pt>
                <c:pt idx="705">
                  <c:v>2.9270315091210612</c:v>
                </c:pt>
                <c:pt idx="706">
                  <c:v>2.9287489643744822</c:v>
                </c:pt>
                <c:pt idx="707">
                  <c:v>2.9304635761589406</c:v>
                </c:pt>
                <c:pt idx="708">
                  <c:v>2.9321753515301903</c:v>
                </c:pt>
                <c:pt idx="709">
                  <c:v>2.9338842975206614</c:v>
                </c:pt>
                <c:pt idx="710">
                  <c:v>2.9355904211395538</c:v>
                </c:pt>
                <c:pt idx="711">
                  <c:v>2.9372937293729375</c:v>
                </c:pt>
                <c:pt idx="712">
                  <c:v>2.9389942291838418</c:v>
                </c:pt>
                <c:pt idx="713">
                  <c:v>2.940691927512356</c:v>
                </c:pt>
                <c:pt idx="714">
                  <c:v>2.9423868312757202</c:v>
                </c:pt>
                <c:pt idx="715">
                  <c:v>2.9440789473684208</c:v>
                </c:pt>
                <c:pt idx="716">
                  <c:v>2.9457682826622844</c:v>
                </c:pt>
                <c:pt idx="717">
                  <c:v>2.9474548440065678</c:v>
                </c:pt>
                <c:pt idx="718">
                  <c:v>2.9491386382280558</c:v>
                </c:pt>
                <c:pt idx="719">
                  <c:v>2.9508196721311473</c:v>
                </c:pt>
                <c:pt idx="720">
                  <c:v>2.9524979524979527</c:v>
                </c:pt>
                <c:pt idx="721">
                  <c:v>2.9541734860883793</c:v>
                </c:pt>
                <c:pt idx="722">
                  <c:v>2.9558462796402289</c:v>
                </c:pt>
                <c:pt idx="723">
                  <c:v>2.9575163398692812</c:v>
                </c:pt>
                <c:pt idx="724">
                  <c:v>2.9591836734693877</c:v>
                </c:pt>
                <c:pt idx="725">
                  <c:v>2.9608482871125612</c:v>
                </c:pt>
                <c:pt idx="726">
                  <c:v>2.9625101874490629</c:v>
                </c:pt>
                <c:pt idx="727">
                  <c:v>2.9641693811074923</c:v>
                </c:pt>
                <c:pt idx="728">
                  <c:v>2.965825874694874</c:v>
                </c:pt>
                <c:pt idx="729">
                  <c:v>2.9674796747967482</c:v>
                </c:pt>
                <c:pt idx="730">
                  <c:v>2.9691307879772544</c:v>
                </c:pt>
                <c:pt idx="731">
                  <c:v>2.9707792207792205</c:v>
                </c:pt>
                <c:pt idx="732">
                  <c:v>2.9724249797242495</c:v>
                </c:pt>
                <c:pt idx="733">
                  <c:v>2.9740680713128036</c:v>
                </c:pt>
                <c:pt idx="734">
                  <c:v>2.9757085020242915</c:v>
                </c:pt>
                <c:pt idx="735">
                  <c:v>2.9773462783171523</c:v>
                </c:pt>
                <c:pt idx="736">
                  <c:v>2.9789814066289413</c:v>
                </c:pt>
                <c:pt idx="737">
                  <c:v>2.9806138933764137</c:v>
                </c:pt>
                <c:pt idx="738">
                  <c:v>2.9822437449556096</c:v>
                </c:pt>
                <c:pt idx="739">
                  <c:v>2.9838709677419355</c:v>
                </c:pt>
                <c:pt idx="740">
                  <c:v>2.9854955680902502</c:v>
                </c:pt>
                <c:pt idx="741">
                  <c:v>2.9871175523349436</c:v>
                </c:pt>
                <c:pt idx="742">
                  <c:v>2.9887369267900246</c:v>
                </c:pt>
                <c:pt idx="743">
                  <c:v>2.990353697749196</c:v>
                </c:pt>
                <c:pt idx="744">
                  <c:v>2.9919678714859437</c:v>
                </c:pt>
                <c:pt idx="745">
                  <c:v>2.9935794542536116</c:v>
                </c:pt>
                <c:pt idx="746">
                  <c:v>2.9951884522854848</c:v>
                </c:pt>
                <c:pt idx="747">
                  <c:v>2.9967948717948718</c:v>
                </c:pt>
                <c:pt idx="748">
                  <c:v>2.9983987189751806</c:v>
                </c:pt>
                <c:pt idx="749">
                  <c:v>3</c:v>
                </c:pt>
                <c:pt idx="750">
                  <c:v>3.0015987210231816</c:v>
                </c:pt>
                <c:pt idx="751">
                  <c:v>3.0031948881789141</c:v>
                </c:pt>
                <c:pt idx="752">
                  <c:v>3.0047885075818037</c:v>
                </c:pt>
                <c:pt idx="753">
                  <c:v>3.0063795853269539</c:v>
                </c:pt>
                <c:pt idx="754">
                  <c:v>3.0079681274900398</c:v>
                </c:pt>
                <c:pt idx="755">
                  <c:v>3.0095541401273884</c:v>
                </c:pt>
                <c:pt idx="756">
                  <c:v>3.0111376292760541</c:v>
                </c:pt>
                <c:pt idx="757">
                  <c:v>3.0127186009538951</c:v>
                </c:pt>
                <c:pt idx="758">
                  <c:v>3.0142970611596502</c:v>
                </c:pt>
                <c:pt idx="759">
                  <c:v>3.0158730158730158</c:v>
                </c:pt>
                <c:pt idx="760">
                  <c:v>3.0174464710547184</c:v>
                </c:pt>
                <c:pt idx="761">
                  <c:v>3.0190174326465931</c:v>
                </c:pt>
                <c:pt idx="762">
                  <c:v>3.0205859065716552</c:v>
                </c:pt>
                <c:pt idx="763">
                  <c:v>3.0221518987341773</c:v>
                </c:pt>
                <c:pt idx="764">
                  <c:v>3.0237154150197627</c:v>
                </c:pt>
                <c:pt idx="765">
                  <c:v>3.0252764612954186</c:v>
                </c:pt>
                <c:pt idx="766">
                  <c:v>3.0268350434096289</c:v>
                </c:pt>
                <c:pt idx="767">
                  <c:v>3.0283911671924288</c:v>
                </c:pt>
                <c:pt idx="768">
                  <c:v>3.0299448384554766</c:v>
                </c:pt>
                <c:pt idx="769">
                  <c:v>3.0314960629921259</c:v>
                </c:pt>
                <c:pt idx="770">
                  <c:v>3.0330448465774977</c:v>
                </c:pt>
                <c:pt idx="771">
                  <c:v>3.0345911949685531</c:v>
                </c:pt>
                <c:pt idx="772">
                  <c:v>3.0361351139041632</c:v>
                </c:pt>
                <c:pt idx="773">
                  <c:v>3.0376766091051803</c:v>
                </c:pt>
                <c:pt idx="774">
                  <c:v>3.0392156862745097</c:v>
                </c:pt>
                <c:pt idx="775">
                  <c:v>3.0407523510971783</c:v>
                </c:pt>
                <c:pt idx="776">
                  <c:v>3.0422866092404073</c:v>
                </c:pt>
                <c:pt idx="777">
                  <c:v>3.0438184663536778</c:v>
                </c:pt>
                <c:pt idx="778">
                  <c:v>3.0453479280688041</c:v>
                </c:pt>
                <c:pt idx="779">
                  <c:v>3.046875</c:v>
                </c:pt>
                <c:pt idx="780">
                  <c:v>3.0483996877439501</c:v>
                </c:pt>
                <c:pt idx="781">
                  <c:v>3.049921996879875</c:v>
                </c:pt>
                <c:pt idx="782">
                  <c:v>3.0514419329696025</c:v>
                </c:pt>
                <c:pt idx="783">
                  <c:v>3.0529595015576323</c:v>
                </c:pt>
                <c:pt idx="784">
                  <c:v>3.0544747081712065</c:v>
                </c:pt>
                <c:pt idx="785">
                  <c:v>3.0559875583203731</c:v>
                </c:pt>
                <c:pt idx="786">
                  <c:v>3.0574980574980577</c:v>
                </c:pt>
                <c:pt idx="787">
                  <c:v>3.0590062111801242</c:v>
                </c:pt>
                <c:pt idx="788">
                  <c:v>3.0605120248254458</c:v>
                </c:pt>
                <c:pt idx="789">
                  <c:v>3.0620155038759691</c:v>
                </c:pt>
                <c:pt idx="790">
                  <c:v>3.0635166537567775</c:v>
                </c:pt>
                <c:pt idx="791">
                  <c:v>3.0650154798761609</c:v>
                </c:pt>
                <c:pt idx="792">
                  <c:v>3.066511987625677</c:v>
                </c:pt>
                <c:pt idx="793">
                  <c:v>3.0680061823802163</c:v>
                </c:pt>
                <c:pt idx="794">
                  <c:v>3.0694980694980694</c:v>
                </c:pt>
                <c:pt idx="795">
                  <c:v>3.0709876543209873</c:v>
                </c:pt>
                <c:pt idx="796">
                  <c:v>3.0724749421742481</c:v>
                </c:pt>
                <c:pt idx="797">
                  <c:v>3.073959938366718</c:v>
                </c:pt>
                <c:pt idx="798">
                  <c:v>3.0754426481909158</c:v>
                </c:pt>
                <c:pt idx="799">
                  <c:v>3.0769230769230771</c:v>
                </c:pt>
                <c:pt idx="800">
                  <c:v>3.0784012298232128</c:v>
                </c:pt>
                <c:pt idx="801">
                  <c:v>3.0798771121351765</c:v>
                </c:pt>
                <c:pt idx="802">
                  <c:v>3.081350729086723</c:v>
                </c:pt>
                <c:pt idx="803">
                  <c:v>3.0828220858895703</c:v>
                </c:pt>
                <c:pt idx="804">
                  <c:v>3.0842911877394634</c:v>
                </c:pt>
                <c:pt idx="805">
                  <c:v>3.0857580398162328</c:v>
                </c:pt>
                <c:pt idx="806">
                  <c:v>3.087222647283856</c:v>
                </c:pt>
                <c:pt idx="807">
                  <c:v>3.0886850152905199</c:v>
                </c:pt>
                <c:pt idx="808">
                  <c:v>3.090145148968678</c:v>
                </c:pt>
                <c:pt idx="809">
                  <c:v>3.0916030534351147</c:v>
                </c:pt>
                <c:pt idx="810">
                  <c:v>3.0930587337909992</c:v>
                </c:pt>
                <c:pt idx="811">
                  <c:v>3.0945121951219514</c:v>
                </c:pt>
                <c:pt idx="812">
                  <c:v>3.0959634424980957</c:v>
                </c:pt>
                <c:pt idx="813">
                  <c:v>3.0974124809741248</c:v>
                </c:pt>
                <c:pt idx="814">
                  <c:v>3.0988593155893533</c:v>
                </c:pt>
                <c:pt idx="815">
                  <c:v>3.1003039513677813</c:v>
                </c:pt>
                <c:pt idx="816">
                  <c:v>3.1017463933181473</c:v>
                </c:pt>
                <c:pt idx="817">
                  <c:v>3.1031866464339908</c:v>
                </c:pt>
                <c:pt idx="818">
                  <c:v>3.1046247156937072</c:v>
                </c:pt>
                <c:pt idx="819">
                  <c:v>3.106060606060606</c:v>
                </c:pt>
                <c:pt idx="820">
                  <c:v>3.1074943224829674</c:v>
                </c:pt>
                <c:pt idx="821">
                  <c:v>3.1089258698940996</c:v>
                </c:pt>
                <c:pt idx="822">
                  <c:v>3.1103552532123961</c:v>
                </c:pt>
                <c:pt idx="823">
                  <c:v>3.1117824773413898</c:v>
                </c:pt>
                <c:pt idx="824">
                  <c:v>3.1132075471698113</c:v>
                </c:pt>
                <c:pt idx="825">
                  <c:v>3.1146304675716441</c:v>
                </c:pt>
                <c:pt idx="826">
                  <c:v>3.1160512434061793</c:v>
                </c:pt>
                <c:pt idx="827">
                  <c:v>3.1174698795180724</c:v>
                </c:pt>
                <c:pt idx="828">
                  <c:v>3.118886380737397</c:v>
                </c:pt>
                <c:pt idx="829">
                  <c:v>3.1203007518796992</c:v>
                </c:pt>
                <c:pt idx="830">
                  <c:v>3.1217129977460556</c:v>
                </c:pt>
                <c:pt idx="831">
                  <c:v>3.1231231231231233</c:v>
                </c:pt>
                <c:pt idx="832">
                  <c:v>3.1245311327831962</c:v>
                </c:pt>
                <c:pt idx="833">
                  <c:v>3.1259370314842578</c:v>
                </c:pt>
                <c:pt idx="834">
                  <c:v>3.1273408239700373</c:v>
                </c:pt>
                <c:pt idx="835">
                  <c:v>3.1287425149700598</c:v>
                </c:pt>
                <c:pt idx="836">
                  <c:v>3.1301421091997006</c:v>
                </c:pt>
                <c:pt idx="837">
                  <c:v>3.131539611360239</c:v>
                </c:pt>
                <c:pt idx="838">
                  <c:v>3.1329350261389095</c:v>
                </c:pt>
                <c:pt idx="839">
                  <c:v>3.1343283582089554</c:v>
                </c:pt>
                <c:pt idx="840">
                  <c:v>3.1357196122296793</c:v>
                </c:pt>
                <c:pt idx="841">
                  <c:v>3.1371087928464982</c:v>
                </c:pt>
                <c:pt idx="842">
                  <c:v>3.1384959046909904</c:v>
                </c:pt>
                <c:pt idx="843">
                  <c:v>3.1398809523809526</c:v>
                </c:pt>
                <c:pt idx="844">
                  <c:v>3.1412639405204463</c:v>
                </c:pt>
                <c:pt idx="845">
                  <c:v>3.1426448736998513</c:v>
                </c:pt>
                <c:pt idx="846">
                  <c:v>3.1440237564959168</c:v>
                </c:pt>
                <c:pt idx="847">
                  <c:v>3.1454005934718099</c:v>
                </c:pt>
                <c:pt idx="848">
                  <c:v>3.1467753891771681</c:v>
                </c:pt>
                <c:pt idx="849">
                  <c:v>3.1481481481481484</c:v>
                </c:pt>
                <c:pt idx="850">
                  <c:v>3.1495188749074758</c:v>
                </c:pt>
                <c:pt idx="851">
                  <c:v>3.1508875739644973</c:v>
                </c:pt>
                <c:pt idx="852">
                  <c:v>3.1522542498152255</c:v>
                </c:pt>
                <c:pt idx="853">
                  <c:v>3.153618906942393</c:v>
                </c:pt>
                <c:pt idx="854">
                  <c:v>3.1549815498154983</c:v>
                </c:pt>
                <c:pt idx="855">
                  <c:v>3.1563421828908558</c:v>
                </c:pt>
                <c:pt idx="856">
                  <c:v>3.1577008106116433</c:v>
                </c:pt>
                <c:pt idx="857">
                  <c:v>3.1590574374079528</c:v>
                </c:pt>
                <c:pt idx="858">
                  <c:v>3.1604120676968361</c:v>
                </c:pt>
                <c:pt idx="859">
                  <c:v>3.1617647058823528</c:v>
                </c:pt>
                <c:pt idx="860">
                  <c:v>3.1631153563556209</c:v>
                </c:pt>
                <c:pt idx="861">
                  <c:v>3.1644640234948609</c:v>
                </c:pt>
                <c:pt idx="862">
                  <c:v>3.1658107116654439</c:v>
                </c:pt>
                <c:pt idx="863">
                  <c:v>3.1671554252199412</c:v>
                </c:pt>
                <c:pt idx="864">
                  <c:v>3.1684981684981683</c:v>
                </c:pt>
                <c:pt idx="865">
                  <c:v>3.1698389458272329</c:v>
                </c:pt>
                <c:pt idx="866">
                  <c:v>3.1711777615215802</c:v>
                </c:pt>
                <c:pt idx="867">
                  <c:v>3.1725146198830414</c:v>
                </c:pt>
                <c:pt idx="868">
                  <c:v>3.1738495252008763</c:v>
                </c:pt>
                <c:pt idx="869">
                  <c:v>3.1751824817518246</c:v>
                </c:pt>
                <c:pt idx="870">
                  <c:v>3.176513493800146</c:v>
                </c:pt>
                <c:pt idx="871">
                  <c:v>3.1778425655976679</c:v>
                </c:pt>
                <c:pt idx="872">
                  <c:v>3.1791697013838309</c:v>
                </c:pt>
                <c:pt idx="873">
                  <c:v>3.1804949053857352</c:v>
                </c:pt>
                <c:pt idx="874">
                  <c:v>3.1818181818181817</c:v>
                </c:pt>
                <c:pt idx="875">
                  <c:v>3.183139534883721</c:v>
                </c:pt>
                <c:pt idx="876">
                  <c:v>3.1844589687726943</c:v>
                </c:pt>
                <c:pt idx="877">
                  <c:v>3.1857764876632801</c:v>
                </c:pt>
                <c:pt idx="878">
                  <c:v>3.1870920957215376</c:v>
                </c:pt>
                <c:pt idx="879">
                  <c:v>3.1884057971014492</c:v>
                </c:pt>
                <c:pt idx="880">
                  <c:v>3.1897175959449675</c:v>
                </c:pt>
                <c:pt idx="881">
                  <c:v>3.1910274963820551</c:v>
                </c:pt>
                <c:pt idx="882">
                  <c:v>3.1923355025307303</c:v>
                </c:pt>
                <c:pt idx="883">
                  <c:v>3.1936416184971099</c:v>
                </c:pt>
                <c:pt idx="884">
                  <c:v>3.1949458483754514</c:v>
                </c:pt>
                <c:pt idx="885">
                  <c:v>3.1962481962481966</c:v>
                </c:pt>
                <c:pt idx="886">
                  <c:v>3.1975486661860133</c:v>
                </c:pt>
                <c:pt idx="887">
                  <c:v>3.1988472622478388</c:v>
                </c:pt>
                <c:pt idx="888">
                  <c:v>3.2001439884809213</c:v>
                </c:pt>
                <c:pt idx="889">
                  <c:v>3.2014388489208634</c:v>
                </c:pt>
                <c:pt idx="890">
                  <c:v>3.2027318475916604</c:v>
                </c:pt>
                <c:pt idx="891">
                  <c:v>3.2040229885057467</c:v>
                </c:pt>
                <c:pt idx="892">
                  <c:v>3.2053122756640344</c:v>
                </c:pt>
                <c:pt idx="893">
                  <c:v>3.2065997130559545</c:v>
                </c:pt>
                <c:pt idx="894">
                  <c:v>3.2078853046594977</c:v>
                </c:pt>
                <c:pt idx="895">
                  <c:v>3.209169054441261</c:v>
                </c:pt>
                <c:pt idx="896">
                  <c:v>3.2104509663564782</c:v>
                </c:pt>
                <c:pt idx="897">
                  <c:v>3.2117310443490696</c:v>
                </c:pt>
                <c:pt idx="898">
                  <c:v>3.2130092923516793</c:v>
                </c:pt>
                <c:pt idx="899">
                  <c:v>3.2142857142857144</c:v>
                </c:pt>
                <c:pt idx="900">
                  <c:v>3.2155603140613849</c:v>
                </c:pt>
                <c:pt idx="901">
                  <c:v>3.2168330955777464</c:v>
                </c:pt>
                <c:pt idx="902">
                  <c:v>3.2181040627227371</c:v>
                </c:pt>
                <c:pt idx="903">
                  <c:v>3.2193732193732192</c:v>
                </c:pt>
                <c:pt idx="904">
                  <c:v>3.2206405693950177</c:v>
                </c:pt>
                <c:pt idx="905">
                  <c:v>3.2219061166429586</c:v>
                </c:pt>
                <c:pt idx="906">
                  <c:v>3.2231698649609095</c:v>
                </c:pt>
                <c:pt idx="907">
                  <c:v>3.2244318181818183</c:v>
                </c:pt>
                <c:pt idx="908">
                  <c:v>3.2256919801277499</c:v>
                </c:pt>
                <c:pt idx="909">
                  <c:v>3.2269503546099294</c:v>
                </c:pt>
                <c:pt idx="910">
                  <c:v>3.2282069454287736</c:v>
                </c:pt>
                <c:pt idx="911">
                  <c:v>3.2294617563739374</c:v>
                </c:pt>
                <c:pt idx="912">
                  <c:v>3.2307147912243455</c:v>
                </c:pt>
                <c:pt idx="913">
                  <c:v>3.231966053748232</c:v>
                </c:pt>
                <c:pt idx="914">
                  <c:v>3.2332155477031805</c:v>
                </c:pt>
                <c:pt idx="915">
                  <c:v>3.2344632768361583</c:v>
                </c:pt>
                <c:pt idx="916">
                  <c:v>3.2357092448835569</c:v>
                </c:pt>
                <c:pt idx="917">
                  <c:v>3.2369534555712272</c:v>
                </c:pt>
                <c:pt idx="918">
                  <c:v>3.238195912614517</c:v>
                </c:pt>
                <c:pt idx="919">
                  <c:v>3.23943661971831</c:v>
                </c:pt>
                <c:pt idx="920">
                  <c:v>3.240675580577058</c:v>
                </c:pt>
                <c:pt idx="921">
                  <c:v>3.2419127988748242</c:v>
                </c:pt>
                <c:pt idx="922">
                  <c:v>3.2431482782853127</c:v>
                </c:pt>
                <c:pt idx="923">
                  <c:v>3.24438202247191</c:v>
                </c:pt>
                <c:pt idx="924">
                  <c:v>3.2456140350877192</c:v>
                </c:pt>
                <c:pt idx="925">
                  <c:v>3.2468443197755956</c:v>
                </c:pt>
                <c:pt idx="926">
                  <c:v>3.2480728801681851</c:v>
                </c:pt>
                <c:pt idx="927">
                  <c:v>3.2492997198879552</c:v>
                </c:pt>
                <c:pt idx="928">
                  <c:v>3.2505248425472359</c:v>
                </c:pt>
                <c:pt idx="929">
                  <c:v>3.2517482517482517</c:v>
                </c:pt>
                <c:pt idx="930">
                  <c:v>3.2529699510831591</c:v>
                </c:pt>
                <c:pt idx="931">
                  <c:v>3.2541899441340782</c:v>
                </c:pt>
                <c:pt idx="932">
                  <c:v>3.2554082344731334</c:v>
                </c:pt>
                <c:pt idx="933">
                  <c:v>3.2566248256624823</c:v>
                </c:pt>
                <c:pt idx="934">
                  <c:v>3.2578397212543555</c:v>
                </c:pt>
                <c:pt idx="935">
                  <c:v>3.2590529247910864</c:v>
                </c:pt>
                <c:pt idx="936">
                  <c:v>3.2602644398051495</c:v>
                </c:pt>
                <c:pt idx="937">
                  <c:v>3.2614742698191934</c:v>
                </c:pt>
                <c:pt idx="938">
                  <c:v>3.2626824183460732</c:v>
                </c:pt>
                <c:pt idx="939">
                  <c:v>3.2638888888888888</c:v>
                </c:pt>
                <c:pt idx="940">
                  <c:v>3.2650936849410135</c:v>
                </c:pt>
                <c:pt idx="941">
                  <c:v>3.2662968099861307</c:v>
                </c:pt>
                <c:pt idx="942">
                  <c:v>3.2674982674982678</c:v>
                </c:pt>
                <c:pt idx="943">
                  <c:v>3.2686980609418281</c:v>
                </c:pt>
                <c:pt idx="944">
                  <c:v>3.2698961937716264</c:v>
                </c:pt>
                <c:pt idx="945">
                  <c:v>3.2710926694329183</c:v>
                </c:pt>
                <c:pt idx="946">
                  <c:v>3.2722874913614373</c:v>
                </c:pt>
                <c:pt idx="947">
                  <c:v>3.2734806629834257</c:v>
                </c:pt>
                <c:pt idx="948">
                  <c:v>3.2746721877156659</c:v>
                </c:pt>
                <c:pt idx="949">
                  <c:v>3.2758620689655169</c:v>
                </c:pt>
                <c:pt idx="950">
                  <c:v>3.2770503101309441</c:v>
                </c:pt>
                <c:pt idx="951">
                  <c:v>3.2782369146005506</c:v>
                </c:pt>
                <c:pt idx="952">
                  <c:v>3.2794218857536133</c:v>
                </c:pt>
                <c:pt idx="953">
                  <c:v>3.2806052269601098</c:v>
                </c:pt>
                <c:pt idx="954">
                  <c:v>3.2817869415807559</c:v>
                </c:pt>
                <c:pt idx="955">
                  <c:v>3.2829670329670328</c:v>
                </c:pt>
                <c:pt idx="956">
                  <c:v>3.2841455044612218</c:v>
                </c:pt>
                <c:pt idx="957">
                  <c:v>3.2853223593964338</c:v>
                </c:pt>
                <c:pt idx="958">
                  <c:v>3.2864976010966416</c:v>
                </c:pt>
                <c:pt idx="959">
                  <c:v>3.2876712328767121</c:v>
                </c:pt>
                <c:pt idx="960">
                  <c:v>3.2888432580424363</c:v>
                </c:pt>
                <c:pt idx="961">
                  <c:v>3.2900136798905608</c:v>
                </c:pt>
                <c:pt idx="962">
                  <c:v>3.2911825017088177</c:v>
                </c:pt>
                <c:pt idx="963">
                  <c:v>3.2923497267759561</c:v>
                </c:pt>
                <c:pt idx="964">
                  <c:v>3.2935153583617751</c:v>
                </c:pt>
                <c:pt idx="965">
                  <c:v>3.2946793997271491</c:v>
                </c:pt>
                <c:pt idx="966">
                  <c:v>3.2958418541240624</c:v>
                </c:pt>
                <c:pt idx="967">
                  <c:v>3.2970027247956404</c:v>
                </c:pt>
                <c:pt idx="968">
                  <c:v>3.2981620149761741</c:v>
                </c:pt>
                <c:pt idx="969">
                  <c:v>3.2993197278911564</c:v>
                </c:pt>
                <c:pt idx="970">
                  <c:v>3.3004758667573082</c:v>
                </c:pt>
                <c:pt idx="971">
                  <c:v>3.3016304347826084</c:v>
                </c:pt>
                <c:pt idx="972">
                  <c:v>3.3027834351663272</c:v>
                </c:pt>
                <c:pt idx="973">
                  <c:v>3.3039348710990502</c:v>
                </c:pt>
                <c:pt idx="974">
                  <c:v>3.3050847457627119</c:v>
                </c:pt>
                <c:pt idx="975">
                  <c:v>3.3062330623306235</c:v>
                </c:pt>
                <c:pt idx="976">
                  <c:v>3.3073798239675019</c:v>
                </c:pt>
                <c:pt idx="977">
                  <c:v>3.3085250338294991</c:v>
                </c:pt>
                <c:pt idx="978">
                  <c:v>3.3096686950642322</c:v>
                </c:pt>
                <c:pt idx="979">
                  <c:v>3.310810810810811</c:v>
                </c:pt>
                <c:pt idx="980">
                  <c:v>3.3119513841998649</c:v>
                </c:pt>
                <c:pt idx="981">
                  <c:v>3.3130904183535765</c:v>
                </c:pt>
                <c:pt idx="982">
                  <c:v>3.3142279163857049</c:v>
                </c:pt>
                <c:pt idx="983">
                  <c:v>3.3153638814016171</c:v>
                </c:pt>
                <c:pt idx="984">
                  <c:v>3.3164983164983166</c:v>
                </c:pt>
                <c:pt idx="985">
                  <c:v>3.3176312247644684</c:v>
                </c:pt>
                <c:pt idx="986">
                  <c:v>3.3187626092804305</c:v>
                </c:pt>
                <c:pt idx="987">
                  <c:v>3.3198924731182795</c:v>
                </c:pt>
                <c:pt idx="988">
                  <c:v>3.32102081934184</c:v>
                </c:pt>
                <c:pt idx="989">
                  <c:v>3.3221476510067118</c:v>
                </c:pt>
                <c:pt idx="990">
                  <c:v>3.3232729711602946</c:v>
                </c:pt>
                <c:pt idx="991">
                  <c:v>3.3243967828418231</c:v>
                </c:pt>
                <c:pt idx="992">
                  <c:v>3.3255190890823845</c:v>
                </c:pt>
                <c:pt idx="993">
                  <c:v>3.3266398929049528</c:v>
                </c:pt>
                <c:pt idx="994">
                  <c:v>3.3277591973244149</c:v>
                </c:pt>
                <c:pt idx="995">
                  <c:v>3.3288770053475938</c:v>
                </c:pt>
                <c:pt idx="996">
                  <c:v>3.3299933199732799</c:v>
                </c:pt>
                <c:pt idx="997">
                  <c:v>3.3311081441922563</c:v>
                </c:pt>
                <c:pt idx="998">
                  <c:v>3.3322214809873247</c:v>
                </c:pt>
                <c:pt idx="999">
                  <c:v>3.333333333333333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5AA-47B5-80DF-96C46B80F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orientation val="minMax"/>
          <c:max val="100000"/>
          <c:min val="20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>
                    <a:latin typeface="Segoe Condensed" panose="020B0606040200020203" pitchFamily="34" charset="0"/>
                  </a:rPr>
                  <a:t>Photoresistor Resistance (</a:t>
                </a:r>
                <a:r>
                  <a:rPr lang="el-GR" b="1" dirty="0">
                    <a:latin typeface="Segoe Condensed" panose="020B0606040200020203" pitchFamily="34" charset="0"/>
                  </a:rPr>
                  <a:t>Ω)</a:t>
                </a:r>
              </a:p>
            </c:rich>
          </c:tx>
          <c:layout>
            <c:manualLayout>
              <c:xMode val="edge"/>
              <c:yMode val="edge"/>
              <c:x val="0.35527069161567176"/>
              <c:y val="0.94791920299146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 err="1">
                    <a:latin typeface="Segoe Condensed" panose="020B0606040200020203" pitchFamily="34" charset="0"/>
                  </a:rPr>
                  <a:t>V</a:t>
                </a:r>
                <a:r>
                  <a:rPr lang="en-US" b="1" baseline="-25000" dirty="0" err="1">
                    <a:latin typeface="Segoe Condensed" panose="020B0606040200020203" pitchFamily="34" charset="0"/>
                  </a:rPr>
                  <a:t>out</a:t>
                </a:r>
                <a:r>
                  <a:rPr lang="en-US" b="1" dirty="0">
                    <a:latin typeface="Segoe Condensed" panose="020B0606040200020203" pitchFamily="34" charset="0"/>
                  </a:rPr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89034920303285"/>
          <c:y val="0.15593479172587971"/>
          <c:w val="0.1393793620244213"/>
          <c:h val="0.28836705275895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6972610295364635E-2"/>
          <c:y val="0.12456759026028548"/>
          <c:w val="0.76152604477943042"/>
          <c:h val="0.7586251578361149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Sheet1!$J$1</c:f>
              <c:strCache>
                <c:ptCount val="1"/>
                <c:pt idx="0">
                  <c:v>Vout (R1=100Ω) 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Sheet1!$J$2:$J$1119</c:f>
              <c:numCache>
                <c:formatCode>General</c:formatCode>
                <c:ptCount val="1118"/>
                <c:pt idx="0">
                  <c:v>2.5</c:v>
                </c:pt>
                <c:pt idx="1">
                  <c:v>3.333333333333333</c:v>
                </c:pt>
                <c:pt idx="2">
                  <c:v>3.75</c:v>
                </c:pt>
                <c:pt idx="3">
                  <c:v>4</c:v>
                </c:pt>
                <c:pt idx="4">
                  <c:v>4.166666666666667</c:v>
                </c:pt>
                <c:pt idx="5">
                  <c:v>4.2857142857142856</c:v>
                </c:pt>
                <c:pt idx="6">
                  <c:v>4.375</c:v>
                </c:pt>
                <c:pt idx="7">
                  <c:v>4.4444444444444446</c:v>
                </c:pt>
                <c:pt idx="8">
                  <c:v>4.5</c:v>
                </c:pt>
                <c:pt idx="9">
                  <c:v>4.545454545454545</c:v>
                </c:pt>
                <c:pt idx="10">
                  <c:v>4.583333333333333</c:v>
                </c:pt>
                <c:pt idx="11">
                  <c:v>4.6153846153846159</c:v>
                </c:pt>
                <c:pt idx="12">
                  <c:v>4.6428571428571432</c:v>
                </c:pt>
                <c:pt idx="13">
                  <c:v>4.666666666666667</c:v>
                </c:pt>
                <c:pt idx="14">
                  <c:v>4.6875</c:v>
                </c:pt>
                <c:pt idx="15">
                  <c:v>4.7058823529411766</c:v>
                </c:pt>
                <c:pt idx="16">
                  <c:v>4.7222222222222223</c:v>
                </c:pt>
                <c:pt idx="17">
                  <c:v>4.7368421052631575</c:v>
                </c:pt>
                <c:pt idx="18">
                  <c:v>4.75</c:v>
                </c:pt>
                <c:pt idx="19">
                  <c:v>4.7619047619047619</c:v>
                </c:pt>
                <c:pt idx="20">
                  <c:v>4.7727272727272734</c:v>
                </c:pt>
                <c:pt idx="21">
                  <c:v>4.7826086956521738</c:v>
                </c:pt>
                <c:pt idx="22">
                  <c:v>4.791666666666667</c:v>
                </c:pt>
                <c:pt idx="23">
                  <c:v>4.8</c:v>
                </c:pt>
                <c:pt idx="24">
                  <c:v>4.8076923076923075</c:v>
                </c:pt>
                <c:pt idx="25">
                  <c:v>4.8148148148148149</c:v>
                </c:pt>
                <c:pt idx="26">
                  <c:v>4.8214285714285712</c:v>
                </c:pt>
                <c:pt idx="27">
                  <c:v>4.8275862068965516</c:v>
                </c:pt>
                <c:pt idx="28">
                  <c:v>4.833333333333333</c:v>
                </c:pt>
                <c:pt idx="29">
                  <c:v>4.838709677419355</c:v>
                </c:pt>
                <c:pt idx="30">
                  <c:v>4.84375</c:v>
                </c:pt>
                <c:pt idx="31">
                  <c:v>4.8484848484848486</c:v>
                </c:pt>
                <c:pt idx="32">
                  <c:v>4.8529411764705879</c:v>
                </c:pt>
                <c:pt idx="33">
                  <c:v>4.8571428571428568</c:v>
                </c:pt>
                <c:pt idx="34">
                  <c:v>4.8611111111111107</c:v>
                </c:pt>
                <c:pt idx="35">
                  <c:v>4.8648648648648649</c:v>
                </c:pt>
                <c:pt idx="36">
                  <c:v>4.8684210526315788</c:v>
                </c:pt>
                <c:pt idx="37">
                  <c:v>4.8717948717948714</c:v>
                </c:pt>
                <c:pt idx="38">
                  <c:v>4.875</c:v>
                </c:pt>
                <c:pt idx="39">
                  <c:v>4.8780487804878048</c:v>
                </c:pt>
                <c:pt idx="40">
                  <c:v>4.8809523809523805</c:v>
                </c:pt>
                <c:pt idx="41">
                  <c:v>4.8837209302325579</c:v>
                </c:pt>
                <c:pt idx="42">
                  <c:v>4.8863636363636367</c:v>
                </c:pt>
                <c:pt idx="43">
                  <c:v>4.8888888888888884</c:v>
                </c:pt>
                <c:pt idx="44">
                  <c:v>4.8913043478260869</c:v>
                </c:pt>
                <c:pt idx="45">
                  <c:v>4.8936170212765955</c:v>
                </c:pt>
                <c:pt idx="46">
                  <c:v>4.895833333333333</c:v>
                </c:pt>
                <c:pt idx="47">
                  <c:v>4.8979591836734695</c:v>
                </c:pt>
                <c:pt idx="48">
                  <c:v>4.9000000000000004</c:v>
                </c:pt>
                <c:pt idx="49">
                  <c:v>4.901960784313725</c:v>
                </c:pt>
                <c:pt idx="50">
                  <c:v>4.9038461538461533</c:v>
                </c:pt>
                <c:pt idx="51">
                  <c:v>4.9056603773584904</c:v>
                </c:pt>
                <c:pt idx="52">
                  <c:v>4.9074074074074074</c:v>
                </c:pt>
                <c:pt idx="53">
                  <c:v>4.9090909090909092</c:v>
                </c:pt>
                <c:pt idx="54">
                  <c:v>4.9107142857142856</c:v>
                </c:pt>
                <c:pt idx="55">
                  <c:v>4.9122807017543852</c:v>
                </c:pt>
                <c:pt idx="56">
                  <c:v>4.9137931034482758</c:v>
                </c:pt>
                <c:pt idx="57">
                  <c:v>4.9152542372881358</c:v>
                </c:pt>
                <c:pt idx="58">
                  <c:v>4.9166666666666661</c:v>
                </c:pt>
                <c:pt idx="59">
                  <c:v>4.918032786885246</c:v>
                </c:pt>
                <c:pt idx="60">
                  <c:v>4.9193548387096779</c:v>
                </c:pt>
                <c:pt idx="61">
                  <c:v>4.92063492063492</c:v>
                </c:pt>
                <c:pt idx="62">
                  <c:v>4.921875</c:v>
                </c:pt>
                <c:pt idx="63">
                  <c:v>4.9230769230769234</c:v>
                </c:pt>
                <c:pt idx="64">
                  <c:v>4.9242424242424239</c:v>
                </c:pt>
                <c:pt idx="65">
                  <c:v>4.9253731343283578</c:v>
                </c:pt>
                <c:pt idx="66">
                  <c:v>4.9264705882352944</c:v>
                </c:pt>
                <c:pt idx="67">
                  <c:v>4.9275362318840585</c:v>
                </c:pt>
                <c:pt idx="68">
                  <c:v>4.9285714285714288</c:v>
                </c:pt>
                <c:pt idx="69">
                  <c:v>4.929577464788732</c:v>
                </c:pt>
                <c:pt idx="70">
                  <c:v>4.9305555555555554</c:v>
                </c:pt>
                <c:pt idx="71">
                  <c:v>4.9315068493150687</c:v>
                </c:pt>
                <c:pt idx="72">
                  <c:v>4.9324324324324325</c:v>
                </c:pt>
                <c:pt idx="73">
                  <c:v>4.9333333333333336</c:v>
                </c:pt>
                <c:pt idx="74">
                  <c:v>4.9342105263157894</c:v>
                </c:pt>
                <c:pt idx="75">
                  <c:v>4.9350649350649354</c:v>
                </c:pt>
                <c:pt idx="76">
                  <c:v>4.9358974358974361</c:v>
                </c:pt>
                <c:pt idx="77">
                  <c:v>4.9367088607594942</c:v>
                </c:pt>
                <c:pt idx="78">
                  <c:v>4.9375</c:v>
                </c:pt>
                <c:pt idx="79">
                  <c:v>4.9382716049382713</c:v>
                </c:pt>
                <c:pt idx="80">
                  <c:v>4.9390243902439028</c:v>
                </c:pt>
                <c:pt idx="81">
                  <c:v>4.9397590361445785</c:v>
                </c:pt>
                <c:pt idx="82">
                  <c:v>4.9404761904761907</c:v>
                </c:pt>
                <c:pt idx="83">
                  <c:v>4.9411764705882355</c:v>
                </c:pt>
                <c:pt idx="84">
                  <c:v>4.941860465116279</c:v>
                </c:pt>
                <c:pt idx="85">
                  <c:v>4.9425287356321839</c:v>
                </c:pt>
                <c:pt idx="86">
                  <c:v>4.9431818181818183</c:v>
                </c:pt>
                <c:pt idx="87">
                  <c:v>4.9438202247191008</c:v>
                </c:pt>
                <c:pt idx="88">
                  <c:v>4.9444444444444446</c:v>
                </c:pt>
                <c:pt idx="89">
                  <c:v>4.9450549450549453</c:v>
                </c:pt>
                <c:pt idx="90">
                  <c:v>4.945652173913043</c:v>
                </c:pt>
                <c:pt idx="91">
                  <c:v>4.946236559139785</c:v>
                </c:pt>
                <c:pt idx="92">
                  <c:v>4.9468085106382977</c:v>
                </c:pt>
                <c:pt idx="93">
                  <c:v>4.9473684210526319</c:v>
                </c:pt>
                <c:pt idx="94">
                  <c:v>4.947916666666667</c:v>
                </c:pt>
                <c:pt idx="95">
                  <c:v>4.9484536082474229</c:v>
                </c:pt>
                <c:pt idx="96">
                  <c:v>4.9489795918367347</c:v>
                </c:pt>
                <c:pt idx="97">
                  <c:v>4.9494949494949498</c:v>
                </c:pt>
                <c:pt idx="98">
                  <c:v>4.95</c:v>
                </c:pt>
                <c:pt idx="99">
                  <c:v>4.9504950495049505</c:v>
                </c:pt>
                <c:pt idx="100">
                  <c:v>4.9509803921568629</c:v>
                </c:pt>
                <c:pt idx="101">
                  <c:v>4.9514563106796121</c:v>
                </c:pt>
                <c:pt idx="102">
                  <c:v>4.9519230769230766</c:v>
                </c:pt>
                <c:pt idx="103">
                  <c:v>4.9523809523809526</c:v>
                </c:pt>
                <c:pt idx="104">
                  <c:v>4.9528301886792452</c:v>
                </c:pt>
                <c:pt idx="105">
                  <c:v>4.9532710280373831</c:v>
                </c:pt>
                <c:pt idx="106">
                  <c:v>4.9537037037037033</c:v>
                </c:pt>
                <c:pt idx="107">
                  <c:v>4.954128440366973</c:v>
                </c:pt>
                <c:pt idx="108">
                  <c:v>4.954545454545455</c:v>
                </c:pt>
                <c:pt idx="109">
                  <c:v>4.954954954954955</c:v>
                </c:pt>
                <c:pt idx="110">
                  <c:v>4.9553571428571432</c:v>
                </c:pt>
                <c:pt idx="111">
                  <c:v>4.9557522123893802</c:v>
                </c:pt>
                <c:pt idx="112">
                  <c:v>4.9561403508771926</c:v>
                </c:pt>
                <c:pt idx="113">
                  <c:v>4.9565217391304355</c:v>
                </c:pt>
                <c:pt idx="114">
                  <c:v>4.9568965517241379</c:v>
                </c:pt>
                <c:pt idx="115">
                  <c:v>4.9572649572649574</c:v>
                </c:pt>
                <c:pt idx="116">
                  <c:v>4.9576271186440675</c:v>
                </c:pt>
                <c:pt idx="117">
                  <c:v>4.9579831932773111</c:v>
                </c:pt>
                <c:pt idx="118">
                  <c:v>4.9583333333333339</c:v>
                </c:pt>
                <c:pt idx="119">
                  <c:v>4.9586776859504136</c:v>
                </c:pt>
                <c:pt idx="120">
                  <c:v>4.9590163934426226</c:v>
                </c:pt>
                <c:pt idx="121">
                  <c:v>4.9593495934959346</c:v>
                </c:pt>
                <c:pt idx="122">
                  <c:v>4.959677419354839</c:v>
                </c:pt>
                <c:pt idx="123">
                  <c:v>4.96</c:v>
                </c:pt>
                <c:pt idx="124">
                  <c:v>4.9603174603174605</c:v>
                </c:pt>
                <c:pt idx="125">
                  <c:v>4.9606299212598426</c:v>
                </c:pt>
                <c:pt idx="126">
                  <c:v>4.9609375</c:v>
                </c:pt>
                <c:pt idx="127">
                  <c:v>4.9612403100775193</c:v>
                </c:pt>
                <c:pt idx="128">
                  <c:v>4.9615384615384617</c:v>
                </c:pt>
                <c:pt idx="129">
                  <c:v>4.9618320610687023</c:v>
                </c:pt>
                <c:pt idx="130">
                  <c:v>4.9621212121212119</c:v>
                </c:pt>
                <c:pt idx="131">
                  <c:v>4.9624060150375939</c:v>
                </c:pt>
                <c:pt idx="132">
                  <c:v>4.9626865671641793</c:v>
                </c:pt>
                <c:pt idx="133">
                  <c:v>4.9629629629629628</c:v>
                </c:pt>
                <c:pt idx="134">
                  <c:v>4.9632352941176467</c:v>
                </c:pt>
                <c:pt idx="135">
                  <c:v>4.9635036496350367</c:v>
                </c:pt>
                <c:pt idx="136">
                  <c:v>4.9637681159420293</c:v>
                </c:pt>
                <c:pt idx="137">
                  <c:v>4.9640287769784175</c:v>
                </c:pt>
                <c:pt idx="138">
                  <c:v>4.9642857142857144</c:v>
                </c:pt>
                <c:pt idx="139">
                  <c:v>4.9645390070921982</c:v>
                </c:pt>
                <c:pt idx="140">
                  <c:v>4.964788732394366</c:v>
                </c:pt>
                <c:pt idx="141">
                  <c:v>4.965034965034965</c:v>
                </c:pt>
                <c:pt idx="142">
                  <c:v>4.9652777777777777</c:v>
                </c:pt>
                <c:pt idx="143">
                  <c:v>4.9655172413793105</c:v>
                </c:pt>
                <c:pt idx="144">
                  <c:v>4.9657534246575343</c:v>
                </c:pt>
                <c:pt idx="145">
                  <c:v>4.9659863945578229</c:v>
                </c:pt>
                <c:pt idx="146">
                  <c:v>4.9662162162162158</c:v>
                </c:pt>
                <c:pt idx="147">
                  <c:v>4.9664429530201346</c:v>
                </c:pt>
                <c:pt idx="148">
                  <c:v>4.9666666666666668</c:v>
                </c:pt>
                <c:pt idx="149">
                  <c:v>4.9668874172185431</c:v>
                </c:pt>
                <c:pt idx="150">
                  <c:v>4.9671052631578947</c:v>
                </c:pt>
                <c:pt idx="151">
                  <c:v>4.9673202614379086</c:v>
                </c:pt>
                <c:pt idx="152">
                  <c:v>4.9675324675324681</c:v>
                </c:pt>
                <c:pt idx="153">
                  <c:v>4.967741935483871</c:v>
                </c:pt>
                <c:pt idx="154">
                  <c:v>4.9679487179487181</c:v>
                </c:pt>
                <c:pt idx="155">
                  <c:v>4.968152866242038</c:v>
                </c:pt>
                <c:pt idx="156">
                  <c:v>4.9683544303797467</c:v>
                </c:pt>
                <c:pt idx="157">
                  <c:v>4.9685534591194971</c:v>
                </c:pt>
                <c:pt idx="158">
                  <c:v>4.96875</c:v>
                </c:pt>
                <c:pt idx="159">
                  <c:v>4.9689440993788816</c:v>
                </c:pt>
                <c:pt idx="160">
                  <c:v>4.9691358024691361</c:v>
                </c:pt>
                <c:pt idx="161">
                  <c:v>4.9693251533742338</c:v>
                </c:pt>
                <c:pt idx="162">
                  <c:v>4.9695121951219514</c:v>
                </c:pt>
                <c:pt idx="163">
                  <c:v>4.9696969696969697</c:v>
                </c:pt>
                <c:pt idx="164">
                  <c:v>4.9698795180722897</c:v>
                </c:pt>
                <c:pt idx="165">
                  <c:v>4.9700598802395204</c:v>
                </c:pt>
                <c:pt idx="166">
                  <c:v>4.9702380952380949</c:v>
                </c:pt>
                <c:pt idx="167">
                  <c:v>4.9704142011834316</c:v>
                </c:pt>
                <c:pt idx="168">
                  <c:v>4.9705882352941178</c:v>
                </c:pt>
                <c:pt idx="169">
                  <c:v>4.9707602339181287</c:v>
                </c:pt>
                <c:pt idx="170">
                  <c:v>4.970930232558139</c:v>
                </c:pt>
                <c:pt idx="171">
                  <c:v>4.9710982658959537</c:v>
                </c:pt>
                <c:pt idx="172">
                  <c:v>4.9712643678160919</c:v>
                </c:pt>
                <c:pt idx="173">
                  <c:v>4.9714285714285715</c:v>
                </c:pt>
                <c:pt idx="174">
                  <c:v>4.9715909090909092</c:v>
                </c:pt>
                <c:pt idx="175">
                  <c:v>4.9717514124293789</c:v>
                </c:pt>
                <c:pt idx="176">
                  <c:v>4.9719101123595504</c:v>
                </c:pt>
                <c:pt idx="177">
                  <c:v>4.972067039106145</c:v>
                </c:pt>
                <c:pt idx="178">
                  <c:v>4.9722222222222223</c:v>
                </c:pt>
                <c:pt idx="179">
                  <c:v>4.972375690607735</c:v>
                </c:pt>
                <c:pt idx="180">
                  <c:v>4.9725274725274726</c:v>
                </c:pt>
                <c:pt idx="181">
                  <c:v>4.972677595628415</c:v>
                </c:pt>
                <c:pt idx="182">
                  <c:v>4.9728260869565215</c:v>
                </c:pt>
                <c:pt idx="183">
                  <c:v>4.9729729729729737</c:v>
                </c:pt>
                <c:pt idx="184">
                  <c:v>4.9731182795698921</c:v>
                </c:pt>
                <c:pt idx="185">
                  <c:v>4.9732620320855609</c:v>
                </c:pt>
                <c:pt idx="186">
                  <c:v>4.9734042553191484</c:v>
                </c:pt>
                <c:pt idx="187">
                  <c:v>4.973544973544973</c:v>
                </c:pt>
                <c:pt idx="188">
                  <c:v>4.9736842105263159</c:v>
                </c:pt>
                <c:pt idx="189">
                  <c:v>4.9738219895287958</c:v>
                </c:pt>
                <c:pt idx="190">
                  <c:v>4.973958333333333</c:v>
                </c:pt>
                <c:pt idx="191">
                  <c:v>4.9740932642487046</c:v>
                </c:pt>
                <c:pt idx="192">
                  <c:v>4.9742268041237114</c:v>
                </c:pt>
                <c:pt idx="193">
                  <c:v>4.9743589743589745</c:v>
                </c:pt>
                <c:pt idx="194">
                  <c:v>4.9744897959183678</c:v>
                </c:pt>
                <c:pt idx="195">
                  <c:v>4.9746192893401018</c:v>
                </c:pt>
                <c:pt idx="196">
                  <c:v>4.9747474747474749</c:v>
                </c:pt>
                <c:pt idx="197">
                  <c:v>4.974874371859296</c:v>
                </c:pt>
                <c:pt idx="198">
                  <c:v>4.9749999999999996</c:v>
                </c:pt>
                <c:pt idx="199">
                  <c:v>4.9751243781094532</c:v>
                </c:pt>
                <c:pt idx="200">
                  <c:v>4.9752475247524757</c:v>
                </c:pt>
                <c:pt idx="201">
                  <c:v>4.9753694581280792</c:v>
                </c:pt>
                <c:pt idx="202">
                  <c:v>4.9754901960784315</c:v>
                </c:pt>
                <c:pt idx="203">
                  <c:v>4.975609756097561</c:v>
                </c:pt>
                <c:pt idx="204">
                  <c:v>4.9757281553398061</c:v>
                </c:pt>
                <c:pt idx="205">
                  <c:v>4.9758454106280192</c:v>
                </c:pt>
                <c:pt idx="206">
                  <c:v>4.9759615384615383</c:v>
                </c:pt>
                <c:pt idx="207">
                  <c:v>4.9760765550239237</c:v>
                </c:pt>
                <c:pt idx="208">
                  <c:v>4.9761904761904763</c:v>
                </c:pt>
                <c:pt idx="209">
                  <c:v>4.9763033175355451</c:v>
                </c:pt>
                <c:pt idx="210">
                  <c:v>4.9764150943396226</c:v>
                </c:pt>
                <c:pt idx="211">
                  <c:v>4.976525821596244</c:v>
                </c:pt>
                <c:pt idx="212">
                  <c:v>4.9766355140186915</c:v>
                </c:pt>
                <c:pt idx="213">
                  <c:v>4.9767441860465116</c:v>
                </c:pt>
                <c:pt idx="214">
                  <c:v>4.9768518518518521</c:v>
                </c:pt>
                <c:pt idx="215">
                  <c:v>4.9769585253456219</c:v>
                </c:pt>
                <c:pt idx="216">
                  <c:v>4.977064220183486</c:v>
                </c:pt>
                <c:pt idx="217">
                  <c:v>4.9771689497716896</c:v>
                </c:pt>
                <c:pt idx="218">
                  <c:v>4.9772727272727275</c:v>
                </c:pt>
                <c:pt idx="219">
                  <c:v>4.9773755656108598</c:v>
                </c:pt>
                <c:pt idx="220">
                  <c:v>4.9774774774774775</c:v>
                </c:pt>
                <c:pt idx="221">
                  <c:v>4.9775784753363226</c:v>
                </c:pt>
                <c:pt idx="222">
                  <c:v>4.9776785714285712</c:v>
                </c:pt>
                <c:pt idx="223">
                  <c:v>4.9777777777777779</c:v>
                </c:pt>
                <c:pt idx="224">
                  <c:v>4.9778761061946906</c:v>
                </c:pt>
                <c:pt idx="225">
                  <c:v>4.9779735682819384</c:v>
                </c:pt>
                <c:pt idx="226">
                  <c:v>4.9780701754385968</c:v>
                </c:pt>
                <c:pt idx="227">
                  <c:v>4.9781659388646284</c:v>
                </c:pt>
                <c:pt idx="228">
                  <c:v>4.9782608695652177</c:v>
                </c:pt>
                <c:pt idx="229">
                  <c:v>4.9783549783549788</c:v>
                </c:pt>
                <c:pt idx="230">
                  <c:v>4.9784482758620694</c:v>
                </c:pt>
                <c:pt idx="231">
                  <c:v>4.9785407725321891</c:v>
                </c:pt>
                <c:pt idx="232">
                  <c:v>4.9786324786324787</c:v>
                </c:pt>
                <c:pt idx="233">
                  <c:v>4.9787234042553195</c:v>
                </c:pt>
                <c:pt idx="234">
                  <c:v>4.9788135593220337</c:v>
                </c:pt>
                <c:pt idx="235">
                  <c:v>4.9789029535864984</c:v>
                </c:pt>
                <c:pt idx="236">
                  <c:v>4.9789915966386555</c:v>
                </c:pt>
                <c:pt idx="237">
                  <c:v>4.97907949790795</c:v>
                </c:pt>
                <c:pt idx="238">
                  <c:v>4.979166666666667</c:v>
                </c:pt>
                <c:pt idx="239">
                  <c:v>4.9792531120331951</c:v>
                </c:pt>
                <c:pt idx="240">
                  <c:v>4.9793388429752063</c:v>
                </c:pt>
                <c:pt idx="241">
                  <c:v>4.9794238683127574</c:v>
                </c:pt>
                <c:pt idx="242">
                  <c:v>4.9795081967213122</c:v>
                </c:pt>
                <c:pt idx="243">
                  <c:v>4.9795918367346932</c:v>
                </c:pt>
                <c:pt idx="244">
                  <c:v>4.9796747967479673</c:v>
                </c:pt>
                <c:pt idx="245">
                  <c:v>4.9797570850202426</c:v>
                </c:pt>
                <c:pt idx="246">
                  <c:v>4.979838709677419</c:v>
                </c:pt>
                <c:pt idx="247">
                  <c:v>4.9799196787148592</c:v>
                </c:pt>
                <c:pt idx="248">
                  <c:v>4.9800000000000004</c:v>
                </c:pt>
                <c:pt idx="249">
                  <c:v>4.9800796812749004</c:v>
                </c:pt>
                <c:pt idx="250">
                  <c:v>4.9801587301587302</c:v>
                </c:pt>
                <c:pt idx="251">
                  <c:v>4.9802371541501973</c:v>
                </c:pt>
                <c:pt idx="252">
                  <c:v>4.9803149606299213</c:v>
                </c:pt>
                <c:pt idx="253">
                  <c:v>4.9803921568627452</c:v>
                </c:pt>
                <c:pt idx="254">
                  <c:v>4.98046875</c:v>
                </c:pt>
                <c:pt idx="255">
                  <c:v>4.9805447470817121</c:v>
                </c:pt>
                <c:pt idx="256">
                  <c:v>4.9806201550387597</c:v>
                </c:pt>
                <c:pt idx="257">
                  <c:v>4.980694980694981</c:v>
                </c:pt>
                <c:pt idx="258">
                  <c:v>4.9807692307692308</c:v>
                </c:pt>
                <c:pt idx="259">
                  <c:v>4.980842911877394</c:v>
                </c:pt>
                <c:pt idx="260">
                  <c:v>4.9809160305343516</c:v>
                </c:pt>
                <c:pt idx="261">
                  <c:v>4.9809885931558933</c:v>
                </c:pt>
                <c:pt idx="262">
                  <c:v>4.9810606060606064</c:v>
                </c:pt>
                <c:pt idx="263">
                  <c:v>4.9811320754716979</c:v>
                </c:pt>
                <c:pt idx="264">
                  <c:v>4.981203007518797</c:v>
                </c:pt>
                <c:pt idx="265">
                  <c:v>4.9812734082397006</c:v>
                </c:pt>
                <c:pt idx="266">
                  <c:v>4.9813432835820901</c:v>
                </c:pt>
                <c:pt idx="267">
                  <c:v>4.9814126394052041</c:v>
                </c:pt>
                <c:pt idx="268">
                  <c:v>4.9814814814814818</c:v>
                </c:pt>
                <c:pt idx="269">
                  <c:v>4.9815498154981555</c:v>
                </c:pt>
                <c:pt idx="270">
                  <c:v>4.9816176470588234</c:v>
                </c:pt>
                <c:pt idx="271">
                  <c:v>4.9816849816849818</c:v>
                </c:pt>
                <c:pt idx="272">
                  <c:v>4.9817518248175183</c:v>
                </c:pt>
                <c:pt idx="273">
                  <c:v>4.9818181818181815</c:v>
                </c:pt>
                <c:pt idx="274">
                  <c:v>4.9818840579710146</c:v>
                </c:pt>
                <c:pt idx="275">
                  <c:v>4.9819494584837543</c:v>
                </c:pt>
                <c:pt idx="276">
                  <c:v>4.9820143884892083</c:v>
                </c:pt>
                <c:pt idx="277">
                  <c:v>4.9820788530465947</c:v>
                </c:pt>
                <c:pt idx="278">
                  <c:v>4.9821428571428577</c:v>
                </c:pt>
                <c:pt idx="279">
                  <c:v>4.9822064056939501</c:v>
                </c:pt>
                <c:pt idx="280">
                  <c:v>4.9822695035460995</c:v>
                </c:pt>
                <c:pt idx="281">
                  <c:v>4.9823321554770317</c:v>
                </c:pt>
                <c:pt idx="282">
                  <c:v>4.982394366197183</c:v>
                </c:pt>
                <c:pt idx="283">
                  <c:v>4.9824561403508767</c:v>
                </c:pt>
                <c:pt idx="284">
                  <c:v>4.9825174825174825</c:v>
                </c:pt>
                <c:pt idx="285">
                  <c:v>4.9825783972125439</c:v>
                </c:pt>
                <c:pt idx="286">
                  <c:v>4.9826388888888893</c:v>
                </c:pt>
                <c:pt idx="287">
                  <c:v>4.9826989619377162</c:v>
                </c:pt>
                <c:pt idx="288">
                  <c:v>4.9827586206896548</c:v>
                </c:pt>
                <c:pt idx="289">
                  <c:v>4.9828178694158076</c:v>
                </c:pt>
                <c:pt idx="290">
                  <c:v>4.9828767123287667</c:v>
                </c:pt>
                <c:pt idx="291">
                  <c:v>4.9829351535836173</c:v>
                </c:pt>
                <c:pt idx="292">
                  <c:v>4.9829931972789119</c:v>
                </c:pt>
                <c:pt idx="293">
                  <c:v>4.9830508474576272</c:v>
                </c:pt>
                <c:pt idx="294">
                  <c:v>4.9831081081081079</c:v>
                </c:pt>
                <c:pt idx="295">
                  <c:v>4.9831649831649836</c:v>
                </c:pt>
                <c:pt idx="296">
                  <c:v>4.9832214765100673</c:v>
                </c:pt>
                <c:pt idx="297">
                  <c:v>4.9832775919732439</c:v>
                </c:pt>
                <c:pt idx="298">
                  <c:v>4.9833333333333334</c:v>
                </c:pt>
                <c:pt idx="299">
                  <c:v>4.9833887043189371</c:v>
                </c:pt>
                <c:pt idx="300">
                  <c:v>4.9834437086092711</c:v>
                </c:pt>
                <c:pt idx="301">
                  <c:v>4.9834983498349832</c:v>
                </c:pt>
                <c:pt idx="302">
                  <c:v>4.9835526315789478</c:v>
                </c:pt>
                <c:pt idx="303">
                  <c:v>4.9836065573770494</c:v>
                </c:pt>
                <c:pt idx="304">
                  <c:v>4.9836601307189543</c:v>
                </c:pt>
                <c:pt idx="305">
                  <c:v>4.9837133550488595</c:v>
                </c:pt>
                <c:pt idx="306">
                  <c:v>4.9837662337662341</c:v>
                </c:pt>
                <c:pt idx="307">
                  <c:v>4.9838187702265371</c:v>
                </c:pt>
                <c:pt idx="308">
                  <c:v>4.9838709677419359</c:v>
                </c:pt>
                <c:pt idx="309">
                  <c:v>4.983922829581994</c:v>
                </c:pt>
                <c:pt idx="310">
                  <c:v>4.9839743589743595</c:v>
                </c:pt>
                <c:pt idx="311">
                  <c:v>4.9840255591054312</c:v>
                </c:pt>
                <c:pt idx="312">
                  <c:v>4.984076433121019</c:v>
                </c:pt>
                <c:pt idx="313">
                  <c:v>4.9841269841269842</c:v>
                </c:pt>
                <c:pt idx="314">
                  <c:v>4.9841772151898738</c:v>
                </c:pt>
                <c:pt idx="315">
                  <c:v>4.9842271293375395</c:v>
                </c:pt>
                <c:pt idx="316">
                  <c:v>4.9842767295597481</c:v>
                </c:pt>
                <c:pt idx="317">
                  <c:v>4.984326018808777</c:v>
                </c:pt>
                <c:pt idx="318">
                  <c:v>4.984375</c:v>
                </c:pt>
                <c:pt idx="319">
                  <c:v>4.9844236760124607</c:v>
                </c:pt>
                <c:pt idx="320">
                  <c:v>4.9844720496894412</c:v>
                </c:pt>
                <c:pt idx="321">
                  <c:v>4.9845201238390091</c:v>
                </c:pt>
                <c:pt idx="322">
                  <c:v>4.9845679012345681</c:v>
                </c:pt>
                <c:pt idx="323">
                  <c:v>4.9846153846153847</c:v>
                </c:pt>
                <c:pt idx="324">
                  <c:v>4.9846625766871169</c:v>
                </c:pt>
                <c:pt idx="325">
                  <c:v>4.9847094801223237</c:v>
                </c:pt>
                <c:pt idx="326">
                  <c:v>4.9847560975609753</c:v>
                </c:pt>
                <c:pt idx="327">
                  <c:v>4.9848024316109427</c:v>
                </c:pt>
                <c:pt idx="328">
                  <c:v>4.9848484848484844</c:v>
                </c:pt>
                <c:pt idx="329">
                  <c:v>4.9848942598187316</c:v>
                </c:pt>
                <c:pt idx="330">
                  <c:v>4.9849397590361448</c:v>
                </c:pt>
                <c:pt idx="331">
                  <c:v>4.984984984984985</c:v>
                </c:pt>
                <c:pt idx="332">
                  <c:v>4.9850299401197606</c:v>
                </c:pt>
                <c:pt idx="333">
                  <c:v>4.9850746268656714</c:v>
                </c:pt>
                <c:pt idx="334">
                  <c:v>4.9851190476190474</c:v>
                </c:pt>
                <c:pt idx="335">
                  <c:v>4.9851632047477743</c:v>
                </c:pt>
                <c:pt idx="336">
                  <c:v>4.9852071005917162</c:v>
                </c:pt>
                <c:pt idx="337">
                  <c:v>4.9852507374631267</c:v>
                </c:pt>
                <c:pt idx="338">
                  <c:v>4.9852941176470589</c:v>
                </c:pt>
                <c:pt idx="339">
                  <c:v>4.9853372434017595</c:v>
                </c:pt>
                <c:pt idx="340">
                  <c:v>4.9853801169590648</c:v>
                </c:pt>
                <c:pt idx="341">
                  <c:v>4.9854227405247817</c:v>
                </c:pt>
                <c:pt idx="342">
                  <c:v>4.9854651162790695</c:v>
                </c:pt>
                <c:pt idx="343">
                  <c:v>4.9855072463768115</c:v>
                </c:pt>
                <c:pt idx="344">
                  <c:v>4.9855491329479769</c:v>
                </c:pt>
                <c:pt idx="345">
                  <c:v>4.9855907780979827</c:v>
                </c:pt>
                <c:pt idx="346">
                  <c:v>4.985632183908046</c:v>
                </c:pt>
                <c:pt idx="347">
                  <c:v>4.9856733524355299</c:v>
                </c:pt>
                <c:pt idx="348">
                  <c:v>4.9857142857142858</c:v>
                </c:pt>
                <c:pt idx="349">
                  <c:v>4.9857549857549861</c:v>
                </c:pt>
                <c:pt idx="350">
                  <c:v>4.985795454545455</c:v>
                </c:pt>
                <c:pt idx="351">
                  <c:v>4.9858356940509916</c:v>
                </c:pt>
                <c:pt idx="352">
                  <c:v>4.9858757062146895</c:v>
                </c:pt>
                <c:pt idx="353">
                  <c:v>4.9859154929577461</c:v>
                </c:pt>
                <c:pt idx="354">
                  <c:v>4.9859550561797752</c:v>
                </c:pt>
                <c:pt idx="355">
                  <c:v>4.9859943977591037</c:v>
                </c:pt>
                <c:pt idx="356">
                  <c:v>4.9860335195530725</c:v>
                </c:pt>
                <c:pt idx="357">
                  <c:v>4.9860724233983289</c:v>
                </c:pt>
                <c:pt idx="358">
                  <c:v>4.9861111111111107</c:v>
                </c:pt>
                <c:pt idx="359">
                  <c:v>4.986149584487535</c:v>
                </c:pt>
                <c:pt idx="360">
                  <c:v>4.9861878453038671</c:v>
                </c:pt>
                <c:pt idx="361">
                  <c:v>4.9862258953168039</c:v>
                </c:pt>
                <c:pt idx="362">
                  <c:v>4.9862637362637363</c:v>
                </c:pt>
                <c:pt idx="363">
                  <c:v>4.9863013698630141</c:v>
                </c:pt>
                <c:pt idx="364">
                  <c:v>4.9863387978142075</c:v>
                </c:pt>
                <c:pt idx="365">
                  <c:v>4.9863760217983648</c:v>
                </c:pt>
                <c:pt idx="366">
                  <c:v>4.9864130434782608</c:v>
                </c:pt>
                <c:pt idx="367">
                  <c:v>4.9864498644986446</c:v>
                </c:pt>
                <c:pt idx="368">
                  <c:v>4.9864864864864868</c:v>
                </c:pt>
                <c:pt idx="369">
                  <c:v>4.986522911051213</c:v>
                </c:pt>
                <c:pt idx="370">
                  <c:v>4.986559139784946</c:v>
                </c:pt>
                <c:pt idx="371">
                  <c:v>4.9865951742627344</c:v>
                </c:pt>
                <c:pt idx="372">
                  <c:v>4.9866310160427805</c:v>
                </c:pt>
                <c:pt idx="373">
                  <c:v>4.9866666666666664</c:v>
                </c:pt>
                <c:pt idx="374">
                  <c:v>4.9867021276595747</c:v>
                </c:pt>
                <c:pt idx="375">
                  <c:v>4.9867374005305036</c:v>
                </c:pt>
                <c:pt idx="376">
                  <c:v>4.9867724867724865</c:v>
                </c:pt>
                <c:pt idx="377">
                  <c:v>4.9868073878627968</c:v>
                </c:pt>
                <c:pt idx="378">
                  <c:v>4.9868421052631575</c:v>
                </c:pt>
                <c:pt idx="379">
                  <c:v>4.9868766404199478</c:v>
                </c:pt>
                <c:pt idx="380">
                  <c:v>4.9869109947643979</c:v>
                </c:pt>
                <c:pt idx="381">
                  <c:v>4.9869451697127936</c:v>
                </c:pt>
                <c:pt idx="382">
                  <c:v>4.986979166666667</c:v>
                </c:pt>
                <c:pt idx="383">
                  <c:v>4.9870129870129869</c:v>
                </c:pt>
                <c:pt idx="384">
                  <c:v>4.9870466321243523</c:v>
                </c:pt>
                <c:pt idx="385">
                  <c:v>4.9870801033591734</c:v>
                </c:pt>
                <c:pt idx="386">
                  <c:v>4.9871134020618557</c:v>
                </c:pt>
                <c:pt idx="387">
                  <c:v>4.987146529562982</c:v>
                </c:pt>
                <c:pt idx="388">
                  <c:v>4.9871794871794872</c:v>
                </c:pt>
                <c:pt idx="389">
                  <c:v>4.9872122762148337</c:v>
                </c:pt>
                <c:pt idx="390">
                  <c:v>4.9872448979591839</c:v>
                </c:pt>
                <c:pt idx="391">
                  <c:v>4.9872773536895671</c:v>
                </c:pt>
                <c:pt idx="392">
                  <c:v>4.9873096446700513</c:v>
                </c:pt>
                <c:pt idx="393">
                  <c:v>4.9873417721518987</c:v>
                </c:pt>
                <c:pt idx="394">
                  <c:v>4.9873737373737379</c:v>
                </c:pt>
                <c:pt idx="395">
                  <c:v>4.9874055415617127</c:v>
                </c:pt>
                <c:pt idx="396">
                  <c:v>4.9874371859296485</c:v>
                </c:pt>
                <c:pt idx="397">
                  <c:v>4.9874686716791974</c:v>
                </c:pt>
                <c:pt idx="398">
                  <c:v>4.9875000000000007</c:v>
                </c:pt>
                <c:pt idx="399">
                  <c:v>4.9875311720698257</c:v>
                </c:pt>
                <c:pt idx="400">
                  <c:v>4.9875621890547261</c:v>
                </c:pt>
                <c:pt idx="401">
                  <c:v>4.9875930521091814</c:v>
                </c:pt>
                <c:pt idx="402">
                  <c:v>4.9876237623762378</c:v>
                </c:pt>
                <c:pt idx="403">
                  <c:v>4.9876543209876543</c:v>
                </c:pt>
                <c:pt idx="404">
                  <c:v>4.9876847290640391</c:v>
                </c:pt>
                <c:pt idx="405">
                  <c:v>4.9877149877149876</c:v>
                </c:pt>
                <c:pt idx="406">
                  <c:v>4.9877450980392162</c:v>
                </c:pt>
                <c:pt idx="407">
                  <c:v>4.9877750611246947</c:v>
                </c:pt>
                <c:pt idx="408">
                  <c:v>4.9878048780487809</c:v>
                </c:pt>
                <c:pt idx="409">
                  <c:v>4.9878345498783458</c:v>
                </c:pt>
                <c:pt idx="410">
                  <c:v>4.9878640776699026</c:v>
                </c:pt>
                <c:pt idx="411">
                  <c:v>4.9878934624697333</c:v>
                </c:pt>
                <c:pt idx="412">
                  <c:v>4.9879227053140092</c:v>
                </c:pt>
                <c:pt idx="413">
                  <c:v>4.9879518072289155</c:v>
                </c:pt>
                <c:pt idx="414">
                  <c:v>4.9879807692307692</c:v>
                </c:pt>
                <c:pt idx="415">
                  <c:v>4.9880095923261392</c:v>
                </c:pt>
                <c:pt idx="416">
                  <c:v>4.9880382775119623</c:v>
                </c:pt>
                <c:pt idx="417">
                  <c:v>4.9880668257756557</c:v>
                </c:pt>
                <c:pt idx="418">
                  <c:v>4.9880952380952381</c:v>
                </c:pt>
                <c:pt idx="419">
                  <c:v>4.9881235154394297</c:v>
                </c:pt>
                <c:pt idx="420">
                  <c:v>4.988151658767773</c:v>
                </c:pt>
                <c:pt idx="421">
                  <c:v>4.9881796690307327</c:v>
                </c:pt>
                <c:pt idx="422">
                  <c:v>4.9882075471698109</c:v>
                </c:pt>
                <c:pt idx="423">
                  <c:v>4.9882352941176471</c:v>
                </c:pt>
                <c:pt idx="424">
                  <c:v>4.988262910798122</c:v>
                </c:pt>
                <c:pt idx="425">
                  <c:v>4.9882903981264635</c:v>
                </c:pt>
                <c:pt idx="426">
                  <c:v>4.9883177570093453</c:v>
                </c:pt>
                <c:pt idx="427">
                  <c:v>4.9883449883449877</c:v>
                </c:pt>
                <c:pt idx="428">
                  <c:v>4.9883720930232558</c:v>
                </c:pt>
                <c:pt idx="429">
                  <c:v>4.9883990719257545</c:v>
                </c:pt>
                <c:pt idx="430">
                  <c:v>4.9884259259259265</c:v>
                </c:pt>
                <c:pt idx="431">
                  <c:v>4.9884526558891453</c:v>
                </c:pt>
                <c:pt idx="432">
                  <c:v>4.9884792626728105</c:v>
                </c:pt>
                <c:pt idx="433">
                  <c:v>4.9885057471264362</c:v>
                </c:pt>
                <c:pt idx="434">
                  <c:v>4.988532110091743</c:v>
                </c:pt>
                <c:pt idx="435">
                  <c:v>4.9885583524027464</c:v>
                </c:pt>
                <c:pt idx="436">
                  <c:v>4.9885844748858448</c:v>
                </c:pt>
                <c:pt idx="437">
                  <c:v>4.9886104783599086</c:v>
                </c:pt>
                <c:pt idx="438">
                  <c:v>4.9886363636363633</c:v>
                </c:pt>
                <c:pt idx="439">
                  <c:v>4.9886621315192743</c:v>
                </c:pt>
                <c:pt idx="440">
                  <c:v>4.9886877828054299</c:v>
                </c:pt>
                <c:pt idx="441">
                  <c:v>4.9887133182844243</c:v>
                </c:pt>
                <c:pt idx="442">
                  <c:v>4.9887387387387392</c:v>
                </c:pt>
                <c:pt idx="443">
                  <c:v>4.98876404494382</c:v>
                </c:pt>
                <c:pt idx="444">
                  <c:v>4.9887892376681613</c:v>
                </c:pt>
                <c:pt idx="445">
                  <c:v>4.9888143176733779</c:v>
                </c:pt>
                <c:pt idx="446">
                  <c:v>4.9888392857142856</c:v>
                </c:pt>
                <c:pt idx="447">
                  <c:v>4.9888641425389757</c:v>
                </c:pt>
                <c:pt idx="448">
                  <c:v>4.9888888888888889</c:v>
                </c:pt>
                <c:pt idx="449">
                  <c:v>4.9889135254988917</c:v>
                </c:pt>
                <c:pt idx="450">
                  <c:v>4.9889380530973453</c:v>
                </c:pt>
                <c:pt idx="451">
                  <c:v>4.9889624724061807</c:v>
                </c:pt>
                <c:pt idx="452">
                  <c:v>4.9889867841409687</c:v>
                </c:pt>
                <c:pt idx="453">
                  <c:v>4.9890109890109891</c:v>
                </c:pt>
                <c:pt idx="454">
                  <c:v>4.9890350877192988</c:v>
                </c:pt>
                <c:pt idx="455">
                  <c:v>4.989059080962801</c:v>
                </c:pt>
                <c:pt idx="456">
                  <c:v>4.9890829694323147</c:v>
                </c:pt>
                <c:pt idx="457">
                  <c:v>4.9891067538126359</c:v>
                </c:pt>
                <c:pt idx="458">
                  <c:v>4.9891304347826084</c:v>
                </c:pt>
                <c:pt idx="459">
                  <c:v>4.9891540130151846</c:v>
                </c:pt>
                <c:pt idx="460">
                  <c:v>4.9891774891774894</c:v>
                </c:pt>
                <c:pt idx="461">
                  <c:v>4.9892008639308854</c:v>
                </c:pt>
                <c:pt idx="462">
                  <c:v>4.9892241379310338</c:v>
                </c:pt>
                <c:pt idx="463">
                  <c:v>4.989247311827957</c:v>
                </c:pt>
                <c:pt idx="464">
                  <c:v>4.9892703862660941</c:v>
                </c:pt>
                <c:pt idx="465">
                  <c:v>4.9892933618843678</c:v>
                </c:pt>
                <c:pt idx="466">
                  <c:v>4.9893162393162394</c:v>
                </c:pt>
                <c:pt idx="467">
                  <c:v>4.9893390191897655</c:v>
                </c:pt>
                <c:pt idx="468">
                  <c:v>4.9893617021276597</c:v>
                </c:pt>
                <c:pt idx="469">
                  <c:v>4.9893842887473463</c:v>
                </c:pt>
                <c:pt idx="470">
                  <c:v>4.9894067796610173</c:v>
                </c:pt>
                <c:pt idx="471">
                  <c:v>4.9894291754756868</c:v>
                </c:pt>
                <c:pt idx="472">
                  <c:v>4.9894514767932492</c:v>
                </c:pt>
                <c:pt idx="473">
                  <c:v>4.9894736842105267</c:v>
                </c:pt>
                <c:pt idx="474">
                  <c:v>4.9894957983193278</c:v>
                </c:pt>
                <c:pt idx="475">
                  <c:v>4.9895178197064984</c:v>
                </c:pt>
                <c:pt idx="476">
                  <c:v>4.989539748953975</c:v>
                </c:pt>
                <c:pt idx="477">
                  <c:v>4.989561586638831</c:v>
                </c:pt>
                <c:pt idx="478">
                  <c:v>4.989583333333333</c:v>
                </c:pt>
                <c:pt idx="479">
                  <c:v>4.9896049896049899</c:v>
                </c:pt>
                <c:pt idx="480">
                  <c:v>4.9896265560165975</c:v>
                </c:pt>
                <c:pt idx="481">
                  <c:v>4.9896480331262936</c:v>
                </c:pt>
                <c:pt idx="482">
                  <c:v>4.9896694214876032</c:v>
                </c:pt>
                <c:pt idx="483">
                  <c:v>4.9896907216494846</c:v>
                </c:pt>
                <c:pt idx="484">
                  <c:v>4.9897119341563787</c:v>
                </c:pt>
                <c:pt idx="485">
                  <c:v>4.9897330595482545</c:v>
                </c:pt>
                <c:pt idx="486">
                  <c:v>4.9897540983606561</c:v>
                </c:pt>
                <c:pt idx="487">
                  <c:v>4.9897750511247443</c:v>
                </c:pt>
                <c:pt idx="488">
                  <c:v>4.9897959183673466</c:v>
                </c:pt>
                <c:pt idx="489">
                  <c:v>4.9898167006109979</c:v>
                </c:pt>
                <c:pt idx="490">
                  <c:v>4.9898373983739832</c:v>
                </c:pt>
                <c:pt idx="491">
                  <c:v>4.9898580121703855</c:v>
                </c:pt>
                <c:pt idx="492">
                  <c:v>4.9898785425101213</c:v>
                </c:pt>
                <c:pt idx="493">
                  <c:v>4.9898989898989896</c:v>
                </c:pt>
                <c:pt idx="494">
                  <c:v>4.9899193548387091</c:v>
                </c:pt>
                <c:pt idx="495">
                  <c:v>4.9899396378269616</c:v>
                </c:pt>
                <c:pt idx="496">
                  <c:v>4.9899598393574296</c:v>
                </c:pt>
                <c:pt idx="497">
                  <c:v>4.9899799599198396</c:v>
                </c:pt>
                <c:pt idx="498">
                  <c:v>4.99</c:v>
                </c:pt>
                <c:pt idx="499">
                  <c:v>4.9900199600798398</c:v>
                </c:pt>
                <c:pt idx="500">
                  <c:v>4.9900398406374507</c:v>
                </c:pt>
                <c:pt idx="501">
                  <c:v>4.9900596421471173</c:v>
                </c:pt>
                <c:pt idx="502">
                  <c:v>4.9900793650793656</c:v>
                </c:pt>
                <c:pt idx="503">
                  <c:v>4.9900990099009901</c:v>
                </c:pt>
                <c:pt idx="504">
                  <c:v>4.9901185770750986</c:v>
                </c:pt>
                <c:pt idx="505">
                  <c:v>4.9901380670611442</c:v>
                </c:pt>
                <c:pt idx="506">
                  <c:v>4.9901574803149611</c:v>
                </c:pt>
                <c:pt idx="507">
                  <c:v>4.9901768172888019</c:v>
                </c:pt>
                <c:pt idx="508">
                  <c:v>4.9901960784313726</c:v>
                </c:pt>
                <c:pt idx="509">
                  <c:v>4.9902152641878663</c:v>
                </c:pt>
                <c:pt idx="510">
                  <c:v>4.990234375</c:v>
                </c:pt>
                <c:pt idx="511">
                  <c:v>4.9902534113060426</c:v>
                </c:pt>
                <c:pt idx="512">
                  <c:v>4.9902723735408561</c:v>
                </c:pt>
                <c:pt idx="513">
                  <c:v>4.9902912621359228</c:v>
                </c:pt>
                <c:pt idx="514">
                  <c:v>4.9903100775193803</c:v>
                </c:pt>
                <c:pt idx="515">
                  <c:v>4.9903288201160541</c:v>
                </c:pt>
                <c:pt idx="516">
                  <c:v>4.9903474903474905</c:v>
                </c:pt>
                <c:pt idx="517">
                  <c:v>4.9903660886319843</c:v>
                </c:pt>
                <c:pt idx="518">
                  <c:v>4.990384615384615</c:v>
                </c:pt>
                <c:pt idx="519">
                  <c:v>4.9904030710172744</c:v>
                </c:pt>
                <c:pt idx="520">
                  <c:v>4.990421455938697</c:v>
                </c:pt>
                <c:pt idx="521">
                  <c:v>4.9904397705544934</c:v>
                </c:pt>
                <c:pt idx="522">
                  <c:v>4.9904580152671754</c:v>
                </c:pt>
                <c:pt idx="523">
                  <c:v>4.9904761904761905</c:v>
                </c:pt>
                <c:pt idx="524">
                  <c:v>4.9904942965779471</c:v>
                </c:pt>
                <c:pt idx="525">
                  <c:v>4.9905123339658441</c:v>
                </c:pt>
                <c:pt idx="526">
                  <c:v>4.9905303030303028</c:v>
                </c:pt>
                <c:pt idx="527">
                  <c:v>4.9905482041587899</c:v>
                </c:pt>
                <c:pt idx="528">
                  <c:v>4.9905660377358494</c:v>
                </c:pt>
                <c:pt idx="529">
                  <c:v>4.9905838041431263</c:v>
                </c:pt>
                <c:pt idx="530">
                  <c:v>4.9906015037593985</c:v>
                </c:pt>
                <c:pt idx="531">
                  <c:v>4.9906191369605999</c:v>
                </c:pt>
                <c:pt idx="532">
                  <c:v>4.9906367041198498</c:v>
                </c:pt>
                <c:pt idx="533">
                  <c:v>4.990654205607477</c:v>
                </c:pt>
                <c:pt idx="534">
                  <c:v>4.9906716417910442</c:v>
                </c:pt>
                <c:pt idx="535">
                  <c:v>4.9906890130353814</c:v>
                </c:pt>
                <c:pt idx="536">
                  <c:v>4.9907063197026025</c:v>
                </c:pt>
                <c:pt idx="537">
                  <c:v>4.9907235621521338</c:v>
                </c:pt>
                <c:pt idx="538">
                  <c:v>4.9907407407407405</c:v>
                </c:pt>
                <c:pt idx="539">
                  <c:v>4.9907578558225509</c:v>
                </c:pt>
                <c:pt idx="540">
                  <c:v>4.9907749077490777</c:v>
                </c:pt>
                <c:pt idx="541">
                  <c:v>4.9907918968692453</c:v>
                </c:pt>
                <c:pt idx="542">
                  <c:v>4.9908088235294121</c:v>
                </c:pt>
                <c:pt idx="543">
                  <c:v>4.9908256880733948</c:v>
                </c:pt>
                <c:pt idx="544">
                  <c:v>4.9908424908424909</c:v>
                </c:pt>
                <c:pt idx="545">
                  <c:v>4.9908592321755032</c:v>
                </c:pt>
                <c:pt idx="546">
                  <c:v>4.9908759124087592</c:v>
                </c:pt>
                <c:pt idx="547">
                  <c:v>4.9908925318761383</c:v>
                </c:pt>
                <c:pt idx="548">
                  <c:v>4.9909090909090912</c:v>
                </c:pt>
                <c:pt idx="549">
                  <c:v>4.9909255898366602</c:v>
                </c:pt>
                <c:pt idx="550">
                  <c:v>4.9909420289855069</c:v>
                </c:pt>
                <c:pt idx="551">
                  <c:v>4.9909584086799272</c:v>
                </c:pt>
                <c:pt idx="552">
                  <c:v>4.9909747292418771</c:v>
                </c:pt>
                <c:pt idx="553">
                  <c:v>4.9909909909909906</c:v>
                </c:pt>
                <c:pt idx="554">
                  <c:v>4.9910071942446042</c:v>
                </c:pt>
                <c:pt idx="555">
                  <c:v>4.9910233393177741</c:v>
                </c:pt>
                <c:pt idx="556">
                  <c:v>4.9910394265232974</c:v>
                </c:pt>
                <c:pt idx="557">
                  <c:v>4.9910554561717353</c:v>
                </c:pt>
                <c:pt idx="558">
                  <c:v>4.9910714285714288</c:v>
                </c:pt>
                <c:pt idx="559">
                  <c:v>4.9910873440285206</c:v>
                </c:pt>
                <c:pt idx="560">
                  <c:v>4.9911032028469746</c:v>
                </c:pt>
                <c:pt idx="561">
                  <c:v>4.9911190053285974</c:v>
                </c:pt>
                <c:pt idx="562">
                  <c:v>4.9911347517730498</c:v>
                </c:pt>
                <c:pt idx="563">
                  <c:v>4.9911504424778759</c:v>
                </c:pt>
                <c:pt idx="564">
                  <c:v>4.9911660777385158</c:v>
                </c:pt>
                <c:pt idx="565">
                  <c:v>4.9911816578483243</c:v>
                </c:pt>
                <c:pt idx="566">
                  <c:v>4.9911971830985911</c:v>
                </c:pt>
                <c:pt idx="567">
                  <c:v>4.9912126537785593</c:v>
                </c:pt>
                <c:pt idx="568">
                  <c:v>4.9912280701754383</c:v>
                </c:pt>
                <c:pt idx="569">
                  <c:v>4.9912434325744313</c:v>
                </c:pt>
                <c:pt idx="570">
                  <c:v>4.9912587412587408</c:v>
                </c:pt>
                <c:pt idx="571">
                  <c:v>4.9912739965095989</c:v>
                </c:pt>
                <c:pt idx="572">
                  <c:v>4.991289198606272</c:v>
                </c:pt>
                <c:pt idx="573">
                  <c:v>4.9913043478260875</c:v>
                </c:pt>
                <c:pt idx="574">
                  <c:v>4.9913194444444446</c:v>
                </c:pt>
                <c:pt idx="575">
                  <c:v>4.9913344887348359</c:v>
                </c:pt>
                <c:pt idx="576">
                  <c:v>4.9913494809688581</c:v>
                </c:pt>
                <c:pt idx="577">
                  <c:v>4.9913644214162352</c:v>
                </c:pt>
                <c:pt idx="578">
                  <c:v>4.9913793103448274</c:v>
                </c:pt>
                <c:pt idx="579">
                  <c:v>4.9913941480206541</c:v>
                </c:pt>
                <c:pt idx="580">
                  <c:v>4.9914089347079038</c:v>
                </c:pt>
                <c:pt idx="581">
                  <c:v>4.9914236706689534</c:v>
                </c:pt>
                <c:pt idx="582">
                  <c:v>4.9914383561643838</c:v>
                </c:pt>
                <c:pt idx="583">
                  <c:v>4.9914529914529915</c:v>
                </c:pt>
                <c:pt idx="584">
                  <c:v>4.9914675767918091</c:v>
                </c:pt>
                <c:pt idx="585">
                  <c:v>4.9914821124361159</c:v>
                </c:pt>
                <c:pt idx="586">
                  <c:v>4.9914965986394559</c:v>
                </c:pt>
                <c:pt idx="587">
                  <c:v>4.9915110356536498</c:v>
                </c:pt>
                <c:pt idx="588">
                  <c:v>4.991525423728814</c:v>
                </c:pt>
                <c:pt idx="589">
                  <c:v>4.9915397631133676</c:v>
                </c:pt>
                <c:pt idx="590">
                  <c:v>4.9915540540540544</c:v>
                </c:pt>
                <c:pt idx="591">
                  <c:v>4.9915682967959532</c:v>
                </c:pt>
                <c:pt idx="592">
                  <c:v>4.9915824915824913</c:v>
                </c:pt>
                <c:pt idx="593">
                  <c:v>4.9915966386554622</c:v>
                </c:pt>
                <c:pt idx="594">
                  <c:v>4.9916107382550337</c:v>
                </c:pt>
                <c:pt idx="595">
                  <c:v>4.9916247906197651</c:v>
                </c:pt>
                <c:pt idx="596">
                  <c:v>4.9916387959866224</c:v>
                </c:pt>
                <c:pt idx="597">
                  <c:v>4.9916527545909855</c:v>
                </c:pt>
                <c:pt idx="598">
                  <c:v>4.9916666666666663</c:v>
                </c:pt>
                <c:pt idx="599">
                  <c:v>4.9916805324459235</c:v>
                </c:pt>
                <c:pt idx="600">
                  <c:v>4.9916943521594686</c:v>
                </c:pt>
                <c:pt idx="601">
                  <c:v>4.9917081260364844</c:v>
                </c:pt>
                <c:pt idx="602">
                  <c:v>4.991721854304636</c:v>
                </c:pt>
                <c:pt idx="603">
                  <c:v>4.9917355371900829</c:v>
                </c:pt>
                <c:pt idx="604">
                  <c:v>4.9917491749174916</c:v>
                </c:pt>
                <c:pt idx="605">
                  <c:v>4.9917627677100498</c:v>
                </c:pt>
                <c:pt idx="606">
                  <c:v>4.9917763157894735</c:v>
                </c:pt>
                <c:pt idx="607">
                  <c:v>4.9917898193760264</c:v>
                </c:pt>
                <c:pt idx="608">
                  <c:v>4.9918032786885247</c:v>
                </c:pt>
                <c:pt idx="609">
                  <c:v>4.9918166939443536</c:v>
                </c:pt>
                <c:pt idx="610">
                  <c:v>4.9918300653594772</c:v>
                </c:pt>
                <c:pt idx="611">
                  <c:v>4.99184339314845</c:v>
                </c:pt>
                <c:pt idx="612">
                  <c:v>4.9918566775244297</c:v>
                </c:pt>
                <c:pt idx="613">
                  <c:v>4.9918699186991873</c:v>
                </c:pt>
                <c:pt idx="614">
                  <c:v>4.991883116883117</c:v>
                </c:pt>
                <c:pt idx="615">
                  <c:v>4.9918962722852509</c:v>
                </c:pt>
                <c:pt idx="616">
                  <c:v>4.9919093851132681</c:v>
                </c:pt>
                <c:pt idx="617">
                  <c:v>4.9919224555735058</c:v>
                </c:pt>
                <c:pt idx="618">
                  <c:v>4.991935483870968</c:v>
                </c:pt>
                <c:pt idx="619">
                  <c:v>4.9919484702093397</c:v>
                </c:pt>
                <c:pt idx="620">
                  <c:v>4.991961414790997</c:v>
                </c:pt>
                <c:pt idx="621">
                  <c:v>4.9919743178170144</c:v>
                </c:pt>
                <c:pt idx="622">
                  <c:v>4.9919871794871797</c:v>
                </c:pt>
                <c:pt idx="623">
                  <c:v>4.992</c:v>
                </c:pt>
                <c:pt idx="624">
                  <c:v>4.9920127795527156</c:v>
                </c:pt>
                <c:pt idx="625">
                  <c:v>4.9920255183413076</c:v>
                </c:pt>
                <c:pt idx="626">
                  <c:v>4.9920382165605091</c:v>
                </c:pt>
                <c:pt idx="627">
                  <c:v>4.9920508744038159</c:v>
                </c:pt>
                <c:pt idx="628">
                  <c:v>4.9920634920634921</c:v>
                </c:pt>
                <c:pt idx="629">
                  <c:v>4.9920760697305866</c:v>
                </c:pt>
                <c:pt idx="630">
                  <c:v>4.9920886075949369</c:v>
                </c:pt>
                <c:pt idx="631">
                  <c:v>4.9921011058451814</c:v>
                </c:pt>
                <c:pt idx="632">
                  <c:v>4.9921135646687702</c:v>
                </c:pt>
                <c:pt idx="633">
                  <c:v>4.9921259842519685</c:v>
                </c:pt>
                <c:pt idx="634">
                  <c:v>4.9921383647798736</c:v>
                </c:pt>
                <c:pt idx="635">
                  <c:v>4.992150706436421</c:v>
                </c:pt>
                <c:pt idx="636">
                  <c:v>4.992163009404389</c:v>
                </c:pt>
                <c:pt idx="637">
                  <c:v>4.9921752738654144</c:v>
                </c:pt>
                <c:pt idx="638">
                  <c:v>4.9921875</c:v>
                </c:pt>
                <c:pt idx="639">
                  <c:v>4.9921996879875197</c:v>
                </c:pt>
                <c:pt idx="640">
                  <c:v>4.9922118380062308</c:v>
                </c:pt>
                <c:pt idx="641">
                  <c:v>4.9922239502332815</c:v>
                </c:pt>
                <c:pt idx="642">
                  <c:v>4.9922360248447202</c:v>
                </c:pt>
                <c:pt idx="643">
                  <c:v>4.9922480620155039</c:v>
                </c:pt>
                <c:pt idx="644">
                  <c:v>4.9922600619195041</c:v>
                </c:pt>
                <c:pt idx="645">
                  <c:v>4.9922720247295214</c:v>
                </c:pt>
                <c:pt idx="646">
                  <c:v>4.992283950617284</c:v>
                </c:pt>
                <c:pt idx="647">
                  <c:v>4.9922958397534671</c:v>
                </c:pt>
                <c:pt idx="648">
                  <c:v>4.9923076923076923</c:v>
                </c:pt>
                <c:pt idx="649">
                  <c:v>4.9923195084485403</c:v>
                </c:pt>
                <c:pt idx="650">
                  <c:v>4.992331288343558</c:v>
                </c:pt>
                <c:pt idx="651">
                  <c:v>4.9923430321592646</c:v>
                </c:pt>
                <c:pt idx="652">
                  <c:v>4.9923547400611623</c:v>
                </c:pt>
                <c:pt idx="653">
                  <c:v>4.992366412213741</c:v>
                </c:pt>
                <c:pt idx="654">
                  <c:v>4.9923780487804876</c:v>
                </c:pt>
                <c:pt idx="655">
                  <c:v>4.9923896499238962</c:v>
                </c:pt>
                <c:pt idx="656">
                  <c:v>4.9924012158054705</c:v>
                </c:pt>
                <c:pt idx="657">
                  <c:v>4.9924127465857362</c:v>
                </c:pt>
                <c:pt idx="658">
                  <c:v>4.9924242424242422</c:v>
                </c:pt>
                <c:pt idx="659">
                  <c:v>4.9924357034795763</c:v>
                </c:pt>
                <c:pt idx="660">
                  <c:v>4.9924471299093653</c:v>
                </c:pt>
                <c:pt idx="661">
                  <c:v>4.9924585218702866</c:v>
                </c:pt>
                <c:pt idx="662">
                  <c:v>4.9924698795180724</c:v>
                </c:pt>
                <c:pt idx="663">
                  <c:v>4.992481203007519</c:v>
                </c:pt>
                <c:pt idx="664">
                  <c:v>4.9924924924924925</c:v>
                </c:pt>
                <c:pt idx="665">
                  <c:v>4.9925037481259373</c:v>
                </c:pt>
                <c:pt idx="666">
                  <c:v>4.9925149700598803</c:v>
                </c:pt>
                <c:pt idx="667">
                  <c:v>4.9925261584454415</c:v>
                </c:pt>
                <c:pt idx="668">
                  <c:v>4.9925373134328357</c:v>
                </c:pt>
                <c:pt idx="669">
                  <c:v>4.9925484351713862</c:v>
                </c:pt>
                <c:pt idx="670">
                  <c:v>4.9925595238095237</c:v>
                </c:pt>
                <c:pt idx="671">
                  <c:v>4.9925705794947994</c:v>
                </c:pt>
                <c:pt idx="672">
                  <c:v>4.9925816023738872</c:v>
                </c:pt>
                <c:pt idx="673">
                  <c:v>4.992592592592592</c:v>
                </c:pt>
                <c:pt idx="674">
                  <c:v>4.9926035502958586</c:v>
                </c:pt>
                <c:pt idx="675">
                  <c:v>4.9926144756277697</c:v>
                </c:pt>
                <c:pt idx="676">
                  <c:v>4.9926253687315638</c:v>
                </c:pt>
                <c:pt idx="677">
                  <c:v>4.9926362297496318</c:v>
                </c:pt>
                <c:pt idx="678">
                  <c:v>4.992647058823529</c:v>
                </c:pt>
                <c:pt idx="679">
                  <c:v>4.9926578560939792</c:v>
                </c:pt>
                <c:pt idx="680">
                  <c:v>4.9926686217008793</c:v>
                </c:pt>
                <c:pt idx="681">
                  <c:v>4.9926793557833085</c:v>
                </c:pt>
                <c:pt idx="682">
                  <c:v>4.992690058479532</c:v>
                </c:pt>
                <c:pt idx="683">
                  <c:v>4.992700729927007</c:v>
                </c:pt>
                <c:pt idx="684">
                  <c:v>4.9927113702623904</c:v>
                </c:pt>
                <c:pt idx="685">
                  <c:v>4.9927219796215425</c:v>
                </c:pt>
                <c:pt idx="686">
                  <c:v>4.9927325581395348</c:v>
                </c:pt>
                <c:pt idx="687">
                  <c:v>4.9927431059506535</c:v>
                </c:pt>
                <c:pt idx="688">
                  <c:v>4.9927536231884053</c:v>
                </c:pt>
                <c:pt idx="689">
                  <c:v>4.9927641099855276</c:v>
                </c:pt>
                <c:pt idx="690">
                  <c:v>4.9927745664739884</c:v>
                </c:pt>
                <c:pt idx="691">
                  <c:v>4.9927849927849923</c:v>
                </c:pt>
                <c:pt idx="692">
                  <c:v>4.9927953890489913</c:v>
                </c:pt>
                <c:pt idx="693">
                  <c:v>4.9928057553956835</c:v>
                </c:pt>
                <c:pt idx="694">
                  <c:v>4.9928160919540234</c:v>
                </c:pt>
                <c:pt idx="695">
                  <c:v>4.9928263988522232</c:v>
                </c:pt>
                <c:pt idx="696">
                  <c:v>4.9928366762177649</c:v>
                </c:pt>
                <c:pt idx="697">
                  <c:v>4.9928469241773961</c:v>
                </c:pt>
                <c:pt idx="698">
                  <c:v>4.9928571428571429</c:v>
                </c:pt>
                <c:pt idx="699">
                  <c:v>4.9928673323823105</c:v>
                </c:pt>
                <c:pt idx="700">
                  <c:v>4.9928774928774926</c:v>
                </c:pt>
                <c:pt idx="701">
                  <c:v>4.9928876244665723</c:v>
                </c:pt>
                <c:pt idx="702">
                  <c:v>4.9928977272727266</c:v>
                </c:pt>
                <c:pt idx="703">
                  <c:v>4.9929078014184398</c:v>
                </c:pt>
                <c:pt idx="704">
                  <c:v>4.9929178470254962</c:v>
                </c:pt>
                <c:pt idx="705">
                  <c:v>4.9929278642149928</c:v>
                </c:pt>
                <c:pt idx="706">
                  <c:v>4.9929378531073452</c:v>
                </c:pt>
                <c:pt idx="707">
                  <c:v>4.9929478138222851</c:v>
                </c:pt>
                <c:pt idx="708">
                  <c:v>4.992957746478873</c:v>
                </c:pt>
                <c:pt idx="709">
                  <c:v>4.9929676511954995</c:v>
                </c:pt>
                <c:pt idx="710">
                  <c:v>4.9929775280898872</c:v>
                </c:pt>
                <c:pt idx="711">
                  <c:v>4.9929873772791025</c:v>
                </c:pt>
                <c:pt idx="712">
                  <c:v>4.9929971988795518</c:v>
                </c:pt>
                <c:pt idx="713">
                  <c:v>4.9930069930069934</c:v>
                </c:pt>
                <c:pt idx="714">
                  <c:v>4.9930167597765358</c:v>
                </c:pt>
                <c:pt idx="715">
                  <c:v>4.9930264993026503</c:v>
                </c:pt>
                <c:pt idx="716">
                  <c:v>4.9930362116991649</c:v>
                </c:pt>
                <c:pt idx="717">
                  <c:v>4.993045897079277</c:v>
                </c:pt>
                <c:pt idx="718">
                  <c:v>4.9930555555555554</c:v>
                </c:pt>
                <c:pt idx="719">
                  <c:v>4.9930651872399441</c:v>
                </c:pt>
                <c:pt idx="720">
                  <c:v>4.9930747922437675</c:v>
                </c:pt>
                <c:pt idx="721">
                  <c:v>4.9930843706777317</c:v>
                </c:pt>
                <c:pt idx="722">
                  <c:v>4.9930939226519335</c:v>
                </c:pt>
                <c:pt idx="723">
                  <c:v>4.9931034482758623</c:v>
                </c:pt>
                <c:pt idx="724">
                  <c:v>4.9931129476584024</c:v>
                </c:pt>
                <c:pt idx="725">
                  <c:v>4.9931224209078406</c:v>
                </c:pt>
                <c:pt idx="726">
                  <c:v>4.9931318681318686</c:v>
                </c:pt>
                <c:pt idx="727">
                  <c:v>4.9931412894375864</c:v>
                </c:pt>
                <c:pt idx="728">
                  <c:v>4.993150684931507</c:v>
                </c:pt>
                <c:pt idx="729">
                  <c:v>4.9931600547195618</c:v>
                </c:pt>
                <c:pt idx="730">
                  <c:v>4.9931693989071038</c:v>
                </c:pt>
                <c:pt idx="731">
                  <c:v>4.9931787175989086</c:v>
                </c:pt>
                <c:pt idx="732">
                  <c:v>4.9931880108991828</c:v>
                </c:pt>
                <c:pt idx="733">
                  <c:v>4.9931972789115644</c:v>
                </c:pt>
                <c:pt idx="734">
                  <c:v>4.9932065217391299</c:v>
                </c:pt>
                <c:pt idx="735">
                  <c:v>4.9932157394843966</c:v>
                </c:pt>
                <c:pt idx="736">
                  <c:v>4.9932249322493227</c:v>
                </c:pt>
                <c:pt idx="737">
                  <c:v>4.993234100135318</c:v>
                </c:pt>
                <c:pt idx="738">
                  <c:v>4.993243243243243</c:v>
                </c:pt>
                <c:pt idx="739">
                  <c:v>4.9932523616734139</c:v>
                </c:pt>
                <c:pt idx="740">
                  <c:v>4.993261455525607</c:v>
                </c:pt>
                <c:pt idx="741">
                  <c:v>4.9932705248990574</c:v>
                </c:pt>
                <c:pt idx="742">
                  <c:v>4.993279569892473</c:v>
                </c:pt>
                <c:pt idx="743">
                  <c:v>4.9932885906040267</c:v>
                </c:pt>
                <c:pt idx="744">
                  <c:v>4.9932975871313676</c:v>
                </c:pt>
                <c:pt idx="745">
                  <c:v>4.9933065595716197</c:v>
                </c:pt>
                <c:pt idx="746">
                  <c:v>4.9933155080213902</c:v>
                </c:pt>
                <c:pt idx="747">
                  <c:v>4.9933244325767685</c:v>
                </c:pt>
                <c:pt idx="748">
                  <c:v>4.9933333333333332</c:v>
                </c:pt>
                <c:pt idx="749">
                  <c:v>4.9933422103861522</c:v>
                </c:pt>
                <c:pt idx="750">
                  <c:v>4.9933510638297873</c:v>
                </c:pt>
                <c:pt idx="751">
                  <c:v>4.9933598937583001</c:v>
                </c:pt>
                <c:pt idx="752">
                  <c:v>4.9933687002652523</c:v>
                </c:pt>
                <c:pt idx="753">
                  <c:v>4.9933774834437088</c:v>
                </c:pt>
                <c:pt idx="754">
                  <c:v>4.9933862433862437</c:v>
                </c:pt>
                <c:pt idx="755">
                  <c:v>4.9933949801849407</c:v>
                </c:pt>
                <c:pt idx="756">
                  <c:v>4.9934036939313984</c:v>
                </c:pt>
                <c:pt idx="757">
                  <c:v>4.9934123847167324</c:v>
                </c:pt>
                <c:pt idx="758">
                  <c:v>4.9934210526315788</c:v>
                </c:pt>
                <c:pt idx="759">
                  <c:v>4.9934296977660972</c:v>
                </c:pt>
                <c:pt idx="760">
                  <c:v>4.9934383202099735</c:v>
                </c:pt>
                <c:pt idx="761">
                  <c:v>4.9934469200524241</c:v>
                </c:pt>
                <c:pt idx="762">
                  <c:v>4.9934554973821985</c:v>
                </c:pt>
                <c:pt idx="763">
                  <c:v>4.9934640522875817</c:v>
                </c:pt>
                <c:pt idx="764">
                  <c:v>4.9934725848563968</c:v>
                </c:pt>
                <c:pt idx="765">
                  <c:v>4.9934810951760102</c:v>
                </c:pt>
                <c:pt idx="766">
                  <c:v>4.993489583333333</c:v>
                </c:pt>
                <c:pt idx="767">
                  <c:v>4.9934980494148249</c:v>
                </c:pt>
                <c:pt idx="768">
                  <c:v>4.9935064935064934</c:v>
                </c:pt>
                <c:pt idx="769">
                  <c:v>4.993514915693904</c:v>
                </c:pt>
                <c:pt idx="770">
                  <c:v>4.9935233160621761</c:v>
                </c:pt>
                <c:pt idx="771">
                  <c:v>4.9935316946959896</c:v>
                </c:pt>
                <c:pt idx="772">
                  <c:v>4.9935400516795863</c:v>
                </c:pt>
                <c:pt idx="773">
                  <c:v>4.9935483870967738</c:v>
                </c:pt>
                <c:pt idx="774">
                  <c:v>4.9935567010309274</c:v>
                </c:pt>
                <c:pt idx="775">
                  <c:v>4.9935649935649931</c:v>
                </c:pt>
                <c:pt idx="776">
                  <c:v>4.9935732647814914</c:v>
                </c:pt>
                <c:pt idx="777">
                  <c:v>4.993581514762516</c:v>
                </c:pt>
                <c:pt idx="778">
                  <c:v>4.9935897435897436</c:v>
                </c:pt>
                <c:pt idx="779">
                  <c:v>4.9935979513444302</c:v>
                </c:pt>
                <c:pt idx="780">
                  <c:v>4.9936061381074168</c:v>
                </c:pt>
                <c:pt idx="781">
                  <c:v>4.9936143039591316</c:v>
                </c:pt>
                <c:pt idx="782">
                  <c:v>4.9936224489795915</c:v>
                </c:pt>
                <c:pt idx="783">
                  <c:v>4.9936305732484074</c:v>
                </c:pt>
                <c:pt idx="784">
                  <c:v>4.9936386768447836</c:v>
                </c:pt>
                <c:pt idx="785">
                  <c:v>4.9936467598475218</c:v>
                </c:pt>
                <c:pt idx="786">
                  <c:v>4.9936548223350252</c:v>
                </c:pt>
                <c:pt idx="787">
                  <c:v>4.9936628643852981</c:v>
                </c:pt>
                <c:pt idx="788">
                  <c:v>4.9936708860759493</c:v>
                </c:pt>
                <c:pt idx="789">
                  <c:v>4.9936788874841973</c:v>
                </c:pt>
                <c:pt idx="790">
                  <c:v>4.9936868686868685</c:v>
                </c:pt>
                <c:pt idx="791">
                  <c:v>4.9936948297604031</c:v>
                </c:pt>
                <c:pt idx="792">
                  <c:v>4.9937027707808559</c:v>
                </c:pt>
                <c:pt idx="793">
                  <c:v>4.9937106918238996</c:v>
                </c:pt>
                <c:pt idx="794">
                  <c:v>4.9937185929648242</c:v>
                </c:pt>
                <c:pt idx="795">
                  <c:v>4.993726474278545</c:v>
                </c:pt>
                <c:pt idx="796">
                  <c:v>4.9937343358395996</c:v>
                </c:pt>
                <c:pt idx="797">
                  <c:v>4.9937421777221527</c:v>
                </c:pt>
                <c:pt idx="798">
                  <c:v>4.9937500000000004</c:v>
                </c:pt>
                <c:pt idx="799">
                  <c:v>4.9937578027465666</c:v>
                </c:pt>
                <c:pt idx="800">
                  <c:v>4.9937655860349128</c:v>
                </c:pt>
                <c:pt idx="801">
                  <c:v>4.993773349937733</c:v>
                </c:pt>
                <c:pt idx="802">
                  <c:v>4.9937810945273631</c:v>
                </c:pt>
                <c:pt idx="803">
                  <c:v>4.9937888198757765</c:v>
                </c:pt>
                <c:pt idx="804">
                  <c:v>4.9937965260545907</c:v>
                </c:pt>
                <c:pt idx="805">
                  <c:v>4.9938042131350677</c:v>
                </c:pt>
                <c:pt idx="806">
                  <c:v>4.9938118811881189</c:v>
                </c:pt>
                <c:pt idx="807">
                  <c:v>4.9938195302843011</c:v>
                </c:pt>
                <c:pt idx="808">
                  <c:v>4.9938271604938276</c:v>
                </c:pt>
                <c:pt idx="809">
                  <c:v>4.9938347718865597</c:v>
                </c:pt>
                <c:pt idx="810">
                  <c:v>4.9938423645320196</c:v>
                </c:pt>
                <c:pt idx="811">
                  <c:v>4.9938499384993849</c:v>
                </c:pt>
                <c:pt idx="812">
                  <c:v>4.9938574938574938</c:v>
                </c:pt>
                <c:pt idx="813">
                  <c:v>4.9938650306748471</c:v>
                </c:pt>
                <c:pt idx="814">
                  <c:v>4.9938725490196081</c:v>
                </c:pt>
                <c:pt idx="815">
                  <c:v>4.9938800489596087</c:v>
                </c:pt>
                <c:pt idx="816">
                  <c:v>4.9938875305623469</c:v>
                </c:pt>
                <c:pt idx="817">
                  <c:v>4.9938949938949939</c:v>
                </c:pt>
                <c:pt idx="818">
                  <c:v>4.9939024390243905</c:v>
                </c:pt>
                <c:pt idx="819">
                  <c:v>4.9939098660170522</c:v>
                </c:pt>
                <c:pt idx="820">
                  <c:v>4.9939172749391725</c:v>
                </c:pt>
                <c:pt idx="821">
                  <c:v>4.9939246658566221</c:v>
                </c:pt>
                <c:pt idx="822">
                  <c:v>4.9939320388349513</c:v>
                </c:pt>
                <c:pt idx="823">
                  <c:v>4.9939393939393941</c:v>
                </c:pt>
                <c:pt idx="824">
                  <c:v>4.9939467312348667</c:v>
                </c:pt>
                <c:pt idx="825">
                  <c:v>4.9939540507859732</c:v>
                </c:pt>
                <c:pt idx="826">
                  <c:v>4.9939613526570046</c:v>
                </c:pt>
                <c:pt idx="827">
                  <c:v>4.9939686369119425</c:v>
                </c:pt>
                <c:pt idx="828">
                  <c:v>4.9939759036144578</c:v>
                </c:pt>
                <c:pt idx="829">
                  <c:v>4.9939831528279184</c:v>
                </c:pt>
                <c:pt idx="830">
                  <c:v>4.9939903846153841</c:v>
                </c:pt>
                <c:pt idx="831">
                  <c:v>4.9939975990396155</c:v>
                </c:pt>
                <c:pt idx="832">
                  <c:v>4.99400479616307</c:v>
                </c:pt>
                <c:pt idx="833">
                  <c:v>4.9940119760479043</c:v>
                </c:pt>
                <c:pt idx="834">
                  <c:v>4.9940191387559807</c:v>
                </c:pt>
                <c:pt idx="835">
                  <c:v>4.9940262843488643</c:v>
                </c:pt>
                <c:pt idx="836">
                  <c:v>4.9940334128878288</c:v>
                </c:pt>
                <c:pt idx="837">
                  <c:v>4.9940405244338502</c:v>
                </c:pt>
                <c:pt idx="838">
                  <c:v>4.9940476190476186</c:v>
                </c:pt>
                <c:pt idx="839">
                  <c:v>4.9940546967895365</c:v>
                </c:pt>
                <c:pt idx="840">
                  <c:v>4.9940617577197148</c:v>
                </c:pt>
                <c:pt idx="841">
                  <c:v>4.9940688018979831</c:v>
                </c:pt>
                <c:pt idx="842">
                  <c:v>4.9940758293838865</c:v>
                </c:pt>
                <c:pt idx="843">
                  <c:v>4.9940828402366861</c:v>
                </c:pt>
                <c:pt idx="844">
                  <c:v>4.9940898345153668</c:v>
                </c:pt>
                <c:pt idx="845">
                  <c:v>4.9940968122786309</c:v>
                </c:pt>
                <c:pt idx="846">
                  <c:v>4.9941037735849054</c:v>
                </c:pt>
                <c:pt idx="847">
                  <c:v>4.9941107184923439</c:v>
                </c:pt>
                <c:pt idx="848">
                  <c:v>4.9941176470588236</c:v>
                </c:pt>
                <c:pt idx="849">
                  <c:v>4.9941245593419508</c:v>
                </c:pt>
                <c:pt idx="850">
                  <c:v>4.994131455399061</c:v>
                </c:pt>
                <c:pt idx="851">
                  <c:v>4.9941383352872215</c:v>
                </c:pt>
                <c:pt idx="852">
                  <c:v>4.9941451990632322</c:v>
                </c:pt>
                <c:pt idx="853">
                  <c:v>4.9941520467836256</c:v>
                </c:pt>
                <c:pt idx="854">
                  <c:v>4.9941588785046731</c:v>
                </c:pt>
                <c:pt idx="855">
                  <c:v>4.9941656942823807</c:v>
                </c:pt>
                <c:pt idx="856">
                  <c:v>4.9941724941724939</c:v>
                </c:pt>
                <c:pt idx="857">
                  <c:v>4.9941792782305008</c:v>
                </c:pt>
                <c:pt idx="858">
                  <c:v>4.9941860465116275</c:v>
                </c:pt>
                <c:pt idx="859">
                  <c:v>4.9941927990708477</c:v>
                </c:pt>
                <c:pt idx="860">
                  <c:v>4.9941995359628768</c:v>
                </c:pt>
                <c:pt idx="861">
                  <c:v>4.9942062572421788</c:v>
                </c:pt>
                <c:pt idx="862">
                  <c:v>4.9942129629629628</c:v>
                </c:pt>
                <c:pt idx="863">
                  <c:v>4.99421965317919</c:v>
                </c:pt>
                <c:pt idx="864">
                  <c:v>4.9942263279445722</c:v>
                </c:pt>
                <c:pt idx="865">
                  <c:v>4.9942329873125715</c:v>
                </c:pt>
                <c:pt idx="866">
                  <c:v>4.9942396313364057</c:v>
                </c:pt>
                <c:pt idx="867">
                  <c:v>4.9942462600690449</c:v>
                </c:pt>
                <c:pt idx="868">
                  <c:v>4.9942528735632186</c:v>
                </c:pt>
                <c:pt idx="869">
                  <c:v>4.9942594718714126</c:v>
                </c:pt>
                <c:pt idx="870">
                  <c:v>4.9942660550458715</c:v>
                </c:pt>
                <c:pt idx="871">
                  <c:v>4.9942726231386025</c:v>
                </c:pt>
                <c:pt idx="872">
                  <c:v>4.9942791762013723</c:v>
                </c:pt>
                <c:pt idx="873">
                  <c:v>4.9942857142857147</c:v>
                </c:pt>
                <c:pt idx="874">
                  <c:v>4.9942922374429219</c:v>
                </c:pt>
                <c:pt idx="875">
                  <c:v>4.9942987457240591</c:v>
                </c:pt>
                <c:pt idx="876">
                  <c:v>4.9943052391799538</c:v>
                </c:pt>
                <c:pt idx="877">
                  <c:v>4.9943117178612058</c:v>
                </c:pt>
                <c:pt idx="878">
                  <c:v>4.9943181818181817</c:v>
                </c:pt>
                <c:pt idx="879">
                  <c:v>4.994324631101021</c:v>
                </c:pt>
                <c:pt idx="880">
                  <c:v>4.9943310657596376</c:v>
                </c:pt>
                <c:pt idx="881">
                  <c:v>4.9943374858437144</c:v>
                </c:pt>
                <c:pt idx="882">
                  <c:v>4.994343891402715</c:v>
                </c:pt>
                <c:pt idx="883">
                  <c:v>4.9943502824858763</c:v>
                </c:pt>
                <c:pt idx="884">
                  <c:v>4.9943566591422126</c:v>
                </c:pt>
                <c:pt idx="885">
                  <c:v>4.9943630214205186</c:v>
                </c:pt>
                <c:pt idx="886">
                  <c:v>4.9943693693693696</c:v>
                </c:pt>
                <c:pt idx="887">
                  <c:v>4.9943757030371208</c:v>
                </c:pt>
                <c:pt idx="888">
                  <c:v>4.9943820224719095</c:v>
                </c:pt>
                <c:pt idx="889">
                  <c:v>4.9943883277216612</c:v>
                </c:pt>
                <c:pt idx="890">
                  <c:v>4.9943946188340806</c:v>
                </c:pt>
                <c:pt idx="891">
                  <c:v>4.9944008958566624</c:v>
                </c:pt>
                <c:pt idx="892">
                  <c:v>4.9944071588366885</c:v>
                </c:pt>
                <c:pt idx="893">
                  <c:v>4.994413407821229</c:v>
                </c:pt>
                <c:pt idx="894">
                  <c:v>4.9944196428571432</c:v>
                </c:pt>
                <c:pt idx="895">
                  <c:v>4.9944258639910819</c:v>
                </c:pt>
                <c:pt idx="896">
                  <c:v>4.9944320712694878</c:v>
                </c:pt>
                <c:pt idx="897">
                  <c:v>4.9944382647385979</c:v>
                </c:pt>
                <c:pt idx="898">
                  <c:v>4.9944444444444445</c:v>
                </c:pt>
                <c:pt idx="899">
                  <c:v>4.9944506104328523</c:v>
                </c:pt>
                <c:pt idx="900">
                  <c:v>4.9944567627494454</c:v>
                </c:pt>
                <c:pt idx="901">
                  <c:v>4.994462901439646</c:v>
                </c:pt>
                <c:pt idx="902">
                  <c:v>4.9944690265486722</c:v>
                </c:pt>
                <c:pt idx="903">
                  <c:v>4.9944751381215466</c:v>
                </c:pt>
                <c:pt idx="904">
                  <c:v>4.9944812362030904</c:v>
                </c:pt>
                <c:pt idx="905">
                  <c:v>4.9944873208379272</c:v>
                </c:pt>
                <c:pt idx="906">
                  <c:v>4.9944933920704848</c:v>
                </c:pt>
                <c:pt idx="907">
                  <c:v>4.9944994499449944</c:v>
                </c:pt>
                <c:pt idx="908">
                  <c:v>4.9945054945054945</c:v>
                </c:pt>
                <c:pt idx="909">
                  <c:v>4.9945115257958292</c:v>
                </c:pt>
                <c:pt idx="910">
                  <c:v>4.994517543859649</c:v>
                </c:pt>
                <c:pt idx="911">
                  <c:v>4.9945235487404158</c:v>
                </c:pt>
                <c:pt idx="912">
                  <c:v>4.9945295404814001</c:v>
                </c:pt>
                <c:pt idx="913">
                  <c:v>4.9945355191256828</c:v>
                </c:pt>
                <c:pt idx="914">
                  <c:v>4.9945414847161569</c:v>
                </c:pt>
                <c:pt idx="915">
                  <c:v>4.9945474372955285</c:v>
                </c:pt>
                <c:pt idx="916">
                  <c:v>4.9945533769063184</c:v>
                </c:pt>
                <c:pt idx="917">
                  <c:v>4.9945593035908598</c:v>
                </c:pt>
                <c:pt idx="918">
                  <c:v>4.9945652173913038</c:v>
                </c:pt>
                <c:pt idx="919">
                  <c:v>4.9945711183496204</c:v>
                </c:pt>
                <c:pt idx="920">
                  <c:v>4.9945770065075923</c:v>
                </c:pt>
                <c:pt idx="921">
                  <c:v>4.9945828819068252</c:v>
                </c:pt>
                <c:pt idx="922">
                  <c:v>4.9945887445887447</c:v>
                </c:pt>
                <c:pt idx="923">
                  <c:v>4.9945945945945951</c:v>
                </c:pt>
                <c:pt idx="924">
                  <c:v>4.9946004319654431</c:v>
                </c:pt>
                <c:pt idx="925">
                  <c:v>4.9946062567421787</c:v>
                </c:pt>
                <c:pt idx="926">
                  <c:v>4.9946120689655169</c:v>
                </c:pt>
                <c:pt idx="927">
                  <c:v>4.9946178686759959</c:v>
                </c:pt>
                <c:pt idx="928">
                  <c:v>4.9946236559139781</c:v>
                </c:pt>
                <c:pt idx="929">
                  <c:v>4.9946294307196561</c:v>
                </c:pt>
                <c:pt idx="930">
                  <c:v>4.994635193133047</c:v>
                </c:pt>
                <c:pt idx="931">
                  <c:v>4.994640943193998</c:v>
                </c:pt>
                <c:pt idx="932">
                  <c:v>4.9946466809421839</c:v>
                </c:pt>
                <c:pt idx="933">
                  <c:v>4.9946524064171118</c:v>
                </c:pt>
                <c:pt idx="934">
                  <c:v>4.9946581196581192</c:v>
                </c:pt>
                <c:pt idx="935">
                  <c:v>4.9946638207043756</c:v>
                </c:pt>
                <c:pt idx="936">
                  <c:v>4.9946695095948828</c:v>
                </c:pt>
                <c:pt idx="937">
                  <c:v>4.9946751863684771</c:v>
                </c:pt>
                <c:pt idx="938">
                  <c:v>4.9946808510638299</c:v>
                </c:pt>
                <c:pt idx="939">
                  <c:v>4.9946865037194481</c:v>
                </c:pt>
                <c:pt idx="940">
                  <c:v>4.9946921443736727</c:v>
                </c:pt>
                <c:pt idx="941">
                  <c:v>4.9946977730646873</c:v>
                </c:pt>
                <c:pt idx="942">
                  <c:v>4.9947033898305087</c:v>
                </c:pt>
                <c:pt idx="943">
                  <c:v>4.9947089947089944</c:v>
                </c:pt>
                <c:pt idx="944">
                  <c:v>4.9947145877378434</c:v>
                </c:pt>
                <c:pt idx="945">
                  <c:v>4.9947201689545935</c:v>
                </c:pt>
                <c:pt idx="946">
                  <c:v>4.9947257383966246</c:v>
                </c:pt>
                <c:pt idx="947">
                  <c:v>4.9947312961011594</c:v>
                </c:pt>
                <c:pt idx="948">
                  <c:v>4.9947368421052634</c:v>
                </c:pt>
                <c:pt idx="949">
                  <c:v>4.9947423764458465</c:v>
                </c:pt>
                <c:pt idx="950">
                  <c:v>4.9947478991596643</c:v>
                </c:pt>
                <c:pt idx="951">
                  <c:v>4.994753410283316</c:v>
                </c:pt>
                <c:pt idx="952">
                  <c:v>4.9947589098532497</c:v>
                </c:pt>
                <c:pt idx="953">
                  <c:v>4.994764397905759</c:v>
                </c:pt>
                <c:pt idx="954">
                  <c:v>4.9947698744769875</c:v>
                </c:pt>
                <c:pt idx="955">
                  <c:v>4.994775339602926</c:v>
                </c:pt>
                <c:pt idx="956">
                  <c:v>4.9947807933194159</c:v>
                </c:pt>
                <c:pt idx="957">
                  <c:v>4.994786235662148</c:v>
                </c:pt>
                <c:pt idx="958">
                  <c:v>4.9947916666666661</c:v>
                </c:pt>
                <c:pt idx="959">
                  <c:v>4.9947970863683659</c:v>
                </c:pt>
                <c:pt idx="960">
                  <c:v>4.9948024948024949</c:v>
                </c:pt>
                <c:pt idx="961">
                  <c:v>4.9948078920041539</c:v>
                </c:pt>
                <c:pt idx="962">
                  <c:v>4.9948132780082988</c:v>
                </c:pt>
                <c:pt idx="963">
                  <c:v>4.9948186528497409</c:v>
                </c:pt>
                <c:pt idx="964">
                  <c:v>4.9948240165631468</c:v>
                </c:pt>
                <c:pt idx="965">
                  <c:v>4.9948293691830408</c:v>
                </c:pt>
                <c:pt idx="966">
                  <c:v>4.9948347107438016</c:v>
                </c:pt>
                <c:pt idx="967">
                  <c:v>4.9948400412796694</c:v>
                </c:pt>
                <c:pt idx="968">
                  <c:v>4.9948453608247423</c:v>
                </c:pt>
                <c:pt idx="969">
                  <c:v>4.9948506694129762</c:v>
                </c:pt>
                <c:pt idx="970">
                  <c:v>4.9948559670781894</c:v>
                </c:pt>
                <c:pt idx="971">
                  <c:v>4.9948612538540598</c:v>
                </c:pt>
                <c:pt idx="972">
                  <c:v>4.9948665297741277</c:v>
                </c:pt>
                <c:pt idx="973">
                  <c:v>4.9948717948717949</c:v>
                </c:pt>
                <c:pt idx="974">
                  <c:v>4.994877049180328</c:v>
                </c:pt>
                <c:pt idx="975">
                  <c:v>4.9948822927328553</c:v>
                </c:pt>
                <c:pt idx="976">
                  <c:v>4.9948875255623717</c:v>
                </c:pt>
                <c:pt idx="977">
                  <c:v>4.9948927477017362</c:v>
                </c:pt>
                <c:pt idx="978">
                  <c:v>4.9948979591836737</c:v>
                </c:pt>
                <c:pt idx="979">
                  <c:v>4.9949031600407743</c:v>
                </c:pt>
                <c:pt idx="980">
                  <c:v>4.994908350305499</c:v>
                </c:pt>
                <c:pt idx="981">
                  <c:v>4.994913530010173</c:v>
                </c:pt>
                <c:pt idx="982">
                  <c:v>4.9949186991869921</c:v>
                </c:pt>
                <c:pt idx="983">
                  <c:v>4.9949238578680202</c:v>
                </c:pt>
                <c:pt idx="984">
                  <c:v>4.9949290060851927</c:v>
                </c:pt>
                <c:pt idx="985">
                  <c:v>4.9949341438703145</c:v>
                </c:pt>
                <c:pt idx="986">
                  <c:v>4.9949392712550607</c:v>
                </c:pt>
                <c:pt idx="987">
                  <c:v>4.994944388270981</c:v>
                </c:pt>
                <c:pt idx="988">
                  <c:v>4.9949494949494948</c:v>
                </c:pt>
                <c:pt idx="989">
                  <c:v>4.9949545913218971</c:v>
                </c:pt>
                <c:pt idx="990">
                  <c:v>4.994959677419355</c:v>
                </c:pt>
                <c:pt idx="991">
                  <c:v>4.9949647532729102</c:v>
                </c:pt>
                <c:pt idx="992">
                  <c:v>4.9949698189134812</c:v>
                </c:pt>
                <c:pt idx="993">
                  <c:v>4.9949748743718594</c:v>
                </c:pt>
                <c:pt idx="994">
                  <c:v>4.9949799196787144</c:v>
                </c:pt>
                <c:pt idx="995">
                  <c:v>4.9949849548645933</c:v>
                </c:pt>
                <c:pt idx="996">
                  <c:v>4.9949899799599198</c:v>
                </c:pt>
                <c:pt idx="997">
                  <c:v>4.994994994994995</c:v>
                </c:pt>
                <c:pt idx="998">
                  <c:v>4.9950000000000001</c:v>
                </c:pt>
                <c:pt idx="999">
                  <c:v>4.9950049950049955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AA-47B5-80DF-96C46B80F6F6}"/>
            </c:ext>
          </c:extLst>
        </c:ser>
        <c:ser>
          <c:idx val="1"/>
          <c:order val="1"/>
          <c:tx>
            <c:strRef>
              <c:f>Sheet1!$K$1</c:f>
              <c:strCache>
                <c:ptCount val="1"/>
                <c:pt idx="0">
                  <c:v>Vout (R1=1kΩ) 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Sheet1!$K$2:$K$1119</c:f>
              <c:numCache>
                <c:formatCode>General</c:formatCode>
                <c:ptCount val="1118"/>
                <c:pt idx="0">
                  <c:v>0.45454545454545459</c:v>
                </c:pt>
                <c:pt idx="1">
                  <c:v>0.83333333333333326</c:v>
                </c:pt>
                <c:pt idx="2">
                  <c:v>1.153846153846154</c:v>
                </c:pt>
                <c:pt idx="3">
                  <c:v>1.4285714285714284</c:v>
                </c:pt>
                <c:pt idx="4">
                  <c:v>1.6666666666666665</c:v>
                </c:pt>
                <c:pt idx="5">
                  <c:v>1.875</c:v>
                </c:pt>
                <c:pt idx="6">
                  <c:v>2.0588235294117645</c:v>
                </c:pt>
                <c:pt idx="7">
                  <c:v>2.2222222222222223</c:v>
                </c:pt>
                <c:pt idx="8">
                  <c:v>2.3684210526315788</c:v>
                </c:pt>
                <c:pt idx="9">
                  <c:v>2.5</c:v>
                </c:pt>
                <c:pt idx="10">
                  <c:v>2.6190476190476191</c:v>
                </c:pt>
                <c:pt idx="11">
                  <c:v>2.7272727272727271</c:v>
                </c:pt>
                <c:pt idx="12">
                  <c:v>2.8260869565217388</c:v>
                </c:pt>
                <c:pt idx="13">
                  <c:v>2.916666666666667</c:v>
                </c:pt>
                <c:pt idx="14">
                  <c:v>3</c:v>
                </c:pt>
                <c:pt idx="15">
                  <c:v>3.0769230769230771</c:v>
                </c:pt>
                <c:pt idx="16">
                  <c:v>3.1481481481481484</c:v>
                </c:pt>
                <c:pt idx="17">
                  <c:v>3.2142857142857144</c:v>
                </c:pt>
                <c:pt idx="18">
                  <c:v>3.2758620689655169</c:v>
                </c:pt>
                <c:pt idx="19">
                  <c:v>3.333333333333333</c:v>
                </c:pt>
                <c:pt idx="20">
                  <c:v>3.387096774193548</c:v>
                </c:pt>
                <c:pt idx="21">
                  <c:v>3.4375</c:v>
                </c:pt>
                <c:pt idx="22">
                  <c:v>3.4848484848484853</c:v>
                </c:pt>
                <c:pt idx="23">
                  <c:v>3.5294117647058827</c:v>
                </c:pt>
                <c:pt idx="24">
                  <c:v>3.5714285714285716</c:v>
                </c:pt>
                <c:pt idx="25">
                  <c:v>3.6111111111111112</c:v>
                </c:pt>
                <c:pt idx="26">
                  <c:v>3.6486486486486487</c:v>
                </c:pt>
                <c:pt idx="27">
                  <c:v>3.6842105263157894</c:v>
                </c:pt>
                <c:pt idx="28">
                  <c:v>3.7179487179487181</c:v>
                </c:pt>
                <c:pt idx="29">
                  <c:v>3.75</c:v>
                </c:pt>
                <c:pt idx="30">
                  <c:v>3.7804878048780486</c:v>
                </c:pt>
                <c:pt idx="31">
                  <c:v>3.8095238095238093</c:v>
                </c:pt>
                <c:pt idx="32">
                  <c:v>3.8372093023255816</c:v>
                </c:pt>
                <c:pt idx="33">
                  <c:v>3.8636363636363633</c:v>
                </c:pt>
                <c:pt idx="34">
                  <c:v>3.8888888888888888</c:v>
                </c:pt>
                <c:pt idx="35">
                  <c:v>3.9130434782608696</c:v>
                </c:pt>
                <c:pt idx="36">
                  <c:v>3.9361702127659575</c:v>
                </c:pt>
                <c:pt idx="37">
                  <c:v>3.958333333333333</c:v>
                </c:pt>
                <c:pt idx="38">
                  <c:v>3.9795918367346941</c:v>
                </c:pt>
                <c:pt idx="39">
                  <c:v>4</c:v>
                </c:pt>
                <c:pt idx="40">
                  <c:v>4.0196078431372548</c:v>
                </c:pt>
                <c:pt idx="41">
                  <c:v>4.0384615384615383</c:v>
                </c:pt>
                <c:pt idx="42">
                  <c:v>4.0566037735849054</c:v>
                </c:pt>
                <c:pt idx="43">
                  <c:v>4.0740740740740735</c:v>
                </c:pt>
                <c:pt idx="44">
                  <c:v>4.0909090909090908</c:v>
                </c:pt>
                <c:pt idx="45">
                  <c:v>4.1071428571428568</c:v>
                </c:pt>
                <c:pt idx="46">
                  <c:v>4.1228070175438596</c:v>
                </c:pt>
                <c:pt idx="47">
                  <c:v>4.1379310344827589</c:v>
                </c:pt>
                <c:pt idx="48">
                  <c:v>4.1525423728813564</c:v>
                </c:pt>
                <c:pt idx="49">
                  <c:v>4.166666666666667</c:v>
                </c:pt>
                <c:pt idx="50">
                  <c:v>4.1803278688524594</c:v>
                </c:pt>
                <c:pt idx="51">
                  <c:v>4.193548387096774</c:v>
                </c:pt>
                <c:pt idx="52">
                  <c:v>4.2063492063492065</c:v>
                </c:pt>
                <c:pt idx="53">
                  <c:v>4.21875</c:v>
                </c:pt>
                <c:pt idx="54">
                  <c:v>4.2307692307692308</c:v>
                </c:pt>
                <c:pt idx="55">
                  <c:v>4.2424242424242422</c:v>
                </c:pt>
                <c:pt idx="56">
                  <c:v>4.2537313432835822</c:v>
                </c:pt>
                <c:pt idx="57">
                  <c:v>4.2647058823529411</c:v>
                </c:pt>
                <c:pt idx="58">
                  <c:v>4.27536231884058</c:v>
                </c:pt>
                <c:pt idx="59">
                  <c:v>4.2857142857142856</c:v>
                </c:pt>
                <c:pt idx="60">
                  <c:v>4.295774647887324</c:v>
                </c:pt>
                <c:pt idx="61">
                  <c:v>4.3055555555555554</c:v>
                </c:pt>
                <c:pt idx="62">
                  <c:v>4.3150684931506849</c:v>
                </c:pt>
                <c:pt idx="63">
                  <c:v>4.3243243243243246</c:v>
                </c:pt>
                <c:pt idx="64">
                  <c:v>4.3333333333333339</c:v>
                </c:pt>
                <c:pt idx="65">
                  <c:v>4.3421052631578947</c:v>
                </c:pt>
                <c:pt idx="66">
                  <c:v>4.3506493506493502</c:v>
                </c:pt>
                <c:pt idx="67">
                  <c:v>4.3589743589743595</c:v>
                </c:pt>
                <c:pt idx="68">
                  <c:v>4.3670886075949369</c:v>
                </c:pt>
                <c:pt idx="69">
                  <c:v>4.375</c:v>
                </c:pt>
                <c:pt idx="70">
                  <c:v>4.382716049382716</c:v>
                </c:pt>
                <c:pt idx="71">
                  <c:v>4.3902439024390247</c:v>
                </c:pt>
                <c:pt idx="72">
                  <c:v>4.3975903614457827</c:v>
                </c:pt>
                <c:pt idx="73">
                  <c:v>4.4047619047619051</c:v>
                </c:pt>
                <c:pt idx="74">
                  <c:v>4.4117647058823533</c:v>
                </c:pt>
                <c:pt idx="75">
                  <c:v>4.4186046511627906</c:v>
                </c:pt>
                <c:pt idx="76">
                  <c:v>4.4252873563218396</c:v>
                </c:pt>
                <c:pt idx="77">
                  <c:v>4.4318181818181817</c:v>
                </c:pt>
                <c:pt idx="78">
                  <c:v>4.4382022471910112</c:v>
                </c:pt>
                <c:pt idx="79">
                  <c:v>4.4444444444444446</c:v>
                </c:pt>
                <c:pt idx="80">
                  <c:v>4.4505494505494507</c:v>
                </c:pt>
                <c:pt idx="81">
                  <c:v>4.4565217391304346</c:v>
                </c:pt>
                <c:pt idx="82">
                  <c:v>4.4623655913978491</c:v>
                </c:pt>
                <c:pt idx="83">
                  <c:v>4.4680851063829783</c:v>
                </c:pt>
                <c:pt idx="84">
                  <c:v>4.4736842105263159</c:v>
                </c:pt>
                <c:pt idx="85">
                  <c:v>4.479166666666667</c:v>
                </c:pt>
                <c:pt idx="86">
                  <c:v>4.4845360824742269</c:v>
                </c:pt>
                <c:pt idx="87">
                  <c:v>4.4897959183673466</c:v>
                </c:pt>
                <c:pt idx="88">
                  <c:v>4.4949494949494948</c:v>
                </c:pt>
                <c:pt idx="89">
                  <c:v>4.5</c:v>
                </c:pt>
                <c:pt idx="90">
                  <c:v>4.5049504950495054</c:v>
                </c:pt>
                <c:pt idx="91">
                  <c:v>4.5098039215686274</c:v>
                </c:pt>
                <c:pt idx="92">
                  <c:v>4.5145631067961167</c:v>
                </c:pt>
                <c:pt idx="93">
                  <c:v>4.5192307692307692</c:v>
                </c:pt>
                <c:pt idx="94">
                  <c:v>4.5238095238095237</c:v>
                </c:pt>
                <c:pt idx="95">
                  <c:v>4.5283018867924527</c:v>
                </c:pt>
                <c:pt idx="96">
                  <c:v>4.5327102803738315</c:v>
                </c:pt>
                <c:pt idx="97">
                  <c:v>4.5370370370370372</c:v>
                </c:pt>
                <c:pt idx="98">
                  <c:v>4.5412844036697244</c:v>
                </c:pt>
                <c:pt idx="99">
                  <c:v>4.545454545454545</c:v>
                </c:pt>
                <c:pt idx="100">
                  <c:v>4.5495495495495497</c:v>
                </c:pt>
                <c:pt idx="101">
                  <c:v>4.5535714285714288</c:v>
                </c:pt>
                <c:pt idx="102">
                  <c:v>4.5575221238938051</c:v>
                </c:pt>
                <c:pt idx="103">
                  <c:v>4.5614035087719298</c:v>
                </c:pt>
                <c:pt idx="104">
                  <c:v>4.5652173913043477</c:v>
                </c:pt>
                <c:pt idx="105">
                  <c:v>4.5689655172413799</c:v>
                </c:pt>
                <c:pt idx="106">
                  <c:v>4.5726495726495724</c:v>
                </c:pt>
                <c:pt idx="107">
                  <c:v>4.5762711864406782</c:v>
                </c:pt>
                <c:pt idx="108">
                  <c:v>4.579831932773109</c:v>
                </c:pt>
                <c:pt idx="109">
                  <c:v>4.583333333333333</c:v>
                </c:pt>
                <c:pt idx="110">
                  <c:v>4.5867768595041323</c:v>
                </c:pt>
                <c:pt idx="111">
                  <c:v>4.5901639344262293</c:v>
                </c:pt>
                <c:pt idx="112">
                  <c:v>4.5934959349593498</c:v>
                </c:pt>
                <c:pt idx="113">
                  <c:v>4.596774193548387</c:v>
                </c:pt>
                <c:pt idx="114">
                  <c:v>4.6000000000000005</c:v>
                </c:pt>
                <c:pt idx="115">
                  <c:v>4.6031746031746028</c:v>
                </c:pt>
                <c:pt idx="116">
                  <c:v>4.606299212598425</c:v>
                </c:pt>
                <c:pt idx="117">
                  <c:v>4.609375</c:v>
                </c:pt>
                <c:pt idx="118">
                  <c:v>4.612403100775194</c:v>
                </c:pt>
                <c:pt idx="119">
                  <c:v>4.6153846153846159</c:v>
                </c:pt>
                <c:pt idx="120">
                  <c:v>4.6183206106870225</c:v>
                </c:pt>
                <c:pt idx="121">
                  <c:v>4.6212121212121211</c:v>
                </c:pt>
                <c:pt idx="122">
                  <c:v>4.6240601503759402</c:v>
                </c:pt>
                <c:pt idx="123">
                  <c:v>4.6268656716417915</c:v>
                </c:pt>
                <c:pt idx="124">
                  <c:v>4.6296296296296298</c:v>
                </c:pt>
                <c:pt idx="125">
                  <c:v>4.632352941176471</c:v>
                </c:pt>
                <c:pt idx="126">
                  <c:v>4.6350364963503647</c:v>
                </c:pt>
                <c:pt idx="127">
                  <c:v>4.63768115942029</c:v>
                </c:pt>
                <c:pt idx="128">
                  <c:v>4.6402877697841731</c:v>
                </c:pt>
                <c:pt idx="129">
                  <c:v>4.6428571428571432</c:v>
                </c:pt>
                <c:pt idx="130">
                  <c:v>4.6453900709219855</c:v>
                </c:pt>
                <c:pt idx="131">
                  <c:v>4.647887323943662</c:v>
                </c:pt>
                <c:pt idx="132">
                  <c:v>4.6503496503496509</c:v>
                </c:pt>
                <c:pt idx="133">
                  <c:v>4.6527777777777777</c:v>
                </c:pt>
                <c:pt idx="134">
                  <c:v>4.6551724137931032</c:v>
                </c:pt>
                <c:pt idx="135">
                  <c:v>4.6575342465753424</c:v>
                </c:pt>
                <c:pt idx="136">
                  <c:v>4.6598639455782314</c:v>
                </c:pt>
                <c:pt idx="137">
                  <c:v>4.6621621621621623</c:v>
                </c:pt>
                <c:pt idx="138">
                  <c:v>4.6644295302013425</c:v>
                </c:pt>
                <c:pt idx="139">
                  <c:v>4.666666666666667</c:v>
                </c:pt>
                <c:pt idx="140">
                  <c:v>4.6688741721854301</c:v>
                </c:pt>
                <c:pt idx="141">
                  <c:v>4.6710526315789478</c:v>
                </c:pt>
                <c:pt idx="142">
                  <c:v>4.6732026143790852</c:v>
                </c:pt>
                <c:pt idx="143">
                  <c:v>4.6753246753246751</c:v>
                </c:pt>
                <c:pt idx="144">
                  <c:v>4.6774193548387091</c:v>
                </c:pt>
                <c:pt idx="145">
                  <c:v>4.6794871794871797</c:v>
                </c:pt>
                <c:pt idx="146">
                  <c:v>4.6815286624203818</c:v>
                </c:pt>
                <c:pt idx="147">
                  <c:v>4.6835443037974684</c:v>
                </c:pt>
                <c:pt idx="148">
                  <c:v>4.6855345911949691</c:v>
                </c:pt>
                <c:pt idx="149">
                  <c:v>4.6875</c:v>
                </c:pt>
                <c:pt idx="150">
                  <c:v>4.6894409937888195</c:v>
                </c:pt>
                <c:pt idx="151">
                  <c:v>4.6913580246913575</c:v>
                </c:pt>
                <c:pt idx="152">
                  <c:v>4.6932515337423313</c:v>
                </c:pt>
                <c:pt idx="153">
                  <c:v>4.6951219512195124</c:v>
                </c:pt>
                <c:pt idx="154">
                  <c:v>4.6969696969696972</c:v>
                </c:pt>
                <c:pt idx="155">
                  <c:v>4.6987951807228914</c:v>
                </c:pt>
                <c:pt idx="156">
                  <c:v>4.7005988023952092</c:v>
                </c:pt>
                <c:pt idx="157">
                  <c:v>4.7023809523809526</c:v>
                </c:pt>
                <c:pt idx="158">
                  <c:v>4.7041420118343193</c:v>
                </c:pt>
                <c:pt idx="159">
                  <c:v>4.7058823529411766</c:v>
                </c:pt>
                <c:pt idx="160">
                  <c:v>4.7076023391812862</c:v>
                </c:pt>
                <c:pt idx="161">
                  <c:v>4.7093023255813957</c:v>
                </c:pt>
                <c:pt idx="162">
                  <c:v>4.710982658959538</c:v>
                </c:pt>
                <c:pt idx="163">
                  <c:v>4.7126436781609193</c:v>
                </c:pt>
                <c:pt idx="164">
                  <c:v>4.7142857142857144</c:v>
                </c:pt>
                <c:pt idx="165">
                  <c:v>4.7159090909090908</c:v>
                </c:pt>
                <c:pt idx="166">
                  <c:v>4.7175141242937855</c:v>
                </c:pt>
                <c:pt idx="167">
                  <c:v>4.7191011235955056</c:v>
                </c:pt>
                <c:pt idx="168">
                  <c:v>4.7206703910614518</c:v>
                </c:pt>
                <c:pt idx="169">
                  <c:v>4.7222222222222223</c:v>
                </c:pt>
                <c:pt idx="170">
                  <c:v>4.7237569060773481</c:v>
                </c:pt>
                <c:pt idx="171">
                  <c:v>4.7252747252747254</c:v>
                </c:pt>
                <c:pt idx="172">
                  <c:v>4.7267759562841531</c:v>
                </c:pt>
                <c:pt idx="173">
                  <c:v>4.7282608695652169</c:v>
                </c:pt>
                <c:pt idx="174">
                  <c:v>4.7297297297297298</c:v>
                </c:pt>
                <c:pt idx="175">
                  <c:v>4.731182795698925</c:v>
                </c:pt>
                <c:pt idx="176">
                  <c:v>4.7326203208556148</c:v>
                </c:pt>
                <c:pt idx="177">
                  <c:v>4.7340425531914896</c:v>
                </c:pt>
                <c:pt idx="178">
                  <c:v>4.7354497354497358</c:v>
                </c:pt>
                <c:pt idx="179">
                  <c:v>4.7368421052631575</c:v>
                </c:pt>
                <c:pt idx="180">
                  <c:v>4.7382198952879575</c:v>
                </c:pt>
                <c:pt idx="181">
                  <c:v>4.739583333333333</c:v>
                </c:pt>
                <c:pt idx="182">
                  <c:v>4.7409326424870466</c:v>
                </c:pt>
                <c:pt idx="183">
                  <c:v>4.7422680412371134</c:v>
                </c:pt>
                <c:pt idx="184">
                  <c:v>4.7435897435897436</c:v>
                </c:pt>
                <c:pt idx="185">
                  <c:v>4.7448979591836737</c:v>
                </c:pt>
                <c:pt idx="186">
                  <c:v>4.7461928934010151</c:v>
                </c:pt>
                <c:pt idx="187">
                  <c:v>4.7474747474747474</c:v>
                </c:pt>
                <c:pt idx="188">
                  <c:v>4.7487437185929648</c:v>
                </c:pt>
                <c:pt idx="189">
                  <c:v>4.75</c:v>
                </c:pt>
                <c:pt idx="190">
                  <c:v>4.7512437810945274</c:v>
                </c:pt>
                <c:pt idx="191">
                  <c:v>4.7524752475247523</c:v>
                </c:pt>
                <c:pt idx="192">
                  <c:v>4.7536945812807883</c:v>
                </c:pt>
                <c:pt idx="193">
                  <c:v>4.7549019607843137</c:v>
                </c:pt>
                <c:pt idx="194">
                  <c:v>4.7560975609756095</c:v>
                </c:pt>
                <c:pt idx="195">
                  <c:v>4.7572815533980588</c:v>
                </c:pt>
                <c:pt idx="196">
                  <c:v>4.7584541062801931</c:v>
                </c:pt>
                <c:pt idx="197">
                  <c:v>4.7596153846153841</c:v>
                </c:pt>
                <c:pt idx="198">
                  <c:v>4.7607655502392348</c:v>
                </c:pt>
                <c:pt idx="199">
                  <c:v>4.7619047619047619</c:v>
                </c:pt>
                <c:pt idx="200">
                  <c:v>4.7630331753554502</c:v>
                </c:pt>
                <c:pt idx="201">
                  <c:v>4.7641509433962268</c:v>
                </c:pt>
                <c:pt idx="202">
                  <c:v>4.765258215962441</c:v>
                </c:pt>
                <c:pt idx="203">
                  <c:v>4.7663551401869162</c:v>
                </c:pt>
                <c:pt idx="204">
                  <c:v>4.7674418604651168</c:v>
                </c:pt>
                <c:pt idx="205">
                  <c:v>4.768518518518519</c:v>
                </c:pt>
                <c:pt idx="206">
                  <c:v>4.7695852534562206</c:v>
                </c:pt>
                <c:pt idx="207">
                  <c:v>4.7706422018348622</c:v>
                </c:pt>
                <c:pt idx="208">
                  <c:v>4.7716894977168947</c:v>
                </c:pt>
                <c:pt idx="209">
                  <c:v>4.7727272727272734</c:v>
                </c:pt>
                <c:pt idx="210">
                  <c:v>4.7737556561085972</c:v>
                </c:pt>
                <c:pt idx="211">
                  <c:v>4.7747747747747749</c:v>
                </c:pt>
                <c:pt idx="212">
                  <c:v>4.7757847533632285</c:v>
                </c:pt>
                <c:pt idx="213">
                  <c:v>4.7767857142857144</c:v>
                </c:pt>
                <c:pt idx="214">
                  <c:v>4.7777777777777777</c:v>
                </c:pt>
                <c:pt idx="215">
                  <c:v>4.778761061946903</c:v>
                </c:pt>
                <c:pt idx="216">
                  <c:v>4.7797356828193829</c:v>
                </c:pt>
                <c:pt idx="217">
                  <c:v>4.7807017543859649</c:v>
                </c:pt>
                <c:pt idx="218">
                  <c:v>4.7816593886462879</c:v>
                </c:pt>
                <c:pt idx="219">
                  <c:v>4.7826086956521738</c:v>
                </c:pt>
                <c:pt idx="220">
                  <c:v>4.783549783549784</c:v>
                </c:pt>
                <c:pt idx="221">
                  <c:v>4.7844827586206895</c:v>
                </c:pt>
                <c:pt idx="222">
                  <c:v>4.785407725321889</c:v>
                </c:pt>
                <c:pt idx="223">
                  <c:v>4.7863247863247862</c:v>
                </c:pt>
                <c:pt idx="224">
                  <c:v>4.7872340425531918</c:v>
                </c:pt>
                <c:pt idx="225">
                  <c:v>4.7881355932203391</c:v>
                </c:pt>
                <c:pt idx="226">
                  <c:v>4.7890295358649784</c:v>
                </c:pt>
                <c:pt idx="227">
                  <c:v>4.7899159663865545</c:v>
                </c:pt>
                <c:pt idx="228">
                  <c:v>4.7907949790794984</c:v>
                </c:pt>
                <c:pt idx="229">
                  <c:v>4.791666666666667</c:v>
                </c:pt>
                <c:pt idx="230">
                  <c:v>4.7925311203319501</c:v>
                </c:pt>
                <c:pt idx="231">
                  <c:v>4.7933884297520661</c:v>
                </c:pt>
                <c:pt idx="232">
                  <c:v>4.7942386831275723</c:v>
                </c:pt>
                <c:pt idx="233">
                  <c:v>4.7950819672131146</c:v>
                </c:pt>
                <c:pt idx="234">
                  <c:v>4.795918367346939</c:v>
                </c:pt>
                <c:pt idx="235">
                  <c:v>4.7967479674796749</c:v>
                </c:pt>
                <c:pt idx="236">
                  <c:v>4.7975708502024288</c:v>
                </c:pt>
                <c:pt idx="237">
                  <c:v>4.7983870967741939</c:v>
                </c:pt>
                <c:pt idx="238">
                  <c:v>4.7991967871485937</c:v>
                </c:pt>
                <c:pt idx="239">
                  <c:v>4.8</c:v>
                </c:pt>
                <c:pt idx="240">
                  <c:v>4.8007968127490042</c:v>
                </c:pt>
                <c:pt idx="241">
                  <c:v>4.8015873015873014</c:v>
                </c:pt>
                <c:pt idx="242">
                  <c:v>4.8023715415019765</c:v>
                </c:pt>
                <c:pt idx="243">
                  <c:v>4.8031496062992121</c:v>
                </c:pt>
                <c:pt idx="244">
                  <c:v>4.8039215686274508</c:v>
                </c:pt>
                <c:pt idx="245">
                  <c:v>4.8046875</c:v>
                </c:pt>
                <c:pt idx="246">
                  <c:v>4.8054474708171204</c:v>
                </c:pt>
                <c:pt idx="247">
                  <c:v>4.8062015503875974</c:v>
                </c:pt>
                <c:pt idx="248">
                  <c:v>4.8069498069498069</c:v>
                </c:pt>
                <c:pt idx="249">
                  <c:v>4.8076923076923075</c:v>
                </c:pt>
                <c:pt idx="250">
                  <c:v>4.8084291187739465</c:v>
                </c:pt>
                <c:pt idx="251">
                  <c:v>4.8091603053435117</c:v>
                </c:pt>
                <c:pt idx="252">
                  <c:v>4.8098859315589353</c:v>
                </c:pt>
                <c:pt idx="253">
                  <c:v>4.8106060606060606</c:v>
                </c:pt>
                <c:pt idx="254">
                  <c:v>4.8113207547169807</c:v>
                </c:pt>
                <c:pt idx="255">
                  <c:v>4.8120300751879697</c:v>
                </c:pt>
                <c:pt idx="256">
                  <c:v>4.8127340823970037</c:v>
                </c:pt>
                <c:pt idx="257">
                  <c:v>4.8134328358208958</c:v>
                </c:pt>
                <c:pt idx="258">
                  <c:v>4.8141263940520442</c:v>
                </c:pt>
                <c:pt idx="259">
                  <c:v>4.8148148148148149</c:v>
                </c:pt>
                <c:pt idx="260">
                  <c:v>4.8154981549815492</c:v>
                </c:pt>
                <c:pt idx="261">
                  <c:v>4.8161764705882355</c:v>
                </c:pt>
                <c:pt idx="262">
                  <c:v>4.8168498168498166</c:v>
                </c:pt>
                <c:pt idx="263">
                  <c:v>4.8175182481751824</c:v>
                </c:pt>
                <c:pt idx="264">
                  <c:v>4.8181818181818183</c:v>
                </c:pt>
                <c:pt idx="265">
                  <c:v>4.8188405797101446</c:v>
                </c:pt>
                <c:pt idx="266">
                  <c:v>4.8194945848375452</c:v>
                </c:pt>
                <c:pt idx="267">
                  <c:v>4.8201438848920866</c:v>
                </c:pt>
                <c:pt idx="268">
                  <c:v>4.8207885304659497</c:v>
                </c:pt>
                <c:pt idx="269">
                  <c:v>4.8214285714285712</c:v>
                </c:pt>
                <c:pt idx="270">
                  <c:v>4.8220640569395021</c:v>
                </c:pt>
                <c:pt idx="271">
                  <c:v>4.8226950354609928</c:v>
                </c:pt>
                <c:pt idx="272">
                  <c:v>4.8233215547703177</c:v>
                </c:pt>
                <c:pt idx="273">
                  <c:v>4.823943661971831</c:v>
                </c:pt>
                <c:pt idx="274">
                  <c:v>4.8245614035087723</c:v>
                </c:pt>
                <c:pt idx="275">
                  <c:v>4.825174825174825</c:v>
                </c:pt>
                <c:pt idx="276">
                  <c:v>4.8257839721254356</c:v>
                </c:pt>
                <c:pt idx="277">
                  <c:v>4.8263888888888893</c:v>
                </c:pt>
                <c:pt idx="278">
                  <c:v>4.8269896193771631</c:v>
                </c:pt>
                <c:pt idx="279">
                  <c:v>4.8275862068965516</c:v>
                </c:pt>
                <c:pt idx="280">
                  <c:v>4.8281786941580753</c:v>
                </c:pt>
                <c:pt idx="281">
                  <c:v>4.8287671232876708</c:v>
                </c:pt>
                <c:pt idx="282">
                  <c:v>4.829351535836178</c:v>
                </c:pt>
                <c:pt idx="283">
                  <c:v>4.8299319727891152</c:v>
                </c:pt>
                <c:pt idx="284">
                  <c:v>4.8305084745762707</c:v>
                </c:pt>
                <c:pt idx="285">
                  <c:v>4.8310810810810807</c:v>
                </c:pt>
                <c:pt idx="286">
                  <c:v>4.8316498316498322</c:v>
                </c:pt>
                <c:pt idx="287">
                  <c:v>4.8322147651006713</c:v>
                </c:pt>
                <c:pt idx="288">
                  <c:v>4.8327759197324411</c:v>
                </c:pt>
                <c:pt idx="289">
                  <c:v>4.833333333333333</c:v>
                </c:pt>
                <c:pt idx="290">
                  <c:v>4.8338870431893692</c:v>
                </c:pt>
                <c:pt idx="291">
                  <c:v>4.8344370860927155</c:v>
                </c:pt>
                <c:pt idx="292">
                  <c:v>4.8349834983498354</c:v>
                </c:pt>
                <c:pt idx="293">
                  <c:v>4.8355263157894735</c:v>
                </c:pt>
                <c:pt idx="294">
                  <c:v>4.8360655737704921</c:v>
                </c:pt>
                <c:pt idx="295">
                  <c:v>4.8366013071895422</c:v>
                </c:pt>
                <c:pt idx="296">
                  <c:v>4.8371335504885993</c:v>
                </c:pt>
                <c:pt idx="297">
                  <c:v>4.837662337662338</c:v>
                </c:pt>
                <c:pt idx="298">
                  <c:v>4.8381877022653725</c:v>
                </c:pt>
                <c:pt idx="299">
                  <c:v>4.838709677419355</c:v>
                </c:pt>
                <c:pt idx="300">
                  <c:v>4.839228295819936</c:v>
                </c:pt>
                <c:pt idx="301">
                  <c:v>4.8397435897435894</c:v>
                </c:pt>
                <c:pt idx="302">
                  <c:v>4.840255591054313</c:v>
                </c:pt>
                <c:pt idx="303">
                  <c:v>4.8407643312101909</c:v>
                </c:pt>
                <c:pt idx="304">
                  <c:v>4.8412698412698409</c:v>
                </c:pt>
                <c:pt idx="305">
                  <c:v>4.8417721518987342</c:v>
                </c:pt>
                <c:pt idx="306">
                  <c:v>4.8422712933753944</c:v>
                </c:pt>
                <c:pt idx="307">
                  <c:v>4.8427672955974845</c:v>
                </c:pt>
                <c:pt idx="308">
                  <c:v>4.8432601880877737</c:v>
                </c:pt>
                <c:pt idx="309">
                  <c:v>4.84375</c:v>
                </c:pt>
                <c:pt idx="310">
                  <c:v>4.8442367601246108</c:v>
                </c:pt>
                <c:pt idx="311">
                  <c:v>4.8447204968944106</c:v>
                </c:pt>
                <c:pt idx="312">
                  <c:v>4.8452012383900929</c:v>
                </c:pt>
                <c:pt idx="313">
                  <c:v>4.8456790123456788</c:v>
                </c:pt>
                <c:pt idx="314">
                  <c:v>4.8461538461538458</c:v>
                </c:pt>
                <c:pt idx="315">
                  <c:v>4.8466257668711652</c:v>
                </c:pt>
                <c:pt idx="316">
                  <c:v>4.8470948012232418</c:v>
                </c:pt>
                <c:pt idx="317">
                  <c:v>4.8475609756097562</c:v>
                </c:pt>
                <c:pt idx="318">
                  <c:v>4.8480243161094227</c:v>
                </c:pt>
                <c:pt idx="319">
                  <c:v>4.8484848484848486</c:v>
                </c:pt>
                <c:pt idx="320">
                  <c:v>4.8489425981873113</c:v>
                </c:pt>
                <c:pt idx="321">
                  <c:v>4.8493975903614457</c:v>
                </c:pt>
                <c:pt idx="322">
                  <c:v>4.8498498498498499</c:v>
                </c:pt>
                <c:pt idx="323">
                  <c:v>4.8502994011976046</c:v>
                </c:pt>
                <c:pt idx="324">
                  <c:v>4.8507462686567164</c:v>
                </c:pt>
                <c:pt idx="325">
                  <c:v>4.8511904761904763</c:v>
                </c:pt>
                <c:pt idx="326">
                  <c:v>4.8516320474777448</c:v>
                </c:pt>
                <c:pt idx="327">
                  <c:v>4.8520710059171597</c:v>
                </c:pt>
                <c:pt idx="328">
                  <c:v>4.8525073746312684</c:v>
                </c:pt>
                <c:pt idx="329">
                  <c:v>4.8529411764705879</c:v>
                </c:pt>
                <c:pt idx="330">
                  <c:v>4.8533724340175954</c:v>
                </c:pt>
                <c:pt idx="331">
                  <c:v>4.8538011695906427</c:v>
                </c:pt>
                <c:pt idx="332">
                  <c:v>4.8542274052478138</c:v>
                </c:pt>
                <c:pt idx="333">
                  <c:v>4.854651162790697</c:v>
                </c:pt>
                <c:pt idx="334">
                  <c:v>4.8550724637681162</c:v>
                </c:pt>
                <c:pt idx="335">
                  <c:v>4.8554913294797686</c:v>
                </c:pt>
                <c:pt idx="336">
                  <c:v>4.8559077809798277</c:v>
                </c:pt>
                <c:pt idx="337">
                  <c:v>4.8563218390804597</c:v>
                </c:pt>
                <c:pt idx="338">
                  <c:v>4.8567335243553007</c:v>
                </c:pt>
                <c:pt idx="339">
                  <c:v>4.8571428571428568</c:v>
                </c:pt>
                <c:pt idx="340">
                  <c:v>4.8575498575498575</c:v>
                </c:pt>
                <c:pt idx="341">
                  <c:v>4.857954545454545</c:v>
                </c:pt>
                <c:pt idx="342">
                  <c:v>4.858356940509915</c:v>
                </c:pt>
                <c:pt idx="343">
                  <c:v>4.8587570621468927</c:v>
                </c:pt>
                <c:pt idx="344">
                  <c:v>4.859154929577465</c:v>
                </c:pt>
                <c:pt idx="345">
                  <c:v>4.8595505617977528</c:v>
                </c:pt>
                <c:pt idx="346">
                  <c:v>4.859943977591036</c:v>
                </c:pt>
                <c:pt idx="347">
                  <c:v>4.8603351955307259</c:v>
                </c:pt>
                <c:pt idx="348">
                  <c:v>4.8607242339832872</c:v>
                </c:pt>
                <c:pt idx="349">
                  <c:v>4.8611111111111107</c:v>
                </c:pt>
                <c:pt idx="350">
                  <c:v>4.8614958448753463</c:v>
                </c:pt>
                <c:pt idx="351">
                  <c:v>4.8618784530386741</c:v>
                </c:pt>
                <c:pt idx="352">
                  <c:v>4.8622589531680447</c:v>
                </c:pt>
                <c:pt idx="353">
                  <c:v>4.8626373626373622</c:v>
                </c:pt>
                <c:pt idx="354">
                  <c:v>4.8630136986301373</c:v>
                </c:pt>
                <c:pt idx="355">
                  <c:v>4.8633879781420761</c:v>
                </c:pt>
                <c:pt idx="356">
                  <c:v>4.8637602179836517</c:v>
                </c:pt>
                <c:pt idx="357">
                  <c:v>4.8641304347826084</c:v>
                </c:pt>
                <c:pt idx="358">
                  <c:v>4.8644986449864493</c:v>
                </c:pt>
                <c:pt idx="359">
                  <c:v>4.8648648648648649</c:v>
                </c:pt>
                <c:pt idx="360">
                  <c:v>4.8652291105121295</c:v>
                </c:pt>
                <c:pt idx="361">
                  <c:v>4.865591397849462</c:v>
                </c:pt>
                <c:pt idx="362">
                  <c:v>4.8659517426273453</c:v>
                </c:pt>
                <c:pt idx="363">
                  <c:v>4.8663101604278074</c:v>
                </c:pt>
                <c:pt idx="364">
                  <c:v>4.8666666666666671</c:v>
                </c:pt>
                <c:pt idx="365">
                  <c:v>4.8670212765957448</c:v>
                </c:pt>
                <c:pt idx="366">
                  <c:v>4.8673740053050398</c:v>
                </c:pt>
                <c:pt idx="367">
                  <c:v>4.867724867724867</c:v>
                </c:pt>
                <c:pt idx="368">
                  <c:v>4.8680738786279685</c:v>
                </c:pt>
                <c:pt idx="369">
                  <c:v>4.8684210526315788</c:v>
                </c:pt>
                <c:pt idx="370">
                  <c:v>4.8687664041994747</c:v>
                </c:pt>
                <c:pt idx="371">
                  <c:v>4.8691099476439792</c:v>
                </c:pt>
                <c:pt idx="372">
                  <c:v>4.8694516971279374</c:v>
                </c:pt>
                <c:pt idx="373">
                  <c:v>4.869791666666667</c:v>
                </c:pt>
                <c:pt idx="374">
                  <c:v>4.8701298701298699</c:v>
                </c:pt>
                <c:pt idx="375">
                  <c:v>4.8704663212435237</c:v>
                </c:pt>
                <c:pt idx="376">
                  <c:v>4.8708010335917313</c:v>
                </c:pt>
                <c:pt idx="377">
                  <c:v>4.8711340206185563</c:v>
                </c:pt>
                <c:pt idx="378">
                  <c:v>4.8714652956298199</c:v>
                </c:pt>
                <c:pt idx="379">
                  <c:v>4.8717948717948714</c:v>
                </c:pt>
                <c:pt idx="380">
                  <c:v>4.8721227621483374</c:v>
                </c:pt>
                <c:pt idx="381">
                  <c:v>4.8724489795918373</c:v>
                </c:pt>
                <c:pt idx="382">
                  <c:v>4.8727735368956742</c:v>
                </c:pt>
                <c:pt idx="383">
                  <c:v>4.873096446700508</c:v>
                </c:pt>
                <c:pt idx="384">
                  <c:v>4.8734177215189876</c:v>
                </c:pt>
                <c:pt idx="385">
                  <c:v>4.8737373737373737</c:v>
                </c:pt>
                <c:pt idx="386">
                  <c:v>4.8740554156171285</c:v>
                </c:pt>
                <c:pt idx="387">
                  <c:v>4.8743718592964829</c:v>
                </c:pt>
                <c:pt idx="388">
                  <c:v>4.8746867167919801</c:v>
                </c:pt>
                <c:pt idx="389">
                  <c:v>4.875</c:v>
                </c:pt>
                <c:pt idx="390">
                  <c:v>4.8753117206982548</c:v>
                </c:pt>
                <c:pt idx="391">
                  <c:v>4.8756218905472632</c:v>
                </c:pt>
                <c:pt idx="392">
                  <c:v>4.8759305210918118</c:v>
                </c:pt>
                <c:pt idx="393">
                  <c:v>4.8762376237623766</c:v>
                </c:pt>
                <c:pt idx="394">
                  <c:v>4.8765432098765435</c:v>
                </c:pt>
                <c:pt idx="395">
                  <c:v>4.8768472906403941</c:v>
                </c:pt>
                <c:pt idx="396">
                  <c:v>4.8771498771498774</c:v>
                </c:pt>
                <c:pt idx="397">
                  <c:v>4.8774509803921564</c:v>
                </c:pt>
                <c:pt idx="398">
                  <c:v>4.8777506112469435</c:v>
                </c:pt>
                <c:pt idx="399">
                  <c:v>4.8780487804878048</c:v>
                </c:pt>
                <c:pt idx="400">
                  <c:v>4.8783454987834549</c:v>
                </c:pt>
                <c:pt idx="401">
                  <c:v>4.8786407766990294</c:v>
                </c:pt>
                <c:pt idx="402">
                  <c:v>4.8789346246973366</c:v>
                </c:pt>
                <c:pt idx="403">
                  <c:v>4.879227053140097</c:v>
                </c:pt>
                <c:pt idx="404">
                  <c:v>4.8795180722891569</c:v>
                </c:pt>
                <c:pt idx="405">
                  <c:v>4.8798076923076925</c:v>
                </c:pt>
                <c:pt idx="406">
                  <c:v>4.8800959232613907</c:v>
                </c:pt>
                <c:pt idx="407">
                  <c:v>4.8803827751196174</c:v>
                </c:pt>
                <c:pt idx="408">
                  <c:v>4.8806682577565628</c:v>
                </c:pt>
                <c:pt idx="409">
                  <c:v>4.8809523809523805</c:v>
                </c:pt>
                <c:pt idx="410">
                  <c:v>4.8812351543942993</c:v>
                </c:pt>
                <c:pt idx="411">
                  <c:v>4.8815165876777247</c:v>
                </c:pt>
                <c:pt idx="412">
                  <c:v>4.8817966903073282</c:v>
                </c:pt>
                <c:pt idx="413">
                  <c:v>4.882075471698113</c:v>
                </c:pt>
                <c:pt idx="414">
                  <c:v>4.8823529411764701</c:v>
                </c:pt>
                <c:pt idx="415">
                  <c:v>4.882629107981221</c:v>
                </c:pt>
                <c:pt idx="416">
                  <c:v>4.8829039812646364</c:v>
                </c:pt>
                <c:pt idx="417">
                  <c:v>4.8831775700934585</c:v>
                </c:pt>
                <c:pt idx="418">
                  <c:v>4.8834498834498836</c:v>
                </c:pt>
                <c:pt idx="419">
                  <c:v>4.8837209302325579</c:v>
                </c:pt>
                <c:pt idx="420">
                  <c:v>4.8839907192575405</c:v>
                </c:pt>
                <c:pt idx="421">
                  <c:v>4.8842592592592595</c:v>
                </c:pt>
                <c:pt idx="422">
                  <c:v>4.884526558891455</c:v>
                </c:pt>
                <c:pt idx="423">
                  <c:v>4.8847926267281103</c:v>
                </c:pt>
                <c:pt idx="424">
                  <c:v>4.8850574712643677</c:v>
                </c:pt>
                <c:pt idx="425">
                  <c:v>4.8853211009174311</c:v>
                </c:pt>
                <c:pt idx="426">
                  <c:v>4.8855835240274601</c:v>
                </c:pt>
                <c:pt idx="427">
                  <c:v>4.8858447488584469</c:v>
                </c:pt>
                <c:pt idx="428">
                  <c:v>4.8861047835990892</c:v>
                </c:pt>
                <c:pt idx="429">
                  <c:v>4.8863636363636367</c:v>
                </c:pt>
                <c:pt idx="430">
                  <c:v>4.8866213151927438</c:v>
                </c:pt>
                <c:pt idx="431">
                  <c:v>4.8868778280542982</c:v>
                </c:pt>
                <c:pt idx="432">
                  <c:v>4.8871331828442441</c:v>
                </c:pt>
                <c:pt idx="433">
                  <c:v>4.8873873873873874</c:v>
                </c:pt>
                <c:pt idx="434">
                  <c:v>4.8876404494382015</c:v>
                </c:pt>
                <c:pt idx="435">
                  <c:v>4.8878923766816147</c:v>
                </c:pt>
                <c:pt idx="436">
                  <c:v>4.8881431767337808</c:v>
                </c:pt>
                <c:pt idx="437">
                  <c:v>4.8883928571428568</c:v>
                </c:pt>
                <c:pt idx="438">
                  <c:v>4.8886414253897552</c:v>
                </c:pt>
                <c:pt idx="439">
                  <c:v>4.8888888888888884</c:v>
                </c:pt>
                <c:pt idx="440">
                  <c:v>4.8891352549889131</c:v>
                </c:pt>
                <c:pt idx="441">
                  <c:v>4.889380530973451</c:v>
                </c:pt>
                <c:pt idx="442">
                  <c:v>4.88962472406181</c:v>
                </c:pt>
                <c:pt idx="443">
                  <c:v>4.8898678414096919</c:v>
                </c:pt>
                <c:pt idx="444">
                  <c:v>4.8901098901098896</c:v>
                </c:pt>
                <c:pt idx="445">
                  <c:v>4.8903508771929829</c:v>
                </c:pt>
                <c:pt idx="446">
                  <c:v>4.8905908096280086</c:v>
                </c:pt>
                <c:pt idx="447">
                  <c:v>4.890829694323144</c:v>
                </c:pt>
                <c:pt idx="448">
                  <c:v>4.8910675381263617</c:v>
                </c:pt>
                <c:pt idx="449">
                  <c:v>4.8913043478260869</c:v>
                </c:pt>
                <c:pt idx="450">
                  <c:v>4.891540130151844</c:v>
                </c:pt>
                <c:pt idx="451">
                  <c:v>4.891774891774892</c:v>
                </c:pt>
                <c:pt idx="452">
                  <c:v>4.8920086393088553</c:v>
                </c:pt>
                <c:pt idx="453">
                  <c:v>4.8922413793103452</c:v>
                </c:pt>
                <c:pt idx="454">
                  <c:v>4.89247311827957</c:v>
                </c:pt>
                <c:pt idx="455">
                  <c:v>4.8927038626609445</c:v>
                </c:pt>
                <c:pt idx="456">
                  <c:v>4.8929336188436832</c:v>
                </c:pt>
                <c:pt idx="457">
                  <c:v>4.8931623931623927</c:v>
                </c:pt>
                <c:pt idx="458">
                  <c:v>4.8933901918976543</c:v>
                </c:pt>
                <c:pt idx="459">
                  <c:v>4.8936170212765955</c:v>
                </c:pt>
                <c:pt idx="460">
                  <c:v>4.8938428874734612</c:v>
                </c:pt>
                <c:pt idx="461">
                  <c:v>4.8940677966101696</c:v>
                </c:pt>
                <c:pt idx="462">
                  <c:v>4.8942917547568712</c:v>
                </c:pt>
                <c:pt idx="463">
                  <c:v>4.8945147679324901</c:v>
                </c:pt>
                <c:pt idx="464">
                  <c:v>4.8947368421052637</c:v>
                </c:pt>
                <c:pt idx="465">
                  <c:v>4.8949579831932768</c:v>
                </c:pt>
                <c:pt idx="466">
                  <c:v>4.8951781970649897</c:v>
                </c:pt>
                <c:pt idx="467">
                  <c:v>4.8953974895397492</c:v>
                </c:pt>
                <c:pt idx="468">
                  <c:v>4.8956158663883089</c:v>
                </c:pt>
                <c:pt idx="469">
                  <c:v>4.895833333333333</c:v>
                </c:pt>
                <c:pt idx="470">
                  <c:v>4.8960498960498962</c:v>
                </c:pt>
                <c:pt idx="471">
                  <c:v>4.8962655601659746</c:v>
                </c:pt>
                <c:pt idx="472">
                  <c:v>4.8964803312629401</c:v>
                </c:pt>
                <c:pt idx="473">
                  <c:v>4.8966942148760326</c:v>
                </c:pt>
                <c:pt idx="474">
                  <c:v>4.8969072164948448</c:v>
                </c:pt>
                <c:pt idx="475">
                  <c:v>4.8971193415637861</c:v>
                </c:pt>
                <c:pt idx="476">
                  <c:v>4.8973305954825461</c:v>
                </c:pt>
                <c:pt idx="477">
                  <c:v>4.8975409836065573</c:v>
                </c:pt>
                <c:pt idx="478">
                  <c:v>4.8977505112474438</c:v>
                </c:pt>
                <c:pt idx="479">
                  <c:v>4.8979591836734695</c:v>
                </c:pt>
                <c:pt idx="480">
                  <c:v>4.89816700610998</c:v>
                </c:pt>
                <c:pt idx="481">
                  <c:v>4.8983739837398375</c:v>
                </c:pt>
                <c:pt idx="482">
                  <c:v>4.898580121703854</c:v>
                </c:pt>
                <c:pt idx="483">
                  <c:v>4.8987854251012148</c:v>
                </c:pt>
                <c:pt idx="484">
                  <c:v>4.8989898989898988</c:v>
                </c:pt>
                <c:pt idx="485">
                  <c:v>4.899193548387097</c:v>
                </c:pt>
                <c:pt idx="486">
                  <c:v>4.8993963782696177</c:v>
                </c:pt>
                <c:pt idx="487">
                  <c:v>4.8995983935742968</c:v>
                </c:pt>
                <c:pt idx="488">
                  <c:v>4.8997995991983965</c:v>
                </c:pt>
                <c:pt idx="489">
                  <c:v>4.9000000000000004</c:v>
                </c:pt>
                <c:pt idx="490">
                  <c:v>4.9001996007984037</c:v>
                </c:pt>
                <c:pt idx="491">
                  <c:v>4.9003984063745021</c:v>
                </c:pt>
                <c:pt idx="492">
                  <c:v>4.9005964214711728</c:v>
                </c:pt>
                <c:pt idx="493">
                  <c:v>4.9007936507936503</c:v>
                </c:pt>
                <c:pt idx="494">
                  <c:v>4.9009900990099009</c:v>
                </c:pt>
                <c:pt idx="495">
                  <c:v>4.9011857707509883</c:v>
                </c:pt>
                <c:pt idx="496">
                  <c:v>4.9013806706114398</c:v>
                </c:pt>
                <c:pt idx="497">
                  <c:v>4.9015748031496065</c:v>
                </c:pt>
                <c:pt idx="498">
                  <c:v>4.9017681728880156</c:v>
                </c:pt>
                <c:pt idx="499">
                  <c:v>4.901960784313725</c:v>
                </c:pt>
                <c:pt idx="500">
                  <c:v>4.9021526418786694</c:v>
                </c:pt>
                <c:pt idx="501">
                  <c:v>4.90234375</c:v>
                </c:pt>
                <c:pt idx="502">
                  <c:v>4.9025341130604287</c:v>
                </c:pt>
                <c:pt idx="503">
                  <c:v>4.9027237354085598</c:v>
                </c:pt>
                <c:pt idx="504">
                  <c:v>4.9029126213592233</c:v>
                </c:pt>
                <c:pt idx="505">
                  <c:v>4.9031007751937983</c:v>
                </c:pt>
                <c:pt idx="506">
                  <c:v>4.9032882011605414</c:v>
                </c:pt>
                <c:pt idx="507">
                  <c:v>4.9034749034749039</c:v>
                </c:pt>
                <c:pt idx="508">
                  <c:v>4.9036608863198463</c:v>
                </c:pt>
                <c:pt idx="509">
                  <c:v>4.9038461538461533</c:v>
                </c:pt>
                <c:pt idx="510">
                  <c:v>4.9040307101727452</c:v>
                </c:pt>
                <c:pt idx="511">
                  <c:v>4.9042145593869728</c:v>
                </c:pt>
                <c:pt idx="512">
                  <c:v>4.904397705544933</c:v>
                </c:pt>
                <c:pt idx="513">
                  <c:v>4.9045801526717554</c:v>
                </c:pt>
                <c:pt idx="514">
                  <c:v>4.9047619047619042</c:v>
                </c:pt>
                <c:pt idx="515">
                  <c:v>4.9049429657794672</c:v>
                </c:pt>
                <c:pt idx="516">
                  <c:v>4.9051233396584442</c:v>
                </c:pt>
                <c:pt idx="517">
                  <c:v>4.9053030303030303</c:v>
                </c:pt>
                <c:pt idx="518">
                  <c:v>4.9054820415879021</c:v>
                </c:pt>
                <c:pt idx="519">
                  <c:v>4.9056603773584904</c:v>
                </c:pt>
                <c:pt idx="520">
                  <c:v>4.9058380414312621</c:v>
                </c:pt>
                <c:pt idx="521">
                  <c:v>4.9060150375939848</c:v>
                </c:pt>
                <c:pt idx="522">
                  <c:v>4.9061913696060042</c:v>
                </c:pt>
                <c:pt idx="523">
                  <c:v>4.9063670411985019</c:v>
                </c:pt>
                <c:pt idx="524">
                  <c:v>4.9065420560747661</c:v>
                </c:pt>
                <c:pt idx="525">
                  <c:v>4.9067164179104479</c:v>
                </c:pt>
                <c:pt idx="526">
                  <c:v>4.9068901303538173</c:v>
                </c:pt>
                <c:pt idx="527">
                  <c:v>4.907063197026023</c:v>
                </c:pt>
                <c:pt idx="528">
                  <c:v>4.9072356215213357</c:v>
                </c:pt>
                <c:pt idx="529">
                  <c:v>4.9074074074074074</c:v>
                </c:pt>
                <c:pt idx="530">
                  <c:v>4.9075785582255085</c:v>
                </c:pt>
                <c:pt idx="531">
                  <c:v>4.9077490774907755</c:v>
                </c:pt>
                <c:pt idx="532">
                  <c:v>4.9079189686924494</c:v>
                </c:pt>
                <c:pt idx="533">
                  <c:v>4.9080882352941178</c:v>
                </c:pt>
                <c:pt idx="534">
                  <c:v>4.9082568807339451</c:v>
                </c:pt>
                <c:pt idx="535">
                  <c:v>4.9084249084249079</c:v>
                </c:pt>
                <c:pt idx="536">
                  <c:v>4.9085923217550276</c:v>
                </c:pt>
                <c:pt idx="537">
                  <c:v>4.9087591240875907</c:v>
                </c:pt>
                <c:pt idx="538">
                  <c:v>4.9089253187613844</c:v>
                </c:pt>
                <c:pt idx="539">
                  <c:v>4.9090909090909092</c:v>
                </c:pt>
                <c:pt idx="540">
                  <c:v>4.9092558983666059</c:v>
                </c:pt>
                <c:pt idx="541">
                  <c:v>4.9094202898550723</c:v>
                </c:pt>
                <c:pt idx="542">
                  <c:v>4.9095840867992768</c:v>
                </c:pt>
                <c:pt idx="543">
                  <c:v>4.9097472924187722</c:v>
                </c:pt>
                <c:pt idx="544">
                  <c:v>4.9099099099099099</c:v>
                </c:pt>
                <c:pt idx="545">
                  <c:v>4.9100719424460433</c:v>
                </c:pt>
                <c:pt idx="546">
                  <c:v>4.9102333931777382</c:v>
                </c:pt>
                <c:pt idx="547">
                  <c:v>4.9103942652329753</c:v>
                </c:pt>
                <c:pt idx="548">
                  <c:v>4.9105545617173521</c:v>
                </c:pt>
                <c:pt idx="549">
                  <c:v>4.9107142857142856</c:v>
                </c:pt>
                <c:pt idx="550">
                  <c:v>4.9108734402852052</c:v>
                </c:pt>
                <c:pt idx="551">
                  <c:v>4.9110320284697506</c:v>
                </c:pt>
                <c:pt idx="552">
                  <c:v>4.911190053285968</c:v>
                </c:pt>
                <c:pt idx="553">
                  <c:v>4.9113475177304968</c:v>
                </c:pt>
                <c:pt idx="554">
                  <c:v>4.9115044247787605</c:v>
                </c:pt>
                <c:pt idx="555">
                  <c:v>4.9116607773851593</c:v>
                </c:pt>
                <c:pt idx="556">
                  <c:v>4.9118165784832453</c:v>
                </c:pt>
                <c:pt idx="557">
                  <c:v>4.9119718309859159</c:v>
                </c:pt>
                <c:pt idx="558">
                  <c:v>4.9121265377855892</c:v>
                </c:pt>
                <c:pt idx="559">
                  <c:v>4.9122807017543852</c:v>
                </c:pt>
                <c:pt idx="560">
                  <c:v>4.9124343257443082</c:v>
                </c:pt>
                <c:pt idx="561">
                  <c:v>4.9125874125874125</c:v>
                </c:pt>
                <c:pt idx="562">
                  <c:v>4.9127399650959855</c:v>
                </c:pt>
                <c:pt idx="563">
                  <c:v>4.9128919860627178</c:v>
                </c:pt>
                <c:pt idx="564">
                  <c:v>4.9130434782608692</c:v>
                </c:pt>
                <c:pt idx="565">
                  <c:v>4.9131944444444446</c:v>
                </c:pt>
                <c:pt idx="566">
                  <c:v>4.9133448873483534</c:v>
                </c:pt>
                <c:pt idx="567">
                  <c:v>4.9134948096885811</c:v>
                </c:pt>
                <c:pt idx="568">
                  <c:v>4.9136442141623489</c:v>
                </c:pt>
                <c:pt idx="569">
                  <c:v>4.9137931034482758</c:v>
                </c:pt>
                <c:pt idx="570">
                  <c:v>4.9139414802065406</c:v>
                </c:pt>
                <c:pt idx="571">
                  <c:v>4.9140893470790372</c:v>
                </c:pt>
                <c:pt idx="572">
                  <c:v>4.9142367066895369</c:v>
                </c:pt>
                <c:pt idx="573">
                  <c:v>4.9143835616438363</c:v>
                </c:pt>
                <c:pt idx="574">
                  <c:v>4.9145299145299139</c:v>
                </c:pt>
                <c:pt idx="575">
                  <c:v>4.914675767918089</c:v>
                </c:pt>
                <c:pt idx="576">
                  <c:v>4.9148211243611586</c:v>
                </c:pt>
                <c:pt idx="577">
                  <c:v>4.9149659863945576</c:v>
                </c:pt>
                <c:pt idx="578">
                  <c:v>4.915110356536502</c:v>
                </c:pt>
                <c:pt idx="579">
                  <c:v>4.9152542372881358</c:v>
                </c:pt>
                <c:pt idx="580">
                  <c:v>4.915397631133672</c:v>
                </c:pt>
                <c:pt idx="581">
                  <c:v>4.9155405405405403</c:v>
                </c:pt>
                <c:pt idx="582">
                  <c:v>4.915682967959528</c:v>
                </c:pt>
                <c:pt idx="583">
                  <c:v>4.9158249158249152</c:v>
                </c:pt>
                <c:pt idx="584">
                  <c:v>4.9159663865546213</c:v>
                </c:pt>
                <c:pt idx="585">
                  <c:v>4.9161073825503356</c:v>
                </c:pt>
                <c:pt idx="586">
                  <c:v>4.9162479061976549</c:v>
                </c:pt>
                <c:pt idx="587">
                  <c:v>4.9163879598662206</c:v>
                </c:pt>
                <c:pt idx="588">
                  <c:v>4.9165275459098492</c:v>
                </c:pt>
                <c:pt idx="589">
                  <c:v>4.9166666666666661</c:v>
                </c:pt>
                <c:pt idx="590">
                  <c:v>4.9168053244592347</c:v>
                </c:pt>
                <c:pt idx="591">
                  <c:v>4.9169435215946846</c:v>
                </c:pt>
                <c:pt idx="592">
                  <c:v>4.9170812603648422</c:v>
                </c:pt>
                <c:pt idx="593">
                  <c:v>4.9172185430463582</c:v>
                </c:pt>
                <c:pt idx="594">
                  <c:v>4.9173553719008272</c:v>
                </c:pt>
                <c:pt idx="595">
                  <c:v>4.9174917491749177</c:v>
                </c:pt>
                <c:pt idx="596">
                  <c:v>4.9176276771004943</c:v>
                </c:pt>
                <c:pt idx="597">
                  <c:v>4.9177631578947363</c:v>
                </c:pt>
                <c:pt idx="598">
                  <c:v>4.917898193760263</c:v>
                </c:pt>
                <c:pt idx="599">
                  <c:v>4.918032786885246</c:v>
                </c:pt>
                <c:pt idx="600">
                  <c:v>4.9181669394435348</c:v>
                </c:pt>
                <c:pt idx="601">
                  <c:v>4.9183006535947706</c:v>
                </c:pt>
                <c:pt idx="602">
                  <c:v>4.9184339314845023</c:v>
                </c:pt>
                <c:pt idx="603">
                  <c:v>4.9185667752442992</c:v>
                </c:pt>
                <c:pt idx="604">
                  <c:v>4.9186991869918701</c:v>
                </c:pt>
                <c:pt idx="605">
                  <c:v>4.9188311688311686</c:v>
                </c:pt>
                <c:pt idx="606">
                  <c:v>4.9189627228525126</c:v>
                </c:pt>
                <c:pt idx="607">
                  <c:v>4.9190938511326863</c:v>
                </c:pt>
                <c:pt idx="608">
                  <c:v>4.9192245557350569</c:v>
                </c:pt>
                <c:pt idx="609">
                  <c:v>4.9193548387096779</c:v>
                </c:pt>
                <c:pt idx="610">
                  <c:v>4.9194847020933983</c:v>
                </c:pt>
                <c:pt idx="611">
                  <c:v>4.919614147909968</c:v>
                </c:pt>
                <c:pt idx="612">
                  <c:v>4.9197431781701448</c:v>
                </c:pt>
                <c:pt idx="613">
                  <c:v>4.9198717948717947</c:v>
                </c:pt>
                <c:pt idx="614">
                  <c:v>4.92</c:v>
                </c:pt>
                <c:pt idx="615">
                  <c:v>4.920127795527157</c:v>
                </c:pt>
                <c:pt idx="616">
                  <c:v>4.9202551834130777</c:v>
                </c:pt>
                <c:pt idx="617">
                  <c:v>4.9203821656050959</c:v>
                </c:pt>
                <c:pt idx="618">
                  <c:v>4.9205087440381554</c:v>
                </c:pt>
                <c:pt idx="619">
                  <c:v>4.92063492063492</c:v>
                </c:pt>
                <c:pt idx="620">
                  <c:v>4.9207606973058642</c:v>
                </c:pt>
                <c:pt idx="621">
                  <c:v>4.9208860759493671</c:v>
                </c:pt>
                <c:pt idx="622">
                  <c:v>4.9210110584518167</c:v>
                </c:pt>
                <c:pt idx="623">
                  <c:v>4.9211356466876968</c:v>
                </c:pt>
                <c:pt idx="624">
                  <c:v>4.9212598425196852</c:v>
                </c:pt>
                <c:pt idx="625">
                  <c:v>4.9213836477987423</c:v>
                </c:pt>
                <c:pt idx="626">
                  <c:v>4.9215070643642074</c:v>
                </c:pt>
                <c:pt idx="627">
                  <c:v>4.9216300940438877</c:v>
                </c:pt>
                <c:pt idx="628">
                  <c:v>4.9217527386541473</c:v>
                </c:pt>
                <c:pt idx="629">
                  <c:v>4.921875</c:v>
                </c:pt>
                <c:pt idx="630">
                  <c:v>4.921996879875195</c:v>
                </c:pt>
                <c:pt idx="631">
                  <c:v>4.9221183800623054</c:v>
                </c:pt>
                <c:pt idx="632">
                  <c:v>4.9222395023328147</c:v>
                </c:pt>
                <c:pt idx="633">
                  <c:v>4.9223602484472053</c:v>
                </c:pt>
                <c:pt idx="634">
                  <c:v>4.9224806201550386</c:v>
                </c:pt>
                <c:pt idx="635">
                  <c:v>4.9226006191950464</c:v>
                </c:pt>
                <c:pt idx="636">
                  <c:v>4.9227202472952083</c:v>
                </c:pt>
                <c:pt idx="637">
                  <c:v>4.9228395061728394</c:v>
                </c:pt>
                <c:pt idx="638">
                  <c:v>4.9229583975346687</c:v>
                </c:pt>
                <c:pt idx="639">
                  <c:v>4.9230769230769234</c:v>
                </c:pt>
                <c:pt idx="640">
                  <c:v>4.9231950844854069</c:v>
                </c:pt>
                <c:pt idx="641">
                  <c:v>4.9233128834355826</c:v>
                </c:pt>
                <c:pt idx="642">
                  <c:v>4.9234303215926492</c:v>
                </c:pt>
                <c:pt idx="643">
                  <c:v>4.9235474006116213</c:v>
                </c:pt>
                <c:pt idx="644">
                  <c:v>4.9236641221374047</c:v>
                </c:pt>
                <c:pt idx="645">
                  <c:v>4.9237804878048781</c:v>
                </c:pt>
                <c:pt idx="646">
                  <c:v>4.9238964992389649</c:v>
                </c:pt>
                <c:pt idx="647">
                  <c:v>4.9240121580547118</c:v>
                </c:pt>
                <c:pt idx="648">
                  <c:v>4.9241274658573602</c:v>
                </c:pt>
                <c:pt idx="649">
                  <c:v>4.9242424242424239</c:v>
                </c:pt>
                <c:pt idx="650">
                  <c:v>4.9243570347957641</c:v>
                </c:pt>
                <c:pt idx="651">
                  <c:v>4.9244712990936552</c:v>
                </c:pt>
                <c:pt idx="652">
                  <c:v>4.924585218702866</c:v>
                </c:pt>
                <c:pt idx="653">
                  <c:v>4.9246987951807233</c:v>
                </c:pt>
                <c:pt idx="654">
                  <c:v>4.9248120300751879</c:v>
                </c:pt>
                <c:pt idx="655">
                  <c:v>4.924924924924925</c:v>
                </c:pt>
                <c:pt idx="656">
                  <c:v>4.9250374812593707</c:v>
                </c:pt>
                <c:pt idx="657">
                  <c:v>4.9251497005988023</c:v>
                </c:pt>
                <c:pt idx="658">
                  <c:v>4.9252615844544092</c:v>
                </c:pt>
                <c:pt idx="659">
                  <c:v>4.9253731343283578</c:v>
                </c:pt>
                <c:pt idx="660">
                  <c:v>4.9254843517138598</c:v>
                </c:pt>
                <c:pt idx="661">
                  <c:v>4.9255952380952381</c:v>
                </c:pt>
                <c:pt idx="662">
                  <c:v>4.9257057949479943</c:v>
                </c:pt>
                <c:pt idx="663">
                  <c:v>4.9258160237388724</c:v>
                </c:pt>
                <c:pt idx="664">
                  <c:v>4.9259259259259256</c:v>
                </c:pt>
                <c:pt idx="665">
                  <c:v>4.9260355029585803</c:v>
                </c:pt>
                <c:pt idx="666">
                  <c:v>4.9261447562776954</c:v>
                </c:pt>
                <c:pt idx="667">
                  <c:v>4.9262536873156346</c:v>
                </c:pt>
                <c:pt idx="668">
                  <c:v>4.9263622974963184</c:v>
                </c:pt>
                <c:pt idx="669">
                  <c:v>4.9264705882352944</c:v>
                </c:pt>
                <c:pt idx="670">
                  <c:v>4.9265785609397943</c:v>
                </c:pt>
                <c:pt idx="671">
                  <c:v>4.9266862170087977</c:v>
                </c:pt>
                <c:pt idx="672">
                  <c:v>4.9267935578330899</c:v>
                </c:pt>
                <c:pt idx="673">
                  <c:v>4.9269005847953213</c:v>
                </c:pt>
                <c:pt idx="674">
                  <c:v>4.9270072992700733</c:v>
                </c:pt>
                <c:pt idx="675">
                  <c:v>4.927113702623906</c:v>
                </c:pt>
                <c:pt idx="676">
                  <c:v>4.9272197962154296</c:v>
                </c:pt>
                <c:pt idx="677">
                  <c:v>4.9273255813953485</c:v>
                </c:pt>
                <c:pt idx="678">
                  <c:v>4.9274310595065316</c:v>
                </c:pt>
                <c:pt idx="679">
                  <c:v>4.9275362318840585</c:v>
                </c:pt>
                <c:pt idx="680">
                  <c:v>4.9276410998552826</c:v>
                </c:pt>
                <c:pt idx="681">
                  <c:v>4.9277456647398843</c:v>
                </c:pt>
                <c:pt idx="682">
                  <c:v>4.9278499278499277</c:v>
                </c:pt>
                <c:pt idx="683">
                  <c:v>4.9279538904899134</c:v>
                </c:pt>
                <c:pt idx="684">
                  <c:v>4.9280575539568341</c:v>
                </c:pt>
                <c:pt idx="685">
                  <c:v>4.9281609195402298</c:v>
                </c:pt>
                <c:pt idx="686">
                  <c:v>4.9282639885222377</c:v>
                </c:pt>
                <c:pt idx="687">
                  <c:v>4.9283667621776504</c:v>
                </c:pt>
                <c:pt idx="688">
                  <c:v>4.9284692417739624</c:v>
                </c:pt>
                <c:pt idx="689">
                  <c:v>4.9285714285714288</c:v>
                </c:pt>
                <c:pt idx="690">
                  <c:v>4.9286733238231104</c:v>
                </c:pt>
                <c:pt idx="691">
                  <c:v>4.9287749287749287</c:v>
                </c:pt>
                <c:pt idx="692">
                  <c:v>4.9288762446657186</c:v>
                </c:pt>
                <c:pt idx="693">
                  <c:v>4.9289772727272734</c:v>
                </c:pt>
                <c:pt idx="694">
                  <c:v>4.9290780141843973</c:v>
                </c:pt>
                <c:pt idx="695">
                  <c:v>4.929178470254957</c:v>
                </c:pt>
                <c:pt idx="696">
                  <c:v>4.9292786421499288</c:v>
                </c:pt>
                <c:pt idx="697">
                  <c:v>4.9293785310734464</c:v>
                </c:pt>
                <c:pt idx="698">
                  <c:v>4.9294781382228496</c:v>
                </c:pt>
                <c:pt idx="699">
                  <c:v>4.929577464788732</c:v>
                </c:pt>
                <c:pt idx="700">
                  <c:v>4.9296765119549928</c:v>
                </c:pt>
                <c:pt idx="701">
                  <c:v>4.9297752808988768</c:v>
                </c:pt>
                <c:pt idx="702">
                  <c:v>4.9298737727910238</c:v>
                </c:pt>
                <c:pt idx="703">
                  <c:v>4.9299719887955185</c:v>
                </c:pt>
                <c:pt idx="704">
                  <c:v>4.93006993006993</c:v>
                </c:pt>
                <c:pt idx="705">
                  <c:v>4.9301675977653634</c:v>
                </c:pt>
                <c:pt idx="706">
                  <c:v>4.9302649930264995</c:v>
                </c:pt>
                <c:pt idx="707">
                  <c:v>4.9303621169916436</c:v>
                </c:pt>
                <c:pt idx="708">
                  <c:v>4.9304589707927677</c:v>
                </c:pt>
                <c:pt idx="709">
                  <c:v>4.9305555555555554</c:v>
                </c:pt>
                <c:pt idx="710">
                  <c:v>4.9306518723994452</c:v>
                </c:pt>
                <c:pt idx="711">
                  <c:v>4.9307479224376731</c:v>
                </c:pt>
                <c:pt idx="712">
                  <c:v>4.930843706777317</c:v>
                </c:pt>
                <c:pt idx="713">
                  <c:v>4.930939226519337</c:v>
                </c:pt>
                <c:pt idx="714">
                  <c:v>4.931034482758621</c:v>
                </c:pt>
                <c:pt idx="715">
                  <c:v>4.9311294765840223</c:v>
                </c:pt>
                <c:pt idx="716">
                  <c:v>4.9312242090784046</c:v>
                </c:pt>
                <c:pt idx="717">
                  <c:v>4.9313186813186816</c:v>
                </c:pt>
                <c:pt idx="718">
                  <c:v>4.9314128943758568</c:v>
                </c:pt>
                <c:pt idx="719">
                  <c:v>4.9315068493150687</c:v>
                </c:pt>
                <c:pt idx="720">
                  <c:v>4.9316005471956226</c:v>
                </c:pt>
                <c:pt idx="721">
                  <c:v>4.9316939890710385</c:v>
                </c:pt>
                <c:pt idx="722">
                  <c:v>4.9317871759890854</c:v>
                </c:pt>
                <c:pt idx="723">
                  <c:v>4.9318801089918258</c:v>
                </c:pt>
                <c:pt idx="724">
                  <c:v>4.9319727891156457</c:v>
                </c:pt>
                <c:pt idx="725">
                  <c:v>4.9320652173913047</c:v>
                </c:pt>
                <c:pt idx="726">
                  <c:v>4.9321573948439621</c:v>
                </c:pt>
                <c:pt idx="727">
                  <c:v>4.9322493224932256</c:v>
                </c:pt>
                <c:pt idx="728">
                  <c:v>4.9323410013531799</c:v>
                </c:pt>
                <c:pt idx="729">
                  <c:v>4.9324324324324325</c:v>
                </c:pt>
                <c:pt idx="730">
                  <c:v>4.9325236167341426</c:v>
                </c:pt>
                <c:pt idx="731">
                  <c:v>4.9326145552560643</c:v>
                </c:pt>
                <c:pt idx="732">
                  <c:v>4.9327052489905787</c:v>
                </c:pt>
                <c:pt idx="733">
                  <c:v>4.932795698924731</c:v>
                </c:pt>
                <c:pt idx="734">
                  <c:v>4.9328859060402683</c:v>
                </c:pt>
                <c:pt idx="735">
                  <c:v>4.9329758713136727</c:v>
                </c:pt>
                <c:pt idx="736">
                  <c:v>4.9330655957161982</c:v>
                </c:pt>
                <c:pt idx="737">
                  <c:v>4.9331550802139033</c:v>
                </c:pt>
                <c:pt idx="738">
                  <c:v>4.9332443257676903</c:v>
                </c:pt>
                <c:pt idx="739">
                  <c:v>4.9333333333333336</c:v>
                </c:pt>
                <c:pt idx="740">
                  <c:v>4.9334221038615178</c:v>
                </c:pt>
                <c:pt idx="741">
                  <c:v>4.9335106382978724</c:v>
                </c:pt>
                <c:pt idx="742">
                  <c:v>4.9335989375830014</c:v>
                </c:pt>
                <c:pt idx="743">
                  <c:v>4.9336870026525199</c:v>
                </c:pt>
                <c:pt idx="744">
                  <c:v>4.9337748344370862</c:v>
                </c:pt>
                <c:pt idx="745">
                  <c:v>4.9338624338624335</c:v>
                </c:pt>
                <c:pt idx="746">
                  <c:v>4.9339498018494057</c:v>
                </c:pt>
                <c:pt idx="747">
                  <c:v>4.9340369393139847</c:v>
                </c:pt>
                <c:pt idx="748">
                  <c:v>4.9341238471673252</c:v>
                </c:pt>
                <c:pt idx="749">
                  <c:v>4.9342105263157894</c:v>
                </c:pt>
                <c:pt idx="750">
                  <c:v>4.9342969776609724</c:v>
                </c:pt>
                <c:pt idx="751">
                  <c:v>4.9343832020997374</c:v>
                </c:pt>
                <c:pt idx="752">
                  <c:v>4.9344692005242461</c:v>
                </c:pt>
                <c:pt idx="753">
                  <c:v>4.9345549738219896</c:v>
                </c:pt>
                <c:pt idx="754">
                  <c:v>4.9346405228758172</c:v>
                </c:pt>
                <c:pt idx="755">
                  <c:v>4.9347258485639687</c:v>
                </c:pt>
                <c:pt idx="756">
                  <c:v>4.9348109517601042</c:v>
                </c:pt>
                <c:pt idx="757">
                  <c:v>4.934895833333333</c:v>
                </c:pt>
                <c:pt idx="758">
                  <c:v>4.9349804941482445</c:v>
                </c:pt>
                <c:pt idx="759">
                  <c:v>4.9350649350649354</c:v>
                </c:pt>
                <c:pt idx="760">
                  <c:v>4.9351491569390404</c:v>
                </c:pt>
                <c:pt idx="761">
                  <c:v>4.9352331606217614</c:v>
                </c:pt>
                <c:pt idx="762">
                  <c:v>4.9353169469598965</c:v>
                </c:pt>
                <c:pt idx="763">
                  <c:v>4.9354005167958661</c:v>
                </c:pt>
                <c:pt idx="764">
                  <c:v>4.935483870967742</c:v>
                </c:pt>
                <c:pt idx="765">
                  <c:v>4.9355670103092786</c:v>
                </c:pt>
                <c:pt idx="766">
                  <c:v>4.9356499356499359</c:v>
                </c:pt>
                <c:pt idx="767">
                  <c:v>4.9357326478149099</c:v>
                </c:pt>
                <c:pt idx="768">
                  <c:v>4.9358151476251608</c:v>
                </c:pt>
                <c:pt idx="769">
                  <c:v>4.9358974358974361</c:v>
                </c:pt>
                <c:pt idx="770">
                  <c:v>4.9359795134443027</c:v>
                </c:pt>
                <c:pt idx="771">
                  <c:v>4.9360613810741691</c:v>
                </c:pt>
                <c:pt idx="772">
                  <c:v>4.9361430395913155</c:v>
                </c:pt>
                <c:pt idx="773">
                  <c:v>4.9362244897959187</c:v>
                </c:pt>
                <c:pt idx="774">
                  <c:v>4.936305732484076</c:v>
                </c:pt>
                <c:pt idx="775">
                  <c:v>4.9363867684478375</c:v>
                </c:pt>
                <c:pt idx="776">
                  <c:v>4.9364675984752218</c:v>
                </c:pt>
                <c:pt idx="777">
                  <c:v>4.936548223350254</c:v>
                </c:pt>
                <c:pt idx="778">
                  <c:v>4.9366286438529787</c:v>
                </c:pt>
                <c:pt idx="779">
                  <c:v>4.9367088607594942</c:v>
                </c:pt>
                <c:pt idx="780">
                  <c:v>4.9367888748419722</c:v>
                </c:pt>
                <c:pt idx="781">
                  <c:v>4.9368686868686869</c:v>
                </c:pt>
                <c:pt idx="782">
                  <c:v>4.9369482976040349</c:v>
                </c:pt>
                <c:pt idx="783">
                  <c:v>4.9370277078085643</c:v>
                </c:pt>
                <c:pt idx="784">
                  <c:v>4.9371069182389942</c:v>
                </c:pt>
                <c:pt idx="785">
                  <c:v>4.9371859296482414</c:v>
                </c:pt>
                <c:pt idx="786">
                  <c:v>4.9372647427854455</c:v>
                </c:pt>
                <c:pt idx="787">
                  <c:v>4.9373433583959896</c:v>
                </c:pt>
                <c:pt idx="788">
                  <c:v>4.9374217772215268</c:v>
                </c:pt>
                <c:pt idx="789">
                  <c:v>4.9375</c:v>
                </c:pt>
                <c:pt idx="790">
                  <c:v>4.9375780274656673</c:v>
                </c:pt>
                <c:pt idx="791">
                  <c:v>4.9376558603491274</c:v>
                </c:pt>
                <c:pt idx="792">
                  <c:v>4.9377334993773347</c:v>
                </c:pt>
                <c:pt idx="793">
                  <c:v>4.9378109452736316</c:v>
                </c:pt>
                <c:pt idx="794">
                  <c:v>4.9378881987577641</c:v>
                </c:pt>
                <c:pt idx="795">
                  <c:v>4.9379652605459059</c:v>
                </c:pt>
                <c:pt idx="796">
                  <c:v>4.9380421313506817</c:v>
                </c:pt>
                <c:pt idx="797">
                  <c:v>4.9381188118811883</c:v>
                </c:pt>
                <c:pt idx="798">
                  <c:v>4.9381953028430159</c:v>
                </c:pt>
                <c:pt idx="799">
                  <c:v>4.9382716049382713</c:v>
                </c:pt>
                <c:pt idx="800">
                  <c:v>4.9383477188655975</c:v>
                </c:pt>
                <c:pt idx="801">
                  <c:v>4.9384236453201966</c:v>
                </c:pt>
                <c:pt idx="802">
                  <c:v>4.9384993849938494</c:v>
                </c:pt>
                <c:pt idx="803">
                  <c:v>4.9385749385749387</c:v>
                </c:pt>
                <c:pt idx="804">
                  <c:v>4.9386503067484657</c:v>
                </c:pt>
                <c:pt idx="805">
                  <c:v>4.9387254901960791</c:v>
                </c:pt>
                <c:pt idx="806">
                  <c:v>4.9388004895960833</c:v>
                </c:pt>
                <c:pt idx="807">
                  <c:v>4.9388753056234718</c:v>
                </c:pt>
                <c:pt idx="808">
                  <c:v>4.9389499389499392</c:v>
                </c:pt>
                <c:pt idx="809">
                  <c:v>4.9390243902439028</c:v>
                </c:pt>
                <c:pt idx="810">
                  <c:v>4.939098660170524</c:v>
                </c:pt>
                <c:pt idx="811">
                  <c:v>4.9391727493917275</c:v>
                </c:pt>
                <c:pt idx="812">
                  <c:v>4.9392466585662209</c:v>
                </c:pt>
                <c:pt idx="813">
                  <c:v>4.9393203883495147</c:v>
                </c:pt>
                <c:pt idx="814">
                  <c:v>4.9393939393939394</c:v>
                </c:pt>
                <c:pt idx="815">
                  <c:v>4.9394673123486683</c:v>
                </c:pt>
                <c:pt idx="816">
                  <c:v>4.9395405078597339</c:v>
                </c:pt>
                <c:pt idx="817">
                  <c:v>4.9396135265700476</c:v>
                </c:pt>
                <c:pt idx="818">
                  <c:v>4.9396863691194213</c:v>
                </c:pt>
                <c:pt idx="819">
                  <c:v>4.9397590361445785</c:v>
                </c:pt>
                <c:pt idx="820">
                  <c:v>4.939831528279182</c:v>
                </c:pt>
                <c:pt idx="821">
                  <c:v>4.9399038461538467</c:v>
                </c:pt>
                <c:pt idx="822">
                  <c:v>4.9399759903961584</c:v>
                </c:pt>
                <c:pt idx="823">
                  <c:v>4.9400479616306949</c:v>
                </c:pt>
                <c:pt idx="824">
                  <c:v>4.9401197604790417</c:v>
                </c:pt>
                <c:pt idx="825">
                  <c:v>4.9401913875598087</c:v>
                </c:pt>
                <c:pt idx="826">
                  <c:v>4.9402628434886502</c:v>
                </c:pt>
                <c:pt idx="827">
                  <c:v>4.9403341288782814</c:v>
                </c:pt>
                <c:pt idx="828">
                  <c:v>4.940405244338498</c:v>
                </c:pt>
                <c:pt idx="829">
                  <c:v>4.9404761904761907</c:v>
                </c:pt>
                <c:pt idx="830">
                  <c:v>4.9405469678953633</c:v>
                </c:pt>
                <c:pt idx="831">
                  <c:v>4.9406175771971492</c:v>
                </c:pt>
                <c:pt idx="832">
                  <c:v>4.9406880189798343</c:v>
                </c:pt>
                <c:pt idx="833">
                  <c:v>4.9407582938388632</c:v>
                </c:pt>
                <c:pt idx="834">
                  <c:v>4.940828402366864</c:v>
                </c:pt>
                <c:pt idx="835">
                  <c:v>4.9408983451536646</c:v>
                </c:pt>
                <c:pt idx="836">
                  <c:v>4.9409681227863045</c:v>
                </c:pt>
                <c:pt idx="837">
                  <c:v>4.941037735849056</c:v>
                </c:pt>
                <c:pt idx="838">
                  <c:v>4.9411071849234398</c:v>
                </c:pt>
                <c:pt idx="839">
                  <c:v>4.9411764705882355</c:v>
                </c:pt>
                <c:pt idx="840">
                  <c:v>4.9412455934195068</c:v>
                </c:pt>
                <c:pt idx="841">
                  <c:v>4.9413145539906109</c:v>
                </c:pt>
                <c:pt idx="842">
                  <c:v>4.941383352872216</c:v>
                </c:pt>
                <c:pt idx="843">
                  <c:v>4.9414519906323182</c:v>
                </c:pt>
                <c:pt idx="844">
                  <c:v>4.9415204678362574</c:v>
                </c:pt>
                <c:pt idx="845">
                  <c:v>4.9415887850467293</c:v>
                </c:pt>
                <c:pt idx="846">
                  <c:v>4.941656942823804</c:v>
                </c:pt>
                <c:pt idx="847">
                  <c:v>4.9417249417249414</c:v>
                </c:pt>
                <c:pt idx="848">
                  <c:v>4.9417927823050061</c:v>
                </c:pt>
                <c:pt idx="849">
                  <c:v>4.941860465116279</c:v>
                </c:pt>
                <c:pt idx="850">
                  <c:v>4.9419279907084785</c:v>
                </c:pt>
                <c:pt idx="851">
                  <c:v>4.9419953596287698</c:v>
                </c:pt>
                <c:pt idx="852">
                  <c:v>4.9420625724217846</c:v>
                </c:pt>
                <c:pt idx="853">
                  <c:v>4.9421296296296298</c:v>
                </c:pt>
                <c:pt idx="854">
                  <c:v>4.9421965317919074</c:v>
                </c:pt>
                <c:pt idx="855">
                  <c:v>4.9422632794457275</c:v>
                </c:pt>
                <c:pt idx="856">
                  <c:v>4.942329873125721</c:v>
                </c:pt>
                <c:pt idx="857">
                  <c:v>4.9423963133640552</c:v>
                </c:pt>
                <c:pt idx="858">
                  <c:v>4.9424626006904484</c:v>
                </c:pt>
                <c:pt idx="859">
                  <c:v>4.9425287356321839</c:v>
                </c:pt>
                <c:pt idx="860">
                  <c:v>4.9425947187141217</c:v>
                </c:pt>
                <c:pt idx="861">
                  <c:v>4.942660550458716</c:v>
                </c:pt>
                <c:pt idx="862">
                  <c:v>4.9427262313860254</c:v>
                </c:pt>
                <c:pt idx="863">
                  <c:v>4.9427917620137301</c:v>
                </c:pt>
                <c:pt idx="864">
                  <c:v>4.9428571428571431</c:v>
                </c:pt>
                <c:pt idx="865">
                  <c:v>4.9429223744292239</c:v>
                </c:pt>
                <c:pt idx="866">
                  <c:v>4.9429874572405925</c:v>
                </c:pt>
                <c:pt idx="867">
                  <c:v>4.9430523917995446</c:v>
                </c:pt>
                <c:pt idx="868">
                  <c:v>4.9431171786120593</c:v>
                </c:pt>
                <c:pt idx="869">
                  <c:v>4.9431818181818183</c:v>
                </c:pt>
                <c:pt idx="870">
                  <c:v>4.9432463110102152</c:v>
                </c:pt>
                <c:pt idx="871">
                  <c:v>4.9433106575963723</c:v>
                </c:pt>
                <c:pt idx="872">
                  <c:v>4.9433748584371457</c:v>
                </c:pt>
                <c:pt idx="873">
                  <c:v>4.9434389140271495</c:v>
                </c:pt>
                <c:pt idx="874">
                  <c:v>4.9435028248587569</c:v>
                </c:pt>
                <c:pt idx="875">
                  <c:v>4.9435665914221216</c:v>
                </c:pt>
                <c:pt idx="876">
                  <c:v>4.9436302142051858</c:v>
                </c:pt>
                <c:pt idx="877">
                  <c:v>4.9436936936936942</c:v>
                </c:pt>
                <c:pt idx="878">
                  <c:v>4.943757030371204</c:v>
                </c:pt>
                <c:pt idx="879">
                  <c:v>4.9438202247191008</c:v>
                </c:pt>
                <c:pt idx="880">
                  <c:v>4.943883277216611</c:v>
                </c:pt>
                <c:pt idx="881">
                  <c:v>4.9439461883408073</c:v>
                </c:pt>
                <c:pt idx="882">
                  <c:v>4.9440089585666289</c:v>
                </c:pt>
                <c:pt idx="883">
                  <c:v>4.9440715883668904</c:v>
                </c:pt>
                <c:pt idx="884">
                  <c:v>4.9441340782122909</c:v>
                </c:pt>
                <c:pt idx="885">
                  <c:v>4.9441964285714288</c:v>
                </c:pt>
                <c:pt idx="886">
                  <c:v>4.9442586399108137</c:v>
                </c:pt>
                <c:pt idx="887">
                  <c:v>4.9443207126948776</c:v>
                </c:pt>
                <c:pt idx="888">
                  <c:v>4.944382647385984</c:v>
                </c:pt>
                <c:pt idx="889">
                  <c:v>4.9444444444444446</c:v>
                </c:pt>
                <c:pt idx="890">
                  <c:v>4.9445061043285241</c:v>
                </c:pt>
                <c:pt idx="891">
                  <c:v>4.9445676274944566</c:v>
                </c:pt>
                <c:pt idx="892">
                  <c:v>4.9446290143964564</c:v>
                </c:pt>
                <c:pt idx="893">
                  <c:v>4.9446902654867255</c:v>
                </c:pt>
                <c:pt idx="894">
                  <c:v>4.94475138121547</c:v>
                </c:pt>
                <c:pt idx="895">
                  <c:v>4.9448123620309055</c:v>
                </c:pt>
                <c:pt idx="896">
                  <c:v>4.9448732083792724</c:v>
                </c:pt>
                <c:pt idx="897">
                  <c:v>4.9449339207048464</c:v>
                </c:pt>
                <c:pt idx="898">
                  <c:v>4.9449944994499448</c:v>
                </c:pt>
                <c:pt idx="899">
                  <c:v>4.9450549450549453</c:v>
                </c:pt>
                <c:pt idx="900">
                  <c:v>4.9451152579582871</c:v>
                </c:pt>
                <c:pt idx="901">
                  <c:v>4.9451754385964914</c:v>
                </c:pt>
                <c:pt idx="902">
                  <c:v>4.9452354874041617</c:v>
                </c:pt>
                <c:pt idx="903">
                  <c:v>4.9452954048140043</c:v>
                </c:pt>
                <c:pt idx="904">
                  <c:v>4.9453551912568301</c:v>
                </c:pt>
                <c:pt idx="905">
                  <c:v>4.9454148471615724</c:v>
                </c:pt>
                <c:pt idx="906">
                  <c:v>4.9454743729552888</c:v>
                </c:pt>
                <c:pt idx="907">
                  <c:v>4.9455337690631804</c:v>
                </c:pt>
                <c:pt idx="908">
                  <c:v>4.9455930359085967</c:v>
                </c:pt>
                <c:pt idx="909">
                  <c:v>4.945652173913043</c:v>
                </c:pt>
                <c:pt idx="910">
                  <c:v>4.9457111834961998</c:v>
                </c:pt>
                <c:pt idx="911">
                  <c:v>4.945770065075922</c:v>
                </c:pt>
                <c:pt idx="912">
                  <c:v>4.9458288190682556</c:v>
                </c:pt>
                <c:pt idx="913">
                  <c:v>4.945887445887446</c:v>
                </c:pt>
                <c:pt idx="914">
                  <c:v>4.9459459459459456</c:v>
                </c:pt>
                <c:pt idx="915">
                  <c:v>4.9460043196544277</c:v>
                </c:pt>
                <c:pt idx="916">
                  <c:v>4.9460625674217908</c:v>
                </c:pt>
                <c:pt idx="917">
                  <c:v>4.9461206896551726</c:v>
                </c:pt>
                <c:pt idx="918">
                  <c:v>4.9461786867599571</c:v>
                </c:pt>
                <c:pt idx="919">
                  <c:v>4.946236559139785</c:v>
                </c:pt>
                <c:pt idx="920">
                  <c:v>4.9462943071965624</c:v>
                </c:pt>
                <c:pt idx="921">
                  <c:v>4.9463519313304722</c:v>
                </c:pt>
                <c:pt idx="922">
                  <c:v>4.946409431939979</c:v>
                </c:pt>
                <c:pt idx="923">
                  <c:v>4.9464668094218416</c:v>
                </c:pt>
                <c:pt idx="924">
                  <c:v>4.9465240641711228</c:v>
                </c:pt>
                <c:pt idx="925">
                  <c:v>4.9465811965811968</c:v>
                </c:pt>
                <c:pt idx="926">
                  <c:v>4.9466382070437565</c:v>
                </c:pt>
                <c:pt idx="927">
                  <c:v>4.9466950959488267</c:v>
                </c:pt>
                <c:pt idx="928">
                  <c:v>4.9467518636847716</c:v>
                </c:pt>
                <c:pt idx="929">
                  <c:v>4.9468085106382977</c:v>
                </c:pt>
                <c:pt idx="930">
                  <c:v>4.946865037194474</c:v>
                </c:pt>
                <c:pt idx="931">
                  <c:v>4.9469214437367306</c:v>
                </c:pt>
                <c:pt idx="932">
                  <c:v>4.9469777306468714</c:v>
                </c:pt>
                <c:pt idx="933">
                  <c:v>4.9470338983050848</c:v>
                </c:pt>
                <c:pt idx="934">
                  <c:v>4.947089947089947</c:v>
                </c:pt>
                <c:pt idx="935">
                  <c:v>4.9471458773784356</c:v>
                </c:pt>
                <c:pt idx="936">
                  <c:v>4.9472016895459348</c:v>
                </c:pt>
                <c:pt idx="937">
                  <c:v>4.947257383966245</c:v>
                </c:pt>
                <c:pt idx="938">
                  <c:v>4.9473129610115913</c:v>
                </c:pt>
                <c:pt idx="939">
                  <c:v>4.9473684210526319</c:v>
                </c:pt>
                <c:pt idx="940">
                  <c:v>4.9474237644584642</c:v>
                </c:pt>
                <c:pt idx="941">
                  <c:v>4.9474789915966388</c:v>
                </c:pt>
                <c:pt idx="942">
                  <c:v>4.9475341028331581</c:v>
                </c:pt>
                <c:pt idx="943">
                  <c:v>4.9475890985324948</c:v>
                </c:pt>
                <c:pt idx="944">
                  <c:v>4.9476439790575917</c:v>
                </c:pt>
                <c:pt idx="945">
                  <c:v>4.9476987447698741</c:v>
                </c:pt>
                <c:pt idx="946">
                  <c:v>4.9477533960292579</c:v>
                </c:pt>
                <c:pt idx="947">
                  <c:v>4.947807933194154</c:v>
                </c:pt>
                <c:pt idx="948">
                  <c:v>4.9478623566214806</c:v>
                </c:pt>
                <c:pt idx="949">
                  <c:v>4.947916666666667</c:v>
                </c:pt>
                <c:pt idx="950">
                  <c:v>4.947970863683663</c:v>
                </c:pt>
                <c:pt idx="951">
                  <c:v>4.9480249480249485</c:v>
                </c:pt>
                <c:pt idx="952">
                  <c:v>4.9480789200415369</c:v>
                </c:pt>
                <c:pt idx="953">
                  <c:v>4.9481327800829877</c:v>
                </c:pt>
                <c:pt idx="954">
                  <c:v>4.9481865284974091</c:v>
                </c:pt>
                <c:pt idx="955">
                  <c:v>4.9482401656314696</c:v>
                </c:pt>
                <c:pt idx="956">
                  <c:v>4.9482936918304032</c:v>
                </c:pt>
                <c:pt idx="957">
                  <c:v>4.9483471074380168</c:v>
                </c:pt>
                <c:pt idx="958">
                  <c:v>4.9484004127966976</c:v>
                </c:pt>
                <c:pt idx="959">
                  <c:v>4.9484536082474229</c:v>
                </c:pt>
                <c:pt idx="960">
                  <c:v>4.9485066941297635</c:v>
                </c:pt>
                <c:pt idx="961">
                  <c:v>4.9485596707818926</c:v>
                </c:pt>
                <c:pt idx="962">
                  <c:v>4.9486125385405959</c:v>
                </c:pt>
                <c:pt idx="963">
                  <c:v>4.9486652977412735</c:v>
                </c:pt>
                <c:pt idx="964">
                  <c:v>4.9487179487179489</c:v>
                </c:pt>
                <c:pt idx="965">
                  <c:v>4.9487704918032787</c:v>
                </c:pt>
                <c:pt idx="966">
                  <c:v>4.9488229273285569</c:v>
                </c:pt>
                <c:pt idx="967">
                  <c:v>4.9488752556237223</c:v>
                </c:pt>
                <c:pt idx="968">
                  <c:v>4.9489274770173646</c:v>
                </c:pt>
                <c:pt idx="969">
                  <c:v>4.9489795918367347</c:v>
                </c:pt>
                <c:pt idx="970">
                  <c:v>4.9490316004077473</c:v>
                </c:pt>
                <c:pt idx="971">
                  <c:v>4.9490835030549896</c:v>
                </c:pt>
                <c:pt idx="972">
                  <c:v>4.9491353001017293</c:v>
                </c:pt>
                <c:pt idx="973">
                  <c:v>4.9491869918699187</c:v>
                </c:pt>
                <c:pt idx="974">
                  <c:v>4.9492385786802027</c:v>
                </c:pt>
                <c:pt idx="975">
                  <c:v>4.9492900608519266</c:v>
                </c:pt>
                <c:pt idx="976">
                  <c:v>4.9493414387031409</c:v>
                </c:pt>
                <c:pt idx="977">
                  <c:v>4.9493927125506074</c:v>
                </c:pt>
                <c:pt idx="978">
                  <c:v>4.949443882709808</c:v>
                </c:pt>
                <c:pt idx="979">
                  <c:v>4.9494949494949498</c:v>
                </c:pt>
                <c:pt idx="980">
                  <c:v>4.9495459132189703</c:v>
                </c:pt>
                <c:pt idx="981">
                  <c:v>4.949596774193548</c:v>
                </c:pt>
                <c:pt idx="982">
                  <c:v>4.9496475327291041</c:v>
                </c:pt>
                <c:pt idx="983">
                  <c:v>4.9496981891348089</c:v>
                </c:pt>
                <c:pt idx="984">
                  <c:v>4.949748743718593</c:v>
                </c:pt>
                <c:pt idx="985">
                  <c:v>4.9497991967871489</c:v>
                </c:pt>
                <c:pt idx="986">
                  <c:v>4.949849548645938</c:v>
                </c:pt>
                <c:pt idx="987">
                  <c:v>4.9498997995991987</c:v>
                </c:pt>
                <c:pt idx="988">
                  <c:v>4.94994994994995</c:v>
                </c:pt>
                <c:pt idx="989">
                  <c:v>4.95</c:v>
                </c:pt>
                <c:pt idx="990">
                  <c:v>4.9500499500499497</c:v>
                </c:pt>
                <c:pt idx="991">
                  <c:v>4.9500998003992009</c:v>
                </c:pt>
                <c:pt idx="992">
                  <c:v>4.9501495513459624</c:v>
                </c:pt>
                <c:pt idx="993">
                  <c:v>4.9501992031872515</c:v>
                </c:pt>
                <c:pt idx="994">
                  <c:v>4.9502487562189055</c:v>
                </c:pt>
                <c:pt idx="995">
                  <c:v>4.9502982107355864</c:v>
                </c:pt>
                <c:pt idx="996">
                  <c:v>4.9503475670307848</c:v>
                </c:pt>
                <c:pt idx="997">
                  <c:v>4.950396825396826</c:v>
                </c:pt>
                <c:pt idx="998">
                  <c:v>4.9504459861248762</c:v>
                </c:pt>
                <c:pt idx="999">
                  <c:v>4.9504950495049505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AA-47B5-80DF-96C46B80F6F6}"/>
            </c:ext>
          </c:extLst>
        </c:ser>
        <c:ser>
          <c:idx val="2"/>
          <c:order val="2"/>
          <c:tx>
            <c:strRef>
              <c:f>Sheet1!$L$1</c:f>
              <c:strCache>
                <c:ptCount val="1"/>
                <c:pt idx="0">
                  <c:v>Vout (R1=2.2kΩ) 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Sheet1!$L$2:$L$1119</c:f>
              <c:numCache>
                <c:formatCode>General</c:formatCode>
                <c:ptCount val="1118"/>
                <c:pt idx="0">
                  <c:v>0.21739130434782608</c:v>
                </c:pt>
                <c:pt idx="1">
                  <c:v>0.41666666666666663</c:v>
                </c:pt>
                <c:pt idx="2">
                  <c:v>0.6</c:v>
                </c:pt>
                <c:pt idx="3">
                  <c:v>0.76923076923076927</c:v>
                </c:pt>
                <c:pt idx="4">
                  <c:v>0.92592592592592582</c:v>
                </c:pt>
                <c:pt idx="5">
                  <c:v>1.0714285714285714</c:v>
                </c:pt>
                <c:pt idx="6">
                  <c:v>1.2068965517241379</c:v>
                </c:pt>
                <c:pt idx="7">
                  <c:v>1.3333333333333333</c:v>
                </c:pt>
                <c:pt idx="8">
                  <c:v>1.4516129032258065</c:v>
                </c:pt>
                <c:pt idx="9">
                  <c:v>1.5625</c:v>
                </c:pt>
                <c:pt idx="10">
                  <c:v>1.6666666666666665</c:v>
                </c:pt>
                <c:pt idx="11">
                  <c:v>1.7647058823529413</c:v>
                </c:pt>
                <c:pt idx="12">
                  <c:v>1.8571428571428572</c:v>
                </c:pt>
                <c:pt idx="13">
                  <c:v>1.9444444444444444</c:v>
                </c:pt>
                <c:pt idx="14">
                  <c:v>2.0270270270270272</c:v>
                </c:pt>
                <c:pt idx="15">
                  <c:v>2.1052631578947367</c:v>
                </c:pt>
                <c:pt idx="16">
                  <c:v>2.1794871794871797</c:v>
                </c:pt>
                <c:pt idx="17">
                  <c:v>2.25</c:v>
                </c:pt>
                <c:pt idx="18">
                  <c:v>2.3170731707317076</c:v>
                </c:pt>
                <c:pt idx="19">
                  <c:v>2.3809523809523809</c:v>
                </c:pt>
                <c:pt idx="20">
                  <c:v>2.441860465116279</c:v>
                </c:pt>
                <c:pt idx="21">
                  <c:v>2.5</c:v>
                </c:pt>
                <c:pt idx="22">
                  <c:v>2.5555555555555554</c:v>
                </c:pt>
                <c:pt idx="23">
                  <c:v>2.6086956521739131</c:v>
                </c:pt>
                <c:pt idx="24">
                  <c:v>2.6595744680851063</c:v>
                </c:pt>
                <c:pt idx="25">
                  <c:v>2.708333333333333</c:v>
                </c:pt>
                <c:pt idx="26">
                  <c:v>2.7551020408163263</c:v>
                </c:pt>
                <c:pt idx="27">
                  <c:v>2.8000000000000003</c:v>
                </c:pt>
                <c:pt idx="28">
                  <c:v>2.8431372549019605</c:v>
                </c:pt>
                <c:pt idx="29">
                  <c:v>2.8846153846153841</c:v>
                </c:pt>
                <c:pt idx="30">
                  <c:v>2.9245283018867925</c:v>
                </c:pt>
                <c:pt idx="31">
                  <c:v>2.9629629629629628</c:v>
                </c:pt>
                <c:pt idx="32">
                  <c:v>3</c:v>
                </c:pt>
                <c:pt idx="33">
                  <c:v>3.0357142857142856</c:v>
                </c:pt>
                <c:pt idx="34">
                  <c:v>3.0701754385964914</c:v>
                </c:pt>
                <c:pt idx="35">
                  <c:v>3.103448275862069</c:v>
                </c:pt>
                <c:pt idx="36">
                  <c:v>3.1355932203389831</c:v>
                </c:pt>
                <c:pt idx="37">
                  <c:v>3.1666666666666665</c:v>
                </c:pt>
                <c:pt idx="38">
                  <c:v>3.1967213114754101</c:v>
                </c:pt>
                <c:pt idx="39">
                  <c:v>3.225806451612903</c:v>
                </c:pt>
                <c:pt idx="40">
                  <c:v>3.253968253968254</c:v>
                </c:pt>
                <c:pt idx="41">
                  <c:v>3.28125</c:v>
                </c:pt>
                <c:pt idx="42">
                  <c:v>3.3076923076923075</c:v>
                </c:pt>
                <c:pt idx="43">
                  <c:v>3.333333333333333</c:v>
                </c:pt>
                <c:pt idx="44">
                  <c:v>3.3582089552238807</c:v>
                </c:pt>
                <c:pt idx="45">
                  <c:v>3.382352941176471</c:v>
                </c:pt>
                <c:pt idx="46">
                  <c:v>3.4057971014492754</c:v>
                </c:pt>
                <c:pt idx="47">
                  <c:v>3.4285714285714288</c:v>
                </c:pt>
                <c:pt idx="48">
                  <c:v>3.4507042253521125</c:v>
                </c:pt>
                <c:pt idx="49">
                  <c:v>3.4722222222222223</c:v>
                </c:pt>
                <c:pt idx="50">
                  <c:v>3.493150684931507</c:v>
                </c:pt>
                <c:pt idx="51">
                  <c:v>3.5135135135135136</c:v>
                </c:pt>
                <c:pt idx="52">
                  <c:v>3.5333333333333332</c:v>
                </c:pt>
                <c:pt idx="53">
                  <c:v>3.5526315789473681</c:v>
                </c:pt>
                <c:pt idx="54">
                  <c:v>3.5714285714285716</c:v>
                </c:pt>
                <c:pt idx="55">
                  <c:v>3.5897435897435899</c:v>
                </c:pt>
                <c:pt idx="56">
                  <c:v>3.6075949367088604</c:v>
                </c:pt>
                <c:pt idx="57">
                  <c:v>3.625</c:v>
                </c:pt>
                <c:pt idx="58">
                  <c:v>3.6419753086419755</c:v>
                </c:pt>
                <c:pt idx="59">
                  <c:v>3.6585365853658534</c:v>
                </c:pt>
                <c:pt idx="60">
                  <c:v>3.6746987951807233</c:v>
                </c:pt>
                <c:pt idx="61">
                  <c:v>3.6904761904761907</c:v>
                </c:pt>
                <c:pt idx="62">
                  <c:v>3.7058823529411766</c:v>
                </c:pt>
                <c:pt idx="63">
                  <c:v>3.7209302325581395</c:v>
                </c:pt>
                <c:pt idx="64">
                  <c:v>3.735632183908046</c:v>
                </c:pt>
                <c:pt idx="65">
                  <c:v>3.75</c:v>
                </c:pt>
                <c:pt idx="66">
                  <c:v>3.7640449438202244</c:v>
                </c:pt>
                <c:pt idx="67">
                  <c:v>3.7777777777777777</c:v>
                </c:pt>
                <c:pt idx="68">
                  <c:v>3.7912087912087911</c:v>
                </c:pt>
                <c:pt idx="69">
                  <c:v>3.804347826086957</c:v>
                </c:pt>
                <c:pt idx="70">
                  <c:v>3.817204301075269</c:v>
                </c:pt>
                <c:pt idx="71">
                  <c:v>3.8297872340425529</c:v>
                </c:pt>
                <c:pt idx="72">
                  <c:v>3.8421052631578947</c:v>
                </c:pt>
                <c:pt idx="73">
                  <c:v>3.854166666666667</c:v>
                </c:pt>
                <c:pt idx="74">
                  <c:v>3.865979381443299</c:v>
                </c:pt>
                <c:pt idx="75">
                  <c:v>3.8775510204081631</c:v>
                </c:pt>
                <c:pt idx="76">
                  <c:v>3.8888888888888888</c:v>
                </c:pt>
                <c:pt idx="77">
                  <c:v>3.9000000000000004</c:v>
                </c:pt>
                <c:pt idx="78">
                  <c:v>3.9108910891089108</c:v>
                </c:pt>
                <c:pt idx="79">
                  <c:v>3.9215686274509802</c:v>
                </c:pt>
                <c:pt idx="80">
                  <c:v>3.9320388349514563</c:v>
                </c:pt>
                <c:pt idx="81">
                  <c:v>3.9423076923076921</c:v>
                </c:pt>
                <c:pt idx="82">
                  <c:v>3.9523809523809521</c:v>
                </c:pt>
                <c:pt idx="83">
                  <c:v>3.9622641509433967</c:v>
                </c:pt>
                <c:pt idx="84">
                  <c:v>3.97196261682243</c:v>
                </c:pt>
                <c:pt idx="85">
                  <c:v>3.9814814814814814</c:v>
                </c:pt>
                <c:pt idx="86">
                  <c:v>3.9908256880733943</c:v>
                </c:pt>
                <c:pt idx="87">
                  <c:v>4</c:v>
                </c:pt>
                <c:pt idx="88">
                  <c:v>4.0090090090090094</c:v>
                </c:pt>
                <c:pt idx="89">
                  <c:v>4.0178571428571432</c:v>
                </c:pt>
                <c:pt idx="90">
                  <c:v>4.0265486725663715</c:v>
                </c:pt>
                <c:pt idx="91">
                  <c:v>4.0350877192982457</c:v>
                </c:pt>
                <c:pt idx="92">
                  <c:v>4.0434782608695654</c:v>
                </c:pt>
                <c:pt idx="93">
                  <c:v>4.0517241379310338</c:v>
                </c:pt>
                <c:pt idx="94">
                  <c:v>4.0598290598290596</c:v>
                </c:pt>
                <c:pt idx="95">
                  <c:v>4.0677966101694913</c:v>
                </c:pt>
                <c:pt idx="96">
                  <c:v>4.0756302521008401</c:v>
                </c:pt>
                <c:pt idx="97">
                  <c:v>4.083333333333333</c:v>
                </c:pt>
                <c:pt idx="98">
                  <c:v>4.0909090909090908</c:v>
                </c:pt>
                <c:pt idx="99">
                  <c:v>4.0983606557377055</c:v>
                </c:pt>
                <c:pt idx="100">
                  <c:v>4.1056910569105689</c:v>
                </c:pt>
                <c:pt idx="101">
                  <c:v>4.112903225806452</c:v>
                </c:pt>
                <c:pt idx="102">
                  <c:v>4.12</c:v>
                </c:pt>
                <c:pt idx="103">
                  <c:v>4.1269841269841265</c:v>
                </c:pt>
                <c:pt idx="104">
                  <c:v>4.1338582677165352</c:v>
                </c:pt>
                <c:pt idx="105">
                  <c:v>4.140625</c:v>
                </c:pt>
                <c:pt idx="106">
                  <c:v>4.1472868217054266</c:v>
                </c:pt>
                <c:pt idx="107">
                  <c:v>4.1538461538461542</c:v>
                </c:pt>
                <c:pt idx="108">
                  <c:v>4.1603053435114505</c:v>
                </c:pt>
                <c:pt idx="109">
                  <c:v>4.166666666666667</c:v>
                </c:pt>
                <c:pt idx="110">
                  <c:v>4.1729323308270674</c:v>
                </c:pt>
                <c:pt idx="111">
                  <c:v>4.1791044776119399</c:v>
                </c:pt>
                <c:pt idx="112">
                  <c:v>4.1851851851851851</c:v>
                </c:pt>
                <c:pt idx="113">
                  <c:v>4.1911764705882355</c:v>
                </c:pt>
                <c:pt idx="114">
                  <c:v>4.1970802919708028</c:v>
                </c:pt>
                <c:pt idx="115">
                  <c:v>4.2028985507246377</c:v>
                </c:pt>
                <c:pt idx="116">
                  <c:v>4.2086330935251794</c:v>
                </c:pt>
                <c:pt idx="117">
                  <c:v>4.2142857142857144</c:v>
                </c:pt>
                <c:pt idx="118">
                  <c:v>4.2198581560283692</c:v>
                </c:pt>
                <c:pt idx="119">
                  <c:v>4.225352112676056</c:v>
                </c:pt>
                <c:pt idx="120">
                  <c:v>4.2307692307692308</c:v>
                </c:pt>
                <c:pt idx="121">
                  <c:v>4.2361111111111107</c:v>
                </c:pt>
                <c:pt idx="122">
                  <c:v>4.2413793103448274</c:v>
                </c:pt>
                <c:pt idx="123">
                  <c:v>4.2465753424657535</c:v>
                </c:pt>
                <c:pt idx="124">
                  <c:v>4.2517006802721085</c:v>
                </c:pt>
                <c:pt idx="125">
                  <c:v>4.2567567567567561</c:v>
                </c:pt>
                <c:pt idx="126">
                  <c:v>4.2617449664429525</c:v>
                </c:pt>
                <c:pt idx="127">
                  <c:v>4.2666666666666666</c:v>
                </c:pt>
                <c:pt idx="128">
                  <c:v>4.2715231788079473</c:v>
                </c:pt>
                <c:pt idx="129">
                  <c:v>4.2763157894736841</c:v>
                </c:pt>
                <c:pt idx="130">
                  <c:v>4.2810457516339868</c:v>
                </c:pt>
                <c:pt idx="131">
                  <c:v>4.2857142857142856</c:v>
                </c:pt>
                <c:pt idx="132">
                  <c:v>4.290322580645161</c:v>
                </c:pt>
                <c:pt idx="133">
                  <c:v>4.2948717948717947</c:v>
                </c:pt>
                <c:pt idx="134">
                  <c:v>4.2993630573248414</c:v>
                </c:pt>
                <c:pt idx="135">
                  <c:v>4.3037974683544302</c:v>
                </c:pt>
                <c:pt idx="136">
                  <c:v>4.3081761006289305</c:v>
                </c:pt>
                <c:pt idx="137">
                  <c:v>4.3125</c:v>
                </c:pt>
                <c:pt idx="138">
                  <c:v>4.316770186335404</c:v>
                </c:pt>
                <c:pt idx="139">
                  <c:v>4.3209876543209873</c:v>
                </c:pt>
                <c:pt idx="140">
                  <c:v>4.3251533742331292</c:v>
                </c:pt>
                <c:pt idx="141">
                  <c:v>4.3292682926829267</c:v>
                </c:pt>
                <c:pt idx="142">
                  <c:v>4.3333333333333339</c:v>
                </c:pt>
                <c:pt idx="143">
                  <c:v>4.3373493975903612</c:v>
                </c:pt>
                <c:pt idx="144">
                  <c:v>4.341317365269461</c:v>
                </c:pt>
                <c:pt idx="145">
                  <c:v>4.3452380952380949</c:v>
                </c:pt>
                <c:pt idx="146">
                  <c:v>4.3491124260355027</c:v>
                </c:pt>
                <c:pt idx="147">
                  <c:v>4.3529411764705888</c:v>
                </c:pt>
                <c:pt idx="148">
                  <c:v>4.3567251461988308</c:v>
                </c:pt>
                <c:pt idx="149">
                  <c:v>4.3604651162790695</c:v>
                </c:pt>
                <c:pt idx="150">
                  <c:v>4.3641618497109826</c:v>
                </c:pt>
                <c:pt idx="151">
                  <c:v>4.3678160919540234</c:v>
                </c:pt>
                <c:pt idx="152">
                  <c:v>4.3714285714285719</c:v>
                </c:pt>
                <c:pt idx="153">
                  <c:v>4.375</c:v>
                </c:pt>
                <c:pt idx="154">
                  <c:v>4.3785310734463279</c:v>
                </c:pt>
                <c:pt idx="155">
                  <c:v>4.3820224719101128</c:v>
                </c:pt>
                <c:pt idx="156">
                  <c:v>4.3854748603351954</c:v>
                </c:pt>
                <c:pt idx="157">
                  <c:v>4.3888888888888893</c:v>
                </c:pt>
                <c:pt idx="158">
                  <c:v>4.3922651933701653</c:v>
                </c:pt>
                <c:pt idx="159">
                  <c:v>4.395604395604396</c:v>
                </c:pt>
                <c:pt idx="160">
                  <c:v>4.3989071038251364</c:v>
                </c:pt>
                <c:pt idx="161">
                  <c:v>4.4021739130434785</c:v>
                </c:pt>
                <c:pt idx="162">
                  <c:v>4.4054054054054053</c:v>
                </c:pt>
                <c:pt idx="163">
                  <c:v>4.408602150537634</c:v>
                </c:pt>
                <c:pt idx="164">
                  <c:v>4.4117647058823533</c:v>
                </c:pt>
                <c:pt idx="165">
                  <c:v>4.4148936170212769</c:v>
                </c:pt>
                <c:pt idx="166">
                  <c:v>4.4179894179894177</c:v>
                </c:pt>
                <c:pt idx="167">
                  <c:v>4.4210526315789469</c:v>
                </c:pt>
                <c:pt idx="168">
                  <c:v>4.4240837696335076</c:v>
                </c:pt>
                <c:pt idx="169">
                  <c:v>4.427083333333333</c:v>
                </c:pt>
                <c:pt idx="170">
                  <c:v>4.4300518134715023</c:v>
                </c:pt>
                <c:pt idx="171">
                  <c:v>4.4329896907216497</c:v>
                </c:pt>
                <c:pt idx="172">
                  <c:v>4.4358974358974361</c:v>
                </c:pt>
                <c:pt idx="173">
                  <c:v>4.4387755102040813</c:v>
                </c:pt>
                <c:pt idx="174">
                  <c:v>4.4416243654822338</c:v>
                </c:pt>
                <c:pt idx="175">
                  <c:v>4.4444444444444446</c:v>
                </c:pt>
                <c:pt idx="176">
                  <c:v>4.4472361809045227</c:v>
                </c:pt>
                <c:pt idx="177">
                  <c:v>4.45</c:v>
                </c:pt>
                <c:pt idx="178">
                  <c:v>4.4527363184079602</c:v>
                </c:pt>
                <c:pt idx="179">
                  <c:v>4.4554455445544559</c:v>
                </c:pt>
                <c:pt idx="180">
                  <c:v>4.458128078817734</c:v>
                </c:pt>
                <c:pt idx="181">
                  <c:v>4.4607843137254903</c:v>
                </c:pt>
                <c:pt idx="182">
                  <c:v>4.4634146341463419</c:v>
                </c:pt>
                <c:pt idx="183">
                  <c:v>4.4660194174757279</c:v>
                </c:pt>
                <c:pt idx="184">
                  <c:v>4.4685990338164245</c:v>
                </c:pt>
                <c:pt idx="185">
                  <c:v>4.4711538461538467</c:v>
                </c:pt>
                <c:pt idx="186">
                  <c:v>4.4736842105263159</c:v>
                </c:pt>
                <c:pt idx="187">
                  <c:v>4.4761904761904763</c:v>
                </c:pt>
                <c:pt idx="188">
                  <c:v>4.4786729857819907</c:v>
                </c:pt>
                <c:pt idx="189">
                  <c:v>4.4811320754716979</c:v>
                </c:pt>
                <c:pt idx="190">
                  <c:v>4.483568075117371</c:v>
                </c:pt>
                <c:pt idx="191">
                  <c:v>4.4859813084112146</c:v>
                </c:pt>
                <c:pt idx="192">
                  <c:v>4.4883720930232558</c:v>
                </c:pt>
                <c:pt idx="193">
                  <c:v>4.4907407407407405</c:v>
                </c:pt>
                <c:pt idx="194">
                  <c:v>4.4930875576036868</c:v>
                </c:pt>
                <c:pt idx="195">
                  <c:v>4.4954128440366974</c:v>
                </c:pt>
                <c:pt idx="196">
                  <c:v>4.4977168949771693</c:v>
                </c:pt>
                <c:pt idx="197">
                  <c:v>4.5</c:v>
                </c:pt>
                <c:pt idx="198">
                  <c:v>4.502262443438914</c:v>
                </c:pt>
                <c:pt idx="199">
                  <c:v>4.5045045045045047</c:v>
                </c:pt>
                <c:pt idx="200">
                  <c:v>4.506726457399103</c:v>
                </c:pt>
                <c:pt idx="201">
                  <c:v>4.5089285714285712</c:v>
                </c:pt>
                <c:pt idx="202">
                  <c:v>4.5111111111111111</c:v>
                </c:pt>
                <c:pt idx="203">
                  <c:v>4.5132743362831853</c:v>
                </c:pt>
                <c:pt idx="204">
                  <c:v>4.5154185022026434</c:v>
                </c:pt>
                <c:pt idx="205">
                  <c:v>4.5175438596491233</c:v>
                </c:pt>
                <c:pt idx="206">
                  <c:v>4.5196506550218345</c:v>
                </c:pt>
                <c:pt idx="207">
                  <c:v>4.5217391304347823</c:v>
                </c:pt>
                <c:pt idx="208">
                  <c:v>4.5238095238095237</c:v>
                </c:pt>
                <c:pt idx="209">
                  <c:v>4.5258620689655169</c:v>
                </c:pt>
                <c:pt idx="210">
                  <c:v>4.5278969957081543</c:v>
                </c:pt>
                <c:pt idx="211">
                  <c:v>4.5299145299145298</c:v>
                </c:pt>
                <c:pt idx="212">
                  <c:v>4.5319148936170208</c:v>
                </c:pt>
                <c:pt idx="213">
                  <c:v>4.5338983050847457</c:v>
                </c:pt>
                <c:pt idx="214">
                  <c:v>4.5358649789029535</c:v>
                </c:pt>
                <c:pt idx="215">
                  <c:v>4.53781512605042</c:v>
                </c:pt>
                <c:pt idx="216">
                  <c:v>4.539748953974895</c:v>
                </c:pt>
                <c:pt idx="217">
                  <c:v>4.541666666666667</c:v>
                </c:pt>
                <c:pt idx="218">
                  <c:v>4.5435684647302903</c:v>
                </c:pt>
                <c:pt idx="219">
                  <c:v>4.545454545454545</c:v>
                </c:pt>
                <c:pt idx="220">
                  <c:v>4.5473251028806585</c:v>
                </c:pt>
                <c:pt idx="221">
                  <c:v>4.5491803278688527</c:v>
                </c:pt>
                <c:pt idx="222">
                  <c:v>4.5510204081632653</c:v>
                </c:pt>
                <c:pt idx="223">
                  <c:v>4.5528455284552845</c:v>
                </c:pt>
                <c:pt idx="224">
                  <c:v>4.5546558704453446</c:v>
                </c:pt>
                <c:pt idx="225">
                  <c:v>4.556451612903226</c:v>
                </c:pt>
                <c:pt idx="226">
                  <c:v>4.5582329317269075</c:v>
                </c:pt>
                <c:pt idx="227">
                  <c:v>4.5600000000000005</c:v>
                </c:pt>
                <c:pt idx="228">
                  <c:v>4.5617529880478083</c:v>
                </c:pt>
                <c:pt idx="229">
                  <c:v>4.5634920634920633</c:v>
                </c:pt>
                <c:pt idx="230">
                  <c:v>4.5652173913043477</c:v>
                </c:pt>
                <c:pt idx="231">
                  <c:v>4.5669291338582676</c:v>
                </c:pt>
                <c:pt idx="232">
                  <c:v>4.5686274509803919</c:v>
                </c:pt>
                <c:pt idx="233">
                  <c:v>4.5703125</c:v>
                </c:pt>
                <c:pt idx="234">
                  <c:v>4.5719844357976651</c:v>
                </c:pt>
                <c:pt idx="235">
                  <c:v>4.5736434108527133</c:v>
                </c:pt>
                <c:pt idx="236">
                  <c:v>4.5752895752895748</c:v>
                </c:pt>
                <c:pt idx="237">
                  <c:v>4.5769230769230766</c:v>
                </c:pt>
                <c:pt idx="238">
                  <c:v>4.578544061302682</c:v>
                </c:pt>
                <c:pt idx="239">
                  <c:v>4.5801526717557248</c:v>
                </c:pt>
                <c:pt idx="240">
                  <c:v>4.5817490494296571</c:v>
                </c:pt>
                <c:pt idx="241">
                  <c:v>4.583333333333333</c:v>
                </c:pt>
                <c:pt idx="242">
                  <c:v>4.584905660377359</c:v>
                </c:pt>
                <c:pt idx="243">
                  <c:v>4.5864661654135332</c:v>
                </c:pt>
                <c:pt idx="244">
                  <c:v>4.5880149812734086</c:v>
                </c:pt>
                <c:pt idx="245">
                  <c:v>4.58955223880597</c:v>
                </c:pt>
                <c:pt idx="246">
                  <c:v>4.5910780669144984</c:v>
                </c:pt>
                <c:pt idx="247">
                  <c:v>4.5925925925925926</c:v>
                </c:pt>
                <c:pt idx="248">
                  <c:v>4.5940959409594093</c:v>
                </c:pt>
                <c:pt idx="249">
                  <c:v>4.5955882352941178</c:v>
                </c:pt>
                <c:pt idx="250">
                  <c:v>4.5970695970695967</c:v>
                </c:pt>
                <c:pt idx="251">
                  <c:v>4.5985401459854014</c:v>
                </c:pt>
                <c:pt idx="252">
                  <c:v>4.6000000000000005</c:v>
                </c:pt>
                <c:pt idx="253">
                  <c:v>4.6014492753623184</c:v>
                </c:pt>
                <c:pt idx="254">
                  <c:v>4.602888086642599</c:v>
                </c:pt>
                <c:pt idx="255">
                  <c:v>4.6043165467625897</c:v>
                </c:pt>
                <c:pt idx="256">
                  <c:v>4.6057347670250897</c:v>
                </c:pt>
                <c:pt idx="257">
                  <c:v>4.6071428571428568</c:v>
                </c:pt>
                <c:pt idx="258">
                  <c:v>4.6085409252669045</c:v>
                </c:pt>
                <c:pt idx="259">
                  <c:v>4.6099290780141846</c:v>
                </c:pt>
                <c:pt idx="260">
                  <c:v>4.6113074204946995</c:v>
                </c:pt>
                <c:pt idx="261">
                  <c:v>4.612676056338028</c:v>
                </c:pt>
                <c:pt idx="262">
                  <c:v>4.6140350877192979</c:v>
                </c:pt>
                <c:pt idx="263">
                  <c:v>4.6153846153846159</c:v>
                </c:pt>
                <c:pt idx="264">
                  <c:v>4.6167247386759582</c:v>
                </c:pt>
                <c:pt idx="265">
                  <c:v>4.6180555555555554</c:v>
                </c:pt>
                <c:pt idx="266">
                  <c:v>4.6193771626297577</c:v>
                </c:pt>
                <c:pt idx="267">
                  <c:v>4.6206896551724137</c:v>
                </c:pt>
                <c:pt idx="268">
                  <c:v>4.6219931271477668</c:v>
                </c:pt>
                <c:pt idx="269">
                  <c:v>4.6232876712328768</c:v>
                </c:pt>
                <c:pt idx="270">
                  <c:v>4.6245733788395906</c:v>
                </c:pt>
                <c:pt idx="271">
                  <c:v>4.6258503401360542</c:v>
                </c:pt>
                <c:pt idx="272">
                  <c:v>4.6271186440677967</c:v>
                </c:pt>
                <c:pt idx="273">
                  <c:v>4.6283783783783781</c:v>
                </c:pt>
                <c:pt idx="274">
                  <c:v>4.6296296296296298</c:v>
                </c:pt>
                <c:pt idx="275">
                  <c:v>4.6308724832214763</c:v>
                </c:pt>
                <c:pt idx="276">
                  <c:v>4.6321070234113719</c:v>
                </c:pt>
                <c:pt idx="277">
                  <c:v>4.6333333333333329</c:v>
                </c:pt>
                <c:pt idx="278">
                  <c:v>4.6345514950166109</c:v>
                </c:pt>
                <c:pt idx="279">
                  <c:v>4.6357615894039732</c:v>
                </c:pt>
                <c:pt idx="280">
                  <c:v>4.6369636963696372</c:v>
                </c:pt>
                <c:pt idx="281">
                  <c:v>4.6381578947368425</c:v>
                </c:pt>
                <c:pt idx="282">
                  <c:v>4.639344262295082</c:v>
                </c:pt>
                <c:pt idx="283">
                  <c:v>4.6405228758169939</c:v>
                </c:pt>
                <c:pt idx="284">
                  <c:v>4.6416938110749184</c:v>
                </c:pt>
                <c:pt idx="285">
                  <c:v>4.6428571428571432</c:v>
                </c:pt>
                <c:pt idx="286">
                  <c:v>4.6440129449838183</c:v>
                </c:pt>
                <c:pt idx="287">
                  <c:v>4.645161290322581</c:v>
                </c:pt>
                <c:pt idx="288">
                  <c:v>4.6463022508038589</c:v>
                </c:pt>
                <c:pt idx="289">
                  <c:v>4.6474358974358978</c:v>
                </c:pt>
                <c:pt idx="290">
                  <c:v>4.6485623003194885</c:v>
                </c:pt>
                <c:pt idx="291">
                  <c:v>4.6496815286624207</c:v>
                </c:pt>
                <c:pt idx="292">
                  <c:v>4.6507936507936511</c:v>
                </c:pt>
                <c:pt idx="293">
                  <c:v>4.6518987341772151</c:v>
                </c:pt>
                <c:pt idx="294">
                  <c:v>4.6529968454258679</c:v>
                </c:pt>
                <c:pt idx="295">
                  <c:v>4.6540880503144653</c:v>
                </c:pt>
                <c:pt idx="296">
                  <c:v>4.6551724137931032</c:v>
                </c:pt>
                <c:pt idx="297">
                  <c:v>4.65625</c:v>
                </c:pt>
                <c:pt idx="298">
                  <c:v>4.657320872274143</c:v>
                </c:pt>
                <c:pt idx="299">
                  <c:v>4.658385093167702</c:v>
                </c:pt>
                <c:pt idx="300">
                  <c:v>4.659442724458204</c:v>
                </c:pt>
                <c:pt idx="301">
                  <c:v>4.6604938271604937</c:v>
                </c:pt>
                <c:pt idx="302">
                  <c:v>4.661538461538461</c:v>
                </c:pt>
                <c:pt idx="303">
                  <c:v>4.6625766871165641</c:v>
                </c:pt>
                <c:pt idx="304">
                  <c:v>4.6636085626911319</c:v>
                </c:pt>
                <c:pt idx="305">
                  <c:v>4.6646341463414638</c:v>
                </c:pt>
                <c:pt idx="306">
                  <c:v>4.66565349544073</c:v>
                </c:pt>
                <c:pt idx="307">
                  <c:v>4.666666666666667</c:v>
                </c:pt>
                <c:pt idx="308">
                  <c:v>4.6676737160120849</c:v>
                </c:pt>
                <c:pt idx="309">
                  <c:v>4.6686746987951802</c:v>
                </c:pt>
                <c:pt idx="310">
                  <c:v>4.6696696696696698</c:v>
                </c:pt>
                <c:pt idx="311">
                  <c:v>4.6706586826347305</c:v>
                </c:pt>
                <c:pt idx="312">
                  <c:v>4.6716417910447756</c:v>
                </c:pt>
                <c:pt idx="313">
                  <c:v>4.6726190476190474</c:v>
                </c:pt>
                <c:pt idx="314">
                  <c:v>4.6735905044510382</c:v>
                </c:pt>
                <c:pt idx="315">
                  <c:v>4.6745562130177518</c:v>
                </c:pt>
                <c:pt idx="316">
                  <c:v>4.6755162241887902</c:v>
                </c:pt>
                <c:pt idx="317">
                  <c:v>4.6764705882352944</c:v>
                </c:pt>
                <c:pt idx="318">
                  <c:v>4.6774193548387091</c:v>
                </c:pt>
                <c:pt idx="319">
                  <c:v>4.6783625730994149</c:v>
                </c:pt>
                <c:pt idx="320">
                  <c:v>4.6793002915451893</c:v>
                </c:pt>
                <c:pt idx="321">
                  <c:v>4.6802325581395348</c:v>
                </c:pt>
                <c:pt idx="322">
                  <c:v>4.6811594202898545</c:v>
                </c:pt>
                <c:pt idx="323">
                  <c:v>4.6820809248554909</c:v>
                </c:pt>
                <c:pt idx="324">
                  <c:v>4.6829971181556198</c:v>
                </c:pt>
                <c:pt idx="325">
                  <c:v>4.6839080459770113</c:v>
                </c:pt>
                <c:pt idx="326">
                  <c:v>4.6848137535816621</c:v>
                </c:pt>
                <c:pt idx="327">
                  <c:v>4.6857142857142859</c:v>
                </c:pt>
                <c:pt idx="328">
                  <c:v>4.6866096866096871</c:v>
                </c:pt>
                <c:pt idx="329">
                  <c:v>4.6875</c:v>
                </c:pt>
                <c:pt idx="330">
                  <c:v>4.6883852691218131</c:v>
                </c:pt>
                <c:pt idx="331">
                  <c:v>4.6892655367231644</c:v>
                </c:pt>
                <c:pt idx="332">
                  <c:v>4.6901408450704221</c:v>
                </c:pt>
                <c:pt idx="333">
                  <c:v>4.691011235955056</c:v>
                </c:pt>
                <c:pt idx="334">
                  <c:v>4.6918767507002803</c:v>
                </c:pt>
                <c:pt idx="335">
                  <c:v>4.6927374301675977</c:v>
                </c:pt>
                <c:pt idx="336">
                  <c:v>4.6935933147632314</c:v>
                </c:pt>
                <c:pt idx="337">
                  <c:v>4.6944444444444446</c:v>
                </c:pt>
                <c:pt idx="338">
                  <c:v>4.6952908587257616</c:v>
                </c:pt>
                <c:pt idx="339">
                  <c:v>4.6961325966850831</c:v>
                </c:pt>
                <c:pt idx="340">
                  <c:v>4.6969696969696972</c:v>
                </c:pt>
                <c:pt idx="341">
                  <c:v>4.697802197802198</c:v>
                </c:pt>
                <c:pt idx="342">
                  <c:v>4.6986301369863011</c:v>
                </c:pt>
                <c:pt idx="343">
                  <c:v>4.6994535519125682</c:v>
                </c:pt>
                <c:pt idx="344">
                  <c:v>4.7002724795640329</c:v>
                </c:pt>
                <c:pt idx="345">
                  <c:v>4.7010869565217392</c:v>
                </c:pt>
                <c:pt idx="346">
                  <c:v>4.7018970189701896</c:v>
                </c:pt>
                <c:pt idx="347">
                  <c:v>4.7027027027027026</c:v>
                </c:pt>
                <c:pt idx="348">
                  <c:v>4.7035040431266841</c:v>
                </c:pt>
                <c:pt idx="349">
                  <c:v>4.7043010752688179</c:v>
                </c:pt>
                <c:pt idx="350">
                  <c:v>4.7050938337801611</c:v>
                </c:pt>
                <c:pt idx="351">
                  <c:v>4.7058823529411766</c:v>
                </c:pt>
                <c:pt idx="352">
                  <c:v>4.706666666666667</c:v>
                </c:pt>
                <c:pt idx="353">
                  <c:v>4.7074468085106389</c:v>
                </c:pt>
                <c:pt idx="354">
                  <c:v>4.7082228116710878</c:v>
                </c:pt>
                <c:pt idx="355">
                  <c:v>4.7089947089947088</c:v>
                </c:pt>
                <c:pt idx="356">
                  <c:v>4.7097625329815305</c:v>
                </c:pt>
                <c:pt idx="357">
                  <c:v>4.7105263157894743</c:v>
                </c:pt>
                <c:pt idx="358">
                  <c:v>4.7112860892388451</c:v>
                </c:pt>
                <c:pt idx="359">
                  <c:v>4.7120418848167542</c:v>
                </c:pt>
                <c:pt idx="360">
                  <c:v>4.7127937336814627</c:v>
                </c:pt>
                <c:pt idx="361">
                  <c:v>4.713541666666667</c:v>
                </c:pt>
                <c:pt idx="362">
                  <c:v>4.7142857142857144</c:v>
                </c:pt>
                <c:pt idx="363">
                  <c:v>4.7150259067357512</c:v>
                </c:pt>
                <c:pt idx="364">
                  <c:v>4.7157622739018095</c:v>
                </c:pt>
                <c:pt idx="365">
                  <c:v>4.7164948453608249</c:v>
                </c:pt>
                <c:pt idx="366">
                  <c:v>4.7172236503856038</c:v>
                </c:pt>
                <c:pt idx="367">
                  <c:v>4.7179487179487181</c:v>
                </c:pt>
                <c:pt idx="368">
                  <c:v>4.718670076726343</c:v>
                </c:pt>
                <c:pt idx="369">
                  <c:v>4.7193877551020407</c:v>
                </c:pt>
                <c:pt idx="370">
                  <c:v>4.7201017811704835</c:v>
                </c:pt>
                <c:pt idx="371">
                  <c:v>4.7208121827411169</c:v>
                </c:pt>
                <c:pt idx="372">
                  <c:v>4.7215189873417724</c:v>
                </c:pt>
                <c:pt idx="373">
                  <c:v>4.7222222222222223</c:v>
                </c:pt>
                <c:pt idx="374">
                  <c:v>4.7229219143576824</c:v>
                </c:pt>
                <c:pt idx="375">
                  <c:v>4.7236180904522609</c:v>
                </c:pt>
                <c:pt idx="376">
                  <c:v>4.7243107769423558</c:v>
                </c:pt>
                <c:pt idx="377">
                  <c:v>4.7249999999999996</c:v>
                </c:pt>
                <c:pt idx="378">
                  <c:v>4.7256857855361591</c:v>
                </c:pt>
                <c:pt idx="379">
                  <c:v>4.7263681592039806</c:v>
                </c:pt>
                <c:pt idx="380">
                  <c:v>4.7270471464019854</c:v>
                </c:pt>
                <c:pt idx="381">
                  <c:v>4.727722772277227</c:v>
                </c:pt>
                <c:pt idx="382">
                  <c:v>4.7283950617283947</c:v>
                </c:pt>
                <c:pt idx="383">
                  <c:v>4.7290640394088665</c:v>
                </c:pt>
                <c:pt idx="384">
                  <c:v>4.7297297297297298</c:v>
                </c:pt>
                <c:pt idx="385">
                  <c:v>4.7303921568627452</c:v>
                </c:pt>
                <c:pt idx="386">
                  <c:v>4.7310513447432765</c:v>
                </c:pt>
                <c:pt idx="387">
                  <c:v>4.7317073170731705</c:v>
                </c:pt>
                <c:pt idx="388">
                  <c:v>4.7323600973236006</c:v>
                </c:pt>
                <c:pt idx="389">
                  <c:v>4.733009708737864</c:v>
                </c:pt>
                <c:pt idx="390">
                  <c:v>4.7336561743341408</c:v>
                </c:pt>
                <c:pt idx="391">
                  <c:v>4.7342995169082123</c:v>
                </c:pt>
                <c:pt idx="392">
                  <c:v>4.7349397590361448</c:v>
                </c:pt>
                <c:pt idx="393">
                  <c:v>4.7355769230769234</c:v>
                </c:pt>
                <c:pt idx="394">
                  <c:v>4.7362110311750598</c:v>
                </c:pt>
                <c:pt idx="395">
                  <c:v>4.7368421052631575</c:v>
                </c:pt>
                <c:pt idx="396">
                  <c:v>4.7374701670644388</c:v>
                </c:pt>
                <c:pt idx="397">
                  <c:v>4.7380952380952381</c:v>
                </c:pt>
                <c:pt idx="398">
                  <c:v>4.7387173396674589</c:v>
                </c:pt>
                <c:pt idx="399">
                  <c:v>4.7393364928909953</c:v>
                </c:pt>
                <c:pt idx="400">
                  <c:v>4.7399527186761228</c:v>
                </c:pt>
                <c:pt idx="401">
                  <c:v>4.7405660377358485</c:v>
                </c:pt>
                <c:pt idx="402">
                  <c:v>4.7411764705882353</c:v>
                </c:pt>
                <c:pt idx="403">
                  <c:v>4.7417840375586859</c:v>
                </c:pt>
                <c:pt idx="404">
                  <c:v>4.7423887587822016</c:v>
                </c:pt>
                <c:pt idx="405">
                  <c:v>4.7429906542056077</c:v>
                </c:pt>
                <c:pt idx="406">
                  <c:v>4.7435897435897436</c:v>
                </c:pt>
                <c:pt idx="407">
                  <c:v>4.7441860465116283</c:v>
                </c:pt>
                <c:pt idx="408">
                  <c:v>4.7447795823665899</c:v>
                </c:pt>
                <c:pt idx="409">
                  <c:v>4.7453703703703702</c:v>
                </c:pt>
                <c:pt idx="410">
                  <c:v>4.7459584295612007</c:v>
                </c:pt>
                <c:pt idx="411">
                  <c:v>4.7465437788018434</c:v>
                </c:pt>
                <c:pt idx="412">
                  <c:v>4.7471264367816088</c:v>
                </c:pt>
                <c:pt idx="413">
                  <c:v>4.7477064220183482</c:v>
                </c:pt>
                <c:pt idx="414">
                  <c:v>4.748283752860412</c:v>
                </c:pt>
                <c:pt idx="415">
                  <c:v>4.7488584474885842</c:v>
                </c:pt>
                <c:pt idx="416">
                  <c:v>4.7494305239179955</c:v>
                </c:pt>
                <c:pt idx="417">
                  <c:v>4.75</c:v>
                </c:pt>
                <c:pt idx="418">
                  <c:v>4.7505668934240362</c:v>
                </c:pt>
                <c:pt idx="419">
                  <c:v>4.751131221719457</c:v>
                </c:pt>
                <c:pt idx="420">
                  <c:v>4.751693002257336</c:v>
                </c:pt>
                <c:pt idx="421">
                  <c:v>4.7522522522522523</c:v>
                </c:pt>
                <c:pt idx="422">
                  <c:v>4.7528089887640448</c:v>
                </c:pt>
                <c:pt idx="423">
                  <c:v>4.7533632286995511</c:v>
                </c:pt>
                <c:pt idx="424">
                  <c:v>4.7539149888143175</c:v>
                </c:pt>
                <c:pt idx="425">
                  <c:v>4.7544642857142856</c:v>
                </c:pt>
                <c:pt idx="426">
                  <c:v>4.7550111358574609</c:v>
                </c:pt>
                <c:pt idx="427">
                  <c:v>4.7555555555555555</c:v>
                </c:pt>
                <c:pt idx="428">
                  <c:v>4.7560975609756095</c:v>
                </c:pt>
                <c:pt idx="429">
                  <c:v>4.7566371681415927</c:v>
                </c:pt>
                <c:pt idx="430">
                  <c:v>4.7571743929359824</c:v>
                </c:pt>
                <c:pt idx="431">
                  <c:v>4.7577092511013213</c:v>
                </c:pt>
                <c:pt idx="432">
                  <c:v>4.7582417582417582</c:v>
                </c:pt>
                <c:pt idx="433">
                  <c:v>4.7587719298245617</c:v>
                </c:pt>
                <c:pt idx="434">
                  <c:v>4.7592997811816193</c:v>
                </c:pt>
                <c:pt idx="435">
                  <c:v>4.7598253275109172</c:v>
                </c:pt>
                <c:pt idx="436">
                  <c:v>4.7603485838779953</c:v>
                </c:pt>
                <c:pt idx="437">
                  <c:v>4.7608695652173916</c:v>
                </c:pt>
                <c:pt idx="438">
                  <c:v>4.7613882863340562</c:v>
                </c:pt>
                <c:pt idx="439">
                  <c:v>4.7619047619047619</c:v>
                </c:pt>
                <c:pt idx="440">
                  <c:v>4.7624190064794822</c:v>
                </c:pt>
                <c:pt idx="441">
                  <c:v>4.7629310344827589</c:v>
                </c:pt>
                <c:pt idx="442">
                  <c:v>4.763440860215054</c:v>
                </c:pt>
                <c:pt idx="443">
                  <c:v>4.7639484978540771</c:v>
                </c:pt>
                <c:pt idx="444">
                  <c:v>4.7644539614561028</c:v>
                </c:pt>
                <c:pt idx="445">
                  <c:v>4.7649572649572649</c:v>
                </c:pt>
                <c:pt idx="446">
                  <c:v>4.7654584221748406</c:v>
                </c:pt>
                <c:pt idx="447">
                  <c:v>4.7659574468085104</c:v>
                </c:pt>
                <c:pt idx="448">
                  <c:v>4.7664543524416132</c:v>
                </c:pt>
                <c:pt idx="449">
                  <c:v>4.7669491525423728</c:v>
                </c:pt>
                <c:pt idx="450">
                  <c:v>4.7674418604651168</c:v>
                </c:pt>
                <c:pt idx="451">
                  <c:v>4.7679324894514767</c:v>
                </c:pt>
                <c:pt idx="452">
                  <c:v>4.7684210526315791</c:v>
                </c:pt>
                <c:pt idx="453">
                  <c:v>4.76890756302521</c:v>
                </c:pt>
                <c:pt idx="454">
                  <c:v>4.7693920335429771</c:v>
                </c:pt>
                <c:pt idx="455">
                  <c:v>4.7698744769874484</c:v>
                </c:pt>
                <c:pt idx="456">
                  <c:v>4.7703549060542798</c:v>
                </c:pt>
                <c:pt idx="457">
                  <c:v>4.7708333333333339</c:v>
                </c:pt>
                <c:pt idx="458">
                  <c:v>4.7713097713097712</c:v>
                </c:pt>
                <c:pt idx="459">
                  <c:v>4.7717842323651452</c:v>
                </c:pt>
                <c:pt idx="460">
                  <c:v>4.7722567287784674</c:v>
                </c:pt>
                <c:pt idx="461">
                  <c:v>4.7727272727272734</c:v>
                </c:pt>
                <c:pt idx="462">
                  <c:v>4.7731958762886597</c:v>
                </c:pt>
                <c:pt idx="463">
                  <c:v>4.7736625514403288</c:v>
                </c:pt>
                <c:pt idx="464">
                  <c:v>4.7741273100616013</c:v>
                </c:pt>
                <c:pt idx="465">
                  <c:v>4.7745901639344259</c:v>
                </c:pt>
                <c:pt idx="466">
                  <c:v>4.7750511247443761</c:v>
                </c:pt>
                <c:pt idx="467">
                  <c:v>4.7755102040816331</c:v>
                </c:pt>
                <c:pt idx="468">
                  <c:v>4.775967413441955</c:v>
                </c:pt>
                <c:pt idx="469">
                  <c:v>4.7764227642276422</c:v>
                </c:pt>
                <c:pt idx="470">
                  <c:v>4.7768762677484791</c:v>
                </c:pt>
                <c:pt idx="471">
                  <c:v>4.7773279352226723</c:v>
                </c:pt>
                <c:pt idx="472">
                  <c:v>4.7777777777777777</c:v>
                </c:pt>
                <c:pt idx="473">
                  <c:v>4.778225806451613</c:v>
                </c:pt>
                <c:pt idx="474">
                  <c:v>4.7786720321931595</c:v>
                </c:pt>
                <c:pt idx="475">
                  <c:v>4.7791164658634537</c:v>
                </c:pt>
                <c:pt idx="476">
                  <c:v>4.7795591182364729</c:v>
                </c:pt>
                <c:pt idx="477">
                  <c:v>4.7799999999999994</c:v>
                </c:pt>
                <c:pt idx="478">
                  <c:v>4.780439121756487</c:v>
                </c:pt>
                <c:pt idx="479">
                  <c:v>4.7808764940239046</c:v>
                </c:pt>
                <c:pt idx="480">
                  <c:v>4.7813121272365802</c:v>
                </c:pt>
                <c:pt idx="481">
                  <c:v>4.7817460317460316</c:v>
                </c:pt>
                <c:pt idx="482">
                  <c:v>4.782178217821782</c:v>
                </c:pt>
                <c:pt idx="483">
                  <c:v>4.7826086956521738</c:v>
                </c:pt>
                <c:pt idx="484">
                  <c:v>4.7830374753451679</c:v>
                </c:pt>
                <c:pt idx="485">
                  <c:v>4.7834645669291334</c:v>
                </c:pt>
                <c:pt idx="486">
                  <c:v>4.7838899803536341</c:v>
                </c:pt>
                <c:pt idx="487">
                  <c:v>4.784313725490196</c:v>
                </c:pt>
                <c:pt idx="488">
                  <c:v>4.7847358121330723</c:v>
                </c:pt>
                <c:pt idx="489">
                  <c:v>4.78515625</c:v>
                </c:pt>
                <c:pt idx="490">
                  <c:v>4.7855750487329436</c:v>
                </c:pt>
                <c:pt idx="491">
                  <c:v>4.7859922178988326</c:v>
                </c:pt>
                <c:pt idx="492">
                  <c:v>4.7864077669902914</c:v>
                </c:pt>
                <c:pt idx="493">
                  <c:v>4.7868217054263571</c:v>
                </c:pt>
                <c:pt idx="494">
                  <c:v>4.7872340425531918</c:v>
                </c:pt>
                <c:pt idx="495">
                  <c:v>4.7876447876447878</c:v>
                </c:pt>
                <c:pt idx="496">
                  <c:v>4.7880539499036603</c:v>
                </c:pt>
                <c:pt idx="497">
                  <c:v>4.7884615384615383</c:v>
                </c:pt>
                <c:pt idx="498">
                  <c:v>4.7888675623800383</c:v>
                </c:pt>
                <c:pt idx="499">
                  <c:v>4.7892720306513406</c:v>
                </c:pt>
                <c:pt idx="500">
                  <c:v>4.7896749521988529</c:v>
                </c:pt>
                <c:pt idx="501">
                  <c:v>4.7900763358778624</c:v>
                </c:pt>
                <c:pt idx="502">
                  <c:v>4.7904761904761903</c:v>
                </c:pt>
                <c:pt idx="503">
                  <c:v>4.7908745247148286</c:v>
                </c:pt>
                <c:pt idx="504">
                  <c:v>4.7912713472485766</c:v>
                </c:pt>
                <c:pt idx="505">
                  <c:v>4.791666666666667</c:v>
                </c:pt>
                <c:pt idx="506">
                  <c:v>4.792060491493384</c:v>
                </c:pt>
                <c:pt idx="507">
                  <c:v>4.7924528301886795</c:v>
                </c:pt>
                <c:pt idx="508">
                  <c:v>4.792843691148776</c:v>
                </c:pt>
                <c:pt idx="509">
                  <c:v>4.7932330827067666</c:v>
                </c:pt>
                <c:pt idx="510">
                  <c:v>4.7936210131332082</c:v>
                </c:pt>
                <c:pt idx="511">
                  <c:v>4.7940074906367043</c:v>
                </c:pt>
                <c:pt idx="512">
                  <c:v>4.7943925233644862</c:v>
                </c:pt>
                <c:pt idx="513">
                  <c:v>4.794776119402985</c:v>
                </c:pt>
                <c:pt idx="514">
                  <c:v>4.7951582867783991</c:v>
                </c:pt>
                <c:pt idx="515">
                  <c:v>4.7955390334572492</c:v>
                </c:pt>
                <c:pt idx="516">
                  <c:v>4.795918367346939</c:v>
                </c:pt>
                <c:pt idx="517">
                  <c:v>4.7962962962962958</c:v>
                </c:pt>
                <c:pt idx="518">
                  <c:v>4.7966728280961188</c:v>
                </c:pt>
                <c:pt idx="519">
                  <c:v>4.7970479704797047</c:v>
                </c:pt>
                <c:pt idx="520">
                  <c:v>4.7974217311233884</c:v>
                </c:pt>
                <c:pt idx="521">
                  <c:v>4.7977941176470589</c:v>
                </c:pt>
                <c:pt idx="522">
                  <c:v>4.7981651376146788</c:v>
                </c:pt>
                <c:pt idx="523">
                  <c:v>4.7985347985347984</c:v>
                </c:pt>
                <c:pt idx="524">
                  <c:v>4.7989031078610607</c:v>
                </c:pt>
                <c:pt idx="525">
                  <c:v>4.7992700729927007</c:v>
                </c:pt>
                <c:pt idx="526">
                  <c:v>4.7996357012750455</c:v>
                </c:pt>
                <c:pt idx="527">
                  <c:v>4.8</c:v>
                </c:pt>
                <c:pt idx="528">
                  <c:v>4.8003629764065341</c:v>
                </c:pt>
                <c:pt idx="529">
                  <c:v>4.8007246376811601</c:v>
                </c:pt>
                <c:pt idx="530">
                  <c:v>4.8010849909584081</c:v>
                </c:pt>
                <c:pt idx="531">
                  <c:v>4.8014440433212995</c:v>
                </c:pt>
                <c:pt idx="532">
                  <c:v>4.8018018018018012</c:v>
                </c:pt>
                <c:pt idx="533">
                  <c:v>4.8021582733812949</c:v>
                </c:pt>
                <c:pt idx="534">
                  <c:v>4.8025134649910237</c:v>
                </c:pt>
                <c:pt idx="535">
                  <c:v>4.8028673835125444</c:v>
                </c:pt>
                <c:pt idx="536">
                  <c:v>4.8032200357781747</c:v>
                </c:pt>
                <c:pt idx="537">
                  <c:v>4.8035714285714288</c:v>
                </c:pt>
                <c:pt idx="538">
                  <c:v>4.8039215686274508</c:v>
                </c:pt>
                <c:pt idx="539">
                  <c:v>4.8042704626334523</c:v>
                </c:pt>
                <c:pt idx="540">
                  <c:v>4.80461811722913</c:v>
                </c:pt>
                <c:pt idx="541">
                  <c:v>4.8049645390070923</c:v>
                </c:pt>
                <c:pt idx="542">
                  <c:v>4.8053097345132745</c:v>
                </c:pt>
                <c:pt idx="543">
                  <c:v>4.8056537102473493</c:v>
                </c:pt>
                <c:pt idx="544">
                  <c:v>4.8059964726631392</c:v>
                </c:pt>
                <c:pt idx="545">
                  <c:v>4.806338028169014</c:v>
                </c:pt>
                <c:pt idx="546">
                  <c:v>4.8066783831282951</c:v>
                </c:pt>
                <c:pt idx="547">
                  <c:v>4.807017543859649</c:v>
                </c:pt>
                <c:pt idx="548">
                  <c:v>4.807355516637478</c:v>
                </c:pt>
                <c:pt idx="549">
                  <c:v>4.8076923076923075</c:v>
                </c:pt>
                <c:pt idx="550">
                  <c:v>4.8080279232111698</c:v>
                </c:pt>
                <c:pt idx="551">
                  <c:v>4.8083623693379787</c:v>
                </c:pt>
                <c:pt idx="552">
                  <c:v>4.8086956521739133</c:v>
                </c:pt>
                <c:pt idx="553">
                  <c:v>4.8090277777777777</c:v>
                </c:pt>
                <c:pt idx="554">
                  <c:v>4.8093587521663776</c:v>
                </c:pt>
                <c:pt idx="555">
                  <c:v>4.8096885813148784</c:v>
                </c:pt>
                <c:pt idx="556">
                  <c:v>4.810017271157168</c:v>
                </c:pt>
                <c:pt idx="557">
                  <c:v>4.8103448275862073</c:v>
                </c:pt>
                <c:pt idx="558">
                  <c:v>4.8106712564543894</c:v>
                </c:pt>
                <c:pt idx="559">
                  <c:v>4.8109965635738829</c:v>
                </c:pt>
                <c:pt idx="560">
                  <c:v>4.8113207547169807</c:v>
                </c:pt>
                <c:pt idx="561">
                  <c:v>4.8116438356164384</c:v>
                </c:pt>
                <c:pt idx="562">
                  <c:v>4.8119658119658117</c:v>
                </c:pt>
                <c:pt idx="563">
                  <c:v>4.8122866894197953</c:v>
                </c:pt>
                <c:pt idx="564">
                  <c:v>4.8126064735945482</c:v>
                </c:pt>
                <c:pt idx="565">
                  <c:v>4.8129251700680271</c:v>
                </c:pt>
                <c:pt idx="566">
                  <c:v>4.8132427843803054</c:v>
                </c:pt>
                <c:pt idx="567">
                  <c:v>4.8135593220338988</c:v>
                </c:pt>
                <c:pt idx="568">
                  <c:v>4.8138747884940782</c:v>
                </c:pt>
                <c:pt idx="569">
                  <c:v>4.8141891891891895</c:v>
                </c:pt>
                <c:pt idx="570">
                  <c:v>4.8145025295109614</c:v>
                </c:pt>
                <c:pt idx="571">
                  <c:v>4.8148148148148149</c:v>
                </c:pt>
                <c:pt idx="572">
                  <c:v>4.8151260504201678</c:v>
                </c:pt>
                <c:pt idx="573">
                  <c:v>4.8154362416107386</c:v>
                </c:pt>
                <c:pt idx="574">
                  <c:v>4.8157453936348409</c:v>
                </c:pt>
                <c:pt idx="575">
                  <c:v>4.816053511705686</c:v>
                </c:pt>
                <c:pt idx="576">
                  <c:v>4.8163606010016693</c:v>
                </c:pt>
                <c:pt idx="577">
                  <c:v>4.8166666666666664</c:v>
                </c:pt>
                <c:pt idx="578">
                  <c:v>4.8169717138103163</c:v>
                </c:pt>
                <c:pt idx="579">
                  <c:v>4.8172757475083055</c:v>
                </c:pt>
                <c:pt idx="580">
                  <c:v>4.817578772802654</c:v>
                </c:pt>
                <c:pt idx="581">
                  <c:v>4.8178807947019866</c:v>
                </c:pt>
                <c:pt idx="582">
                  <c:v>4.8181818181818183</c:v>
                </c:pt>
                <c:pt idx="583">
                  <c:v>4.8184818481848186</c:v>
                </c:pt>
                <c:pt idx="584">
                  <c:v>4.8187808896210873</c:v>
                </c:pt>
                <c:pt idx="585">
                  <c:v>4.8190789473684212</c:v>
                </c:pt>
                <c:pt idx="586">
                  <c:v>4.819376026272578</c:v>
                </c:pt>
                <c:pt idx="587">
                  <c:v>4.8196721311475414</c:v>
                </c:pt>
                <c:pt idx="588">
                  <c:v>4.8199672667757776</c:v>
                </c:pt>
                <c:pt idx="589">
                  <c:v>4.8202614379084965</c:v>
                </c:pt>
                <c:pt idx="590">
                  <c:v>4.8205546492659055</c:v>
                </c:pt>
                <c:pt idx="591">
                  <c:v>4.8208469055374596</c:v>
                </c:pt>
                <c:pt idx="592">
                  <c:v>4.821138211382114</c:v>
                </c:pt>
                <c:pt idx="593">
                  <c:v>4.8214285714285712</c:v>
                </c:pt>
                <c:pt idx="594">
                  <c:v>4.8217179902755269</c:v>
                </c:pt>
                <c:pt idx="595">
                  <c:v>4.8220064724919096</c:v>
                </c:pt>
                <c:pt idx="596">
                  <c:v>4.8222940226171245</c:v>
                </c:pt>
                <c:pt idx="597">
                  <c:v>4.82258064516129</c:v>
                </c:pt>
                <c:pt idx="598">
                  <c:v>4.8228663446054751</c:v>
                </c:pt>
                <c:pt idx="599">
                  <c:v>4.823151125401929</c:v>
                </c:pt>
                <c:pt idx="600">
                  <c:v>4.8234349919743185</c:v>
                </c:pt>
                <c:pt idx="601">
                  <c:v>4.8237179487179489</c:v>
                </c:pt>
                <c:pt idx="602">
                  <c:v>4.8239999999999998</c:v>
                </c:pt>
                <c:pt idx="603">
                  <c:v>4.8242811501597442</c:v>
                </c:pt>
                <c:pt idx="604">
                  <c:v>4.8245614035087723</c:v>
                </c:pt>
                <c:pt idx="605">
                  <c:v>4.8248407643312099</c:v>
                </c:pt>
                <c:pt idx="606">
                  <c:v>4.8251192368839426</c:v>
                </c:pt>
                <c:pt idx="607">
                  <c:v>4.8253968253968251</c:v>
                </c:pt>
                <c:pt idx="608">
                  <c:v>4.8256735340728998</c:v>
                </c:pt>
                <c:pt idx="609">
                  <c:v>4.825949367088608</c:v>
                </c:pt>
                <c:pt idx="610">
                  <c:v>4.8262243285939972</c:v>
                </c:pt>
                <c:pt idx="611">
                  <c:v>4.8264984227129339</c:v>
                </c:pt>
                <c:pt idx="612">
                  <c:v>4.8267716535433074</c:v>
                </c:pt>
                <c:pt idx="613">
                  <c:v>4.8270440251572326</c:v>
                </c:pt>
                <c:pt idx="614">
                  <c:v>4.8273155416012559</c:v>
                </c:pt>
                <c:pt idx="615">
                  <c:v>4.8275862068965516</c:v>
                </c:pt>
                <c:pt idx="616">
                  <c:v>4.8278560250391234</c:v>
                </c:pt>
                <c:pt idx="617">
                  <c:v>4.828125</c:v>
                </c:pt>
                <c:pt idx="618">
                  <c:v>4.8283931357254293</c:v>
                </c:pt>
                <c:pt idx="619">
                  <c:v>4.8286604361370715</c:v>
                </c:pt>
                <c:pt idx="620">
                  <c:v>4.8289269051321924</c:v>
                </c:pt>
                <c:pt idx="621">
                  <c:v>4.829192546583851</c:v>
                </c:pt>
                <c:pt idx="622">
                  <c:v>4.829457364341085</c:v>
                </c:pt>
                <c:pt idx="623">
                  <c:v>4.8297213622291029</c:v>
                </c:pt>
                <c:pt idx="624">
                  <c:v>4.8299845440494593</c:v>
                </c:pt>
                <c:pt idx="625">
                  <c:v>4.8302469135802468</c:v>
                </c:pt>
                <c:pt idx="626">
                  <c:v>4.8305084745762707</c:v>
                </c:pt>
                <c:pt idx="627">
                  <c:v>4.8307692307692305</c:v>
                </c:pt>
                <c:pt idx="628">
                  <c:v>4.8310291858678953</c:v>
                </c:pt>
                <c:pt idx="629">
                  <c:v>4.8312883435582821</c:v>
                </c:pt>
                <c:pt idx="630">
                  <c:v>4.8315467075038292</c:v>
                </c:pt>
                <c:pt idx="631">
                  <c:v>4.8318042813455655</c:v>
                </c:pt>
                <c:pt idx="632">
                  <c:v>4.8320610687022905</c:v>
                </c:pt>
                <c:pt idx="633">
                  <c:v>4.8323170731707314</c:v>
                </c:pt>
                <c:pt idx="634">
                  <c:v>4.8325722983257231</c:v>
                </c:pt>
                <c:pt idx="635">
                  <c:v>4.8328267477203646</c:v>
                </c:pt>
                <c:pt idx="636">
                  <c:v>4.8330804248861909</c:v>
                </c:pt>
                <c:pt idx="637">
                  <c:v>4.833333333333333</c:v>
                </c:pt>
                <c:pt idx="638">
                  <c:v>4.8335854765506809</c:v>
                </c:pt>
                <c:pt idx="639">
                  <c:v>4.8338368580060429</c:v>
                </c:pt>
                <c:pt idx="640">
                  <c:v>4.8340874811463044</c:v>
                </c:pt>
                <c:pt idx="641">
                  <c:v>4.8343373493975905</c:v>
                </c:pt>
                <c:pt idx="642">
                  <c:v>4.8345864661654137</c:v>
                </c:pt>
                <c:pt idx="643">
                  <c:v>4.8348348348348349</c:v>
                </c:pt>
                <c:pt idx="644">
                  <c:v>4.8350824587706152</c:v>
                </c:pt>
                <c:pt idx="645">
                  <c:v>4.8353293413173652</c:v>
                </c:pt>
                <c:pt idx="646">
                  <c:v>4.8355754857997013</c:v>
                </c:pt>
                <c:pt idx="647">
                  <c:v>4.8358208955223878</c:v>
                </c:pt>
                <c:pt idx="648">
                  <c:v>4.8360655737704921</c:v>
                </c:pt>
                <c:pt idx="649">
                  <c:v>4.8363095238095237</c:v>
                </c:pt>
                <c:pt idx="650">
                  <c:v>4.8365527488855866</c:v>
                </c:pt>
                <c:pt idx="651">
                  <c:v>4.8367952522255191</c:v>
                </c:pt>
                <c:pt idx="652">
                  <c:v>4.837037037037037</c:v>
                </c:pt>
                <c:pt idx="653">
                  <c:v>4.8372781065088759</c:v>
                </c:pt>
                <c:pt idx="654">
                  <c:v>4.8375184638109303</c:v>
                </c:pt>
                <c:pt idx="655">
                  <c:v>4.8377581120943951</c:v>
                </c:pt>
                <c:pt idx="656">
                  <c:v>4.8379970544918995</c:v>
                </c:pt>
                <c:pt idx="657">
                  <c:v>4.8382352941176467</c:v>
                </c:pt>
                <c:pt idx="658">
                  <c:v>4.8384728340675478</c:v>
                </c:pt>
                <c:pt idx="659">
                  <c:v>4.838709677419355</c:v>
                </c:pt>
                <c:pt idx="660">
                  <c:v>4.8389458272327968</c:v>
                </c:pt>
                <c:pt idx="661">
                  <c:v>4.8391812865497075</c:v>
                </c:pt>
                <c:pt idx="662">
                  <c:v>4.8394160583941606</c:v>
                </c:pt>
                <c:pt idx="663">
                  <c:v>4.8396501457725947</c:v>
                </c:pt>
                <c:pt idx="664">
                  <c:v>4.8398835516739442</c:v>
                </c:pt>
                <c:pt idx="665">
                  <c:v>4.8401162790697674</c:v>
                </c:pt>
                <c:pt idx="666">
                  <c:v>4.8403483309143684</c:v>
                </c:pt>
                <c:pt idx="667">
                  <c:v>4.8405797101449277</c:v>
                </c:pt>
                <c:pt idx="668">
                  <c:v>4.8408104196816213</c:v>
                </c:pt>
                <c:pt idx="669">
                  <c:v>4.8410404624277454</c:v>
                </c:pt>
                <c:pt idx="670">
                  <c:v>4.8412698412698409</c:v>
                </c:pt>
                <c:pt idx="671">
                  <c:v>4.8414985590778095</c:v>
                </c:pt>
                <c:pt idx="672">
                  <c:v>4.8417266187050361</c:v>
                </c:pt>
                <c:pt idx="673">
                  <c:v>4.8419540229885056</c:v>
                </c:pt>
                <c:pt idx="674">
                  <c:v>4.8421807747489236</c:v>
                </c:pt>
                <c:pt idx="675">
                  <c:v>4.8424068767908306</c:v>
                </c:pt>
                <c:pt idx="676">
                  <c:v>4.8426323319027178</c:v>
                </c:pt>
                <c:pt idx="677">
                  <c:v>4.8428571428571425</c:v>
                </c:pt>
                <c:pt idx="678">
                  <c:v>4.8430813124108418</c:v>
                </c:pt>
                <c:pt idx="679">
                  <c:v>4.8433048433048427</c:v>
                </c:pt>
                <c:pt idx="680">
                  <c:v>4.8435277382645801</c:v>
                </c:pt>
                <c:pt idx="681">
                  <c:v>4.84375</c:v>
                </c:pt>
                <c:pt idx="682">
                  <c:v>4.8439716312056733</c:v>
                </c:pt>
                <c:pt idx="683">
                  <c:v>4.8441926345609065</c:v>
                </c:pt>
                <c:pt idx="684">
                  <c:v>4.844413012729845</c:v>
                </c:pt>
                <c:pt idx="685">
                  <c:v>4.8446327683615822</c:v>
                </c:pt>
                <c:pt idx="686">
                  <c:v>4.8448519040902678</c:v>
                </c:pt>
                <c:pt idx="687">
                  <c:v>4.8450704225352119</c:v>
                </c:pt>
                <c:pt idx="688">
                  <c:v>4.8452883263009845</c:v>
                </c:pt>
                <c:pt idx="689">
                  <c:v>4.845505617977528</c:v>
                </c:pt>
                <c:pt idx="690">
                  <c:v>4.8457223001402525</c:v>
                </c:pt>
                <c:pt idx="691">
                  <c:v>4.8459383753501397</c:v>
                </c:pt>
                <c:pt idx="692">
                  <c:v>4.8461538461538458</c:v>
                </c:pt>
                <c:pt idx="693">
                  <c:v>4.8463687150837984</c:v>
                </c:pt>
                <c:pt idx="694">
                  <c:v>4.8465829846582986</c:v>
                </c:pt>
                <c:pt idx="695">
                  <c:v>4.8467966573816152</c:v>
                </c:pt>
                <c:pt idx="696">
                  <c:v>4.8470097357440887</c:v>
                </c:pt>
                <c:pt idx="697">
                  <c:v>4.8472222222222223</c:v>
                </c:pt>
                <c:pt idx="698">
                  <c:v>4.8474341192787795</c:v>
                </c:pt>
                <c:pt idx="699">
                  <c:v>4.8476454293628803</c:v>
                </c:pt>
                <c:pt idx="700">
                  <c:v>4.8478561549100965</c:v>
                </c:pt>
                <c:pt idx="701">
                  <c:v>4.8480662983425411</c:v>
                </c:pt>
                <c:pt idx="702">
                  <c:v>4.8482758620689657</c:v>
                </c:pt>
                <c:pt idx="703">
                  <c:v>4.8484848484848486</c:v>
                </c:pt>
                <c:pt idx="704">
                  <c:v>4.8486932599724897</c:v>
                </c:pt>
                <c:pt idx="705">
                  <c:v>4.8489010989010985</c:v>
                </c:pt>
                <c:pt idx="706">
                  <c:v>4.8491083676268856</c:v>
                </c:pt>
                <c:pt idx="707">
                  <c:v>4.8493150684931505</c:v>
                </c:pt>
                <c:pt idx="708">
                  <c:v>4.8495212038303688</c:v>
                </c:pt>
                <c:pt idx="709">
                  <c:v>4.8497267759562837</c:v>
                </c:pt>
                <c:pt idx="710">
                  <c:v>4.8499317871759891</c:v>
                </c:pt>
                <c:pt idx="711">
                  <c:v>4.8501362397820165</c:v>
                </c:pt>
                <c:pt idx="712">
                  <c:v>4.850340136054422</c:v>
                </c:pt>
                <c:pt idx="713">
                  <c:v>4.8505434782608701</c:v>
                </c:pt>
                <c:pt idx="714">
                  <c:v>4.8507462686567164</c:v>
                </c:pt>
                <c:pt idx="715">
                  <c:v>4.8509485094850948</c:v>
                </c:pt>
                <c:pt idx="716">
                  <c:v>4.8511502029769957</c:v>
                </c:pt>
                <c:pt idx="717">
                  <c:v>4.8513513513513509</c:v>
                </c:pt>
                <c:pt idx="718">
                  <c:v>4.8515519568151149</c:v>
                </c:pt>
                <c:pt idx="719">
                  <c:v>4.8517520215633425</c:v>
                </c:pt>
                <c:pt idx="720">
                  <c:v>4.8519515477792732</c:v>
                </c:pt>
                <c:pt idx="721">
                  <c:v>4.852150537634409</c:v>
                </c:pt>
                <c:pt idx="722">
                  <c:v>4.8523489932885902</c:v>
                </c:pt>
                <c:pt idx="723">
                  <c:v>4.8525469168900806</c:v>
                </c:pt>
                <c:pt idx="724">
                  <c:v>4.8527443105756358</c:v>
                </c:pt>
                <c:pt idx="725">
                  <c:v>4.8529411764705879</c:v>
                </c:pt>
                <c:pt idx="726">
                  <c:v>4.8531375166889186</c:v>
                </c:pt>
                <c:pt idx="727">
                  <c:v>4.8533333333333335</c:v>
                </c:pt>
                <c:pt idx="728">
                  <c:v>4.8535286284953392</c:v>
                </c:pt>
                <c:pt idx="729">
                  <c:v>4.8537234042553195</c:v>
                </c:pt>
                <c:pt idx="730">
                  <c:v>4.8539176626826031</c:v>
                </c:pt>
                <c:pt idx="731">
                  <c:v>4.8541114058355443</c:v>
                </c:pt>
                <c:pt idx="732">
                  <c:v>4.8543046357615891</c:v>
                </c:pt>
                <c:pt idx="733">
                  <c:v>4.8544973544973544</c:v>
                </c:pt>
                <c:pt idx="734">
                  <c:v>4.8546895640686918</c:v>
                </c:pt>
                <c:pt idx="735">
                  <c:v>4.8548812664907652</c:v>
                </c:pt>
                <c:pt idx="736">
                  <c:v>4.8550724637681162</c:v>
                </c:pt>
                <c:pt idx="737">
                  <c:v>4.8552631578947372</c:v>
                </c:pt>
                <c:pt idx="738">
                  <c:v>4.8554533508541393</c:v>
                </c:pt>
                <c:pt idx="739">
                  <c:v>4.8556430446194225</c:v>
                </c:pt>
                <c:pt idx="740">
                  <c:v>4.8558322411533421</c:v>
                </c:pt>
                <c:pt idx="741">
                  <c:v>4.8560209424083771</c:v>
                </c:pt>
                <c:pt idx="742">
                  <c:v>4.856209150326797</c:v>
                </c:pt>
                <c:pt idx="743">
                  <c:v>4.8563968668407309</c:v>
                </c:pt>
                <c:pt idx="744">
                  <c:v>4.8565840938722289</c:v>
                </c:pt>
                <c:pt idx="745">
                  <c:v>4.856770833333333</c:v>
                </c:pt>
                <c:pt idx="746">
                  <c:v>4.8569570871261378</c:v>
                </c:pt>
                <c:pt idx="747">
                  <c:v>4.8571428571428568</c:v>
                </c:pt>
                <c:pt idx="748">
                  <c:v>4.8573281452658881</c:v>
                </c:pt>
                <c:pt idx="749">
                  <c:v>4.857512953367876</c:v>
                </c:pt>
                <c:pt idx="750">
                  <c:v>4.8576972833117722</c:v>
                </c:pt>
                <c:pt idx="751">
                  <c:v>4.8578811369509047</c:v>
                </c:pt>
                <c:pt idx="752">
                  <c:v>4.8580645161290317</c:v>
                </c:pt>
                <c:pt idx="753">
                  <c:v>4.858247422680412</c:v>
                </c:pt>
                <c:pt idx="754">
                  <c:v>4.8584298584298589</c:v>
                </c:pt>
                <c:pt idx="755">
                  <c:v>4.8586118251928028</c:v>
                </c:pt>
                <c:pt idx="756">
                  <c:v>4.8587933247753528</c:v>
                </c:pt>
                <c:pt idx="757">
                  <c:v>4.8589743589743586</c:v>
                </c:pt>
                <c:pt idx="758">
                  <c:v>4.859154929577465</c:v>
                </c:pt>
                <c:pt idx="759">
                  <c:v>4.859335038363171</c:v>
                </c:pt>
                <c:pt idx="760">
                  <c:v>4.8595146871008934</c:v>
                </c:pt>
                <c:pt idx="761">
                  <c:v>4.8596938775510203</c:v>
                </c:pt>
                <c:pt idx="762">
                  <c:v>4.8598726114649686</c:v>
                </c:pt>
                <c:pt idx="763">
                  <c:v>4.8600508905852422</c:v>
                </c:pt>
                <c:pt idx="764">
                  <c:v>4.8602287166454889</c:v>
                </c:pt>
                <c:pt idx="765">
                  <c:v>4.8604060913705585</c:v>
                </c:pt>
                <c:pt idx="766">
                  <c:v>4.8605830164765527</c:v>
                </c:pt>
                <c:pt idx="767">
                  <c:v>4.8607594936708862</c:v>
                </c:pt>
                <c:pt idx="768">
                  <c:v>4.8609355246523389</c:v>
                </c:pt>
                <c:pt idx="769">
                  <c:v>4.8611111111111107</c:v>
                </c:pt>
                <c:pt idx="770">
                  <c:v>4.8612862547288778</c:v>
                </c:pt>
                <c:pt idx="771">
                  <c:v>4.8614609571788412</c:v>
                </c:pt>
                <c:pt idx="772">
                  <c:v>4.8616352201257858</c:v>
                </c:pt>
                <c:pt idx="773">
                  <c:v>4.8618090452261313</c:v>
                </c:pt>
                <c:pt idx="774">
                  <c:v>4.86198243412798</c:v>
                </c:pt>
                <c:pt idx="775">
                  <c:v>4.8621553884711775</c:v>
                </c:pt>
                <c:pt idx="776">
                  <c:v>4.8623279098873589</c:v>
                </c:pt>
                <c:pt idx="777">
                  <c:v>4.8624999999999998</c:v>
                </c:pt>
                <c:pt idx="778">
                  <c:v>4.8626716604244695</c:v>
                </c:pt>
                <c:pt idx="779">
                  <c:v>4.8628428927680805</c:v>
                </c:pt>
                <c:pt idx="780">
                  <c:v>4.8630136986301373</c:v>
                </c:pt>
                <c:pt idx="781">
                  <c:v>4.8631840796019894</c:v>
                </c:pt>
                <c:pt idx="782">
                  <c:v>4.8633540372670812</c:v>
                </c:pt>
                <c:pt idx="783">
                  <c:v>4.8635235732009923</c:v>
                </c:pt>
                <c:pt idx="784">
                  <c:v>4.8636926889714989</c:v>
                </c:pt>
                <c:pt idx="785">
                  <c:v>4.8638613861386135</c:v>
                </c:pt>
                <c:pt idx="786">
                  <c:v>4.8640296662546358</c:v>
                </c:pt>
                <c:pt idx="787">
                  <c:v>4.8641975308641978</c:v>
                </c:pt>
                <c:pt idx="788">
                  <c:v>4.8643649815043153</c:v>
                </c:pt>
                <c:pt idx="789">
                  <c:v>4.8645320197044333</c:v>
                </c:pt>
                <c:pt idx="790">
                  <c:v>4.8646986469864704</c:v>
                </c:pt>
                <c:pt idx="791">
                  <c:v>4.8648648648648649</c:v>
                </c:pt>
                <c:pt idx="792">
                  <c:v>4.8650306748466257</c:v>
                </c:pt>
                <c:pt idx="793">
                  <c:v>4.8651960784313726</c:v>
                </c:pt>
                <c:pt idx="794">
                  <c:v>4.8653610771113831</c:v>
                </c:pt>
                <c:pt idx="795">
                  <c:v>4.8655256723716382</c:v>
                </c:pt>
                <c:pt idx="796">
                  <c:v>4.8656898656898653</c:v>
                </c:pt>
                <c:pt idx="797">
                  <c:v>4.8658536585365848</c:v>
                </c:pt>
                <c:pt idx="798">
                  <c:v>4.8660170523751525</c:v>
                </c:pt>
                <c:pt idx="799">
                  <c:v>4.8661800486618008</c:v>
                </c:pt>
                <c:pt idx="800">
                  <c:v>4.866342648845686</c:v>
                </c:pt>
                <c:pt idx="801">
                  <c:v>4.866504854368932</c:v>
                </c:pt>
                <c:pt idx="802">
                  <c:v>4.8666666666666671</c:v>
                </c:pt>
                <c:pt idx="803">
                  <c:v>4.8668280871670708</c:v>
                </c:pt>
                <c:pt idx="804">
                  <c:v>4.866989117291415</c:v>
                </c:pt>
                <c:pt idx="805">
                  <c:v>4.8671497584541061</c:v>
                </c:pt>
                <c:pt idx="806">
                  <c:v>4.8673100120627257</c:v>
                </c:pt>
                <c:pt idx="807">
                  <c:v>4.8674698795180724</c:v>
                </c:pt>
                <c:pt idx="808">
                  <c:v>4.8676293622142</c:v>
                </c:pt>
                <c:pt idx="809">
                  <c:v>4.8677884615384617</c:v>
                </c:pt>
                <c:pt idx="810">
                  <c:v>4.8679471788715487</c:v>
                </c:pt>
                <c:pt idx="811">
                  <c:v>4.8681055155875299</c:v>
                </c:pt>
                <c:pt idx="812">
                  <c:v>4.8682634730538918</c:v>
                </c:pt>
                <c:pt idx="813">
                  <c:v>4.8684210526315788</c:v>
                </c:pt>
                <c:pt idx="814">
                  <c:v>4.8685782556750299</c:v>
                </c:pt>
                <c:pt idx="815">
                  <c:v>4.8687350835322194</c:v>
                </c:pt>
                <c:pt idx="816">
                  <c:v>4.8688915375446964</c:v>
                </c:pt>
                <c:pt idx="817">
                  <c:v>4.8690476190476186</c:v>
                </c:pt>
                <c:pt idx="818">
                  <c:v>4.8692033293697978</c:v>
                </c:pt>
                <c:pt idx="819">
                  <c:v>4.869358669833729</c:v>
                </c:pt>
                <c:pt idx="820">
                  <c:v>4.8695136417556348</c:v>
                </c:pt>
                <c:pt idx="821">
                  <c:v>4.8696682464454977</c:v>
                </c:pt>
                <c:pt idx="822">
                  <c:v>4.8698224852071004</c:v>
                </c:pt>
                <c:pt idx="823">
                  <c:v>4.8699763593380609</c:v>
                </c:pt>
                <c:pt idx="824">
                  <c:v>4.8701298701298699</c:v>
                </c:pt>
                <c:pt idx="825">
                  <c:v>4.8702830188679247</c:v>
                </c:pt>
                <c:pt idx="826">
                  <c:v>4.8704358068315665</c:v>
                </c:pt>
                <c:pt idx="827">
                  <c:v>4.8705882352941181</c:v>
                </c:pt>
                <c:pt idx="828">
                  <c:v>4.8707403055229141</c:v>
                </c:pt>
                <c:pt idx="829">
                  <c:v>4.8708920187793421</c:v>
                </c:pt>
                <c:pt idx="830">
                  <c:v>4.8710433763188741</c:v>
                </c:pt>
                <c:pt idx="831">
                  <c:v>4.8711943793911008</c:v>
                </c:pt>
                <c:pt idx="832">
                  <c:v>4.871345029239766</c:v>
                </c:pt>
                <c:pt idx="833">
                  <c:v>4.8714953271028039</c:v>
                </c:pt>
                <c:pt idx="834">
                  <c:v>4.8716452742123693</c:v>
                </c:pt>
                <c:pt idx="835">
                  <c:v>4.8717948717948714</c:v>
                </c:pt>
                <c:pt idx="836">
                  <c:v>4.8719441210710128</c:v>
                </c:pt>
                <c:pt idx="837">
                  <c:v>4.8720930232558137</c:v>
                </c:pt>
                <c:pt idx="838">
                  <c:v>4.8722415795586524</c:v>
                </c:pt>
                <c:pt idx="839">
                  <c:v>4.872389791183295</c:v>
                </c:pt>
                <c:pt idx="840">
                  <c:v>4.8725376593279259</c:v>
                </c:pt>
                <c:pt idx="841">
                  <c:v>4.8726851851851851</c:v>
                </c:pt>
                <c:pt idx="842">
                  <c:v>4.8728323699421967</c:v>
                </c:pt>
                <c:pt idx="843">
                  <c:v>4.8729792147806004</c:v>
                </c:pt>
                <c:pt idx="844">
                  <c:v>4.8731257208765859</c:v>
                </c:pt>
                <c:pt idx="845">
                  <c:v>4.8732718894009217</c:v>
                </c:pt>
                <c:pt idx="846">
                  <c:v>4.8734177215189876</c:v>
                </c:pt>
                <c:pt idx="847">
                  <c:v>4.8735632183908049</c:v>
                </c:pt>
                <c:pt idx="848">
                  <c:v>4.8737083811710677</c:v>
                </c:pt>
                <c:pt idx="849">
                  <c:v>4.8738532110091741</c:v>
                </c:pt>
                <c:pt idx="850">
                  <c:v>4.873997709049255</c:v>
                </c:pt>
                <c:pt idx="851">
                  <c:v>4.8741418764302056</c:v>
                </c:pt>
                <c:pt idx="852">
                  <c:v>4.8742857142857146</c:v>
                </c:pt>
                <c:pt idx="853">
                  <c:v>4.8744292237442917</c:v>
                </c:pt>
                <c:pt idx="854">
                  <c:v>4.8745724059293041</c:v>
                </c:pt>
                <c:pt idx="855">
                  <c:v>4.8747152619589977</c:v>
                </c:pt>
                <c:pt idx="856">
                  <c:v>4.8748577929465302</c:v>
                </c:pt>
                <c:pt idx="857">
                  <c:v>4.875</c:v>
                </c:pt>
                <c:pt idx="858">
                  <c:v>4.8751418842224741</c:v>
                </c:pt>
                <c:pt idx="859">
                  <c:v>4.8752834467120181</c:v>
                </c:pt>
                <c:pt idx="860">
                  <c:v>4.8754246885617212</c:v>
                </c:pt>
                <c:pt idx="861">
                  <c:v>4.8755656108597281</c:v>
                </c:pt>
                <c:pt idx="862">
                  <c:v>4.8757062146892656</c:v>
                </c:pt>
                <c:pt idx="863">
                  <c:v>4.8758465011286685</c:v>
                </c:pt>
                <c:pt idx="864">
                  <c:v>4.8759864712514096</c:v>
                </c:pt>
                <c:pt idx="865">
                  <c:v>4.8761261261261266</c:v>
                </c:pt>
                <c:pt idx="866">
                  <c:v>4.8762654668166476</c:v>
                </c:pt>
                <c:pt idx="867">
                  <c:v>4.8764044943820224</c:v>
                </c:pt>
                <c:pt idx="868">
                  <c:v>4.8765432098765435</c:v>
                </c:pt>
                <c:pt idx="869">
                  <c:v>4.876681614349776</c:v>
                </c:pt>
                <c:pt idx="870">
                  <c:v>4.8768197088465843</c:v>
                </c:pt>
                <c:pt idx="871">
                  <c:v>4.8769574944071588</c:v>
                </c:pt>
                <c:pt idx="872">
                  <c:v>4.8770949720670389</c:v>
                </c:pt>
                <c:pt idx="873">
                  <c:v>4.8772321428571432</c:v>
                </c:pt>
                <c:pt idx="874">
                  <c:v>4.8773690078037903</c:v>
                </c:pt>
                <c:pt idx="875">
                  <c:v>4.8775055679287309</c:v>
                </c:pt>
                <c:pt idx="876">
                  <c:v>4.8776418242491655</c:v>
                </c:pt>
                <c:pt idx="877">
                  <c:v>4.8777777777777773</c:v>
                </c:pt>
                <c:pt idx="878">
                  <c:v>4.8779134295227529</c:v>
                </c:pt>
                <c:pt idx="879">
                  <c:v>4.8780487804878048</c:v>
                </c:pt>
                <c:pt idx="880">
                  <c:v>4.8781838316722039</c:v>
                </c:pt>
                <c:pt idx="881">
                  <c:v>4.8783185840707963</c:v>
                </c:pt>
                <c:pt idx="882">
                  <c:v>4.8784530386740332</c:v>
                </c:pt>
                <c:pt idx="883">
                  <c:v>4.8785871964679908</c:v>
                </c:pt>
                <c:pt idx="884">
                  <c:v>4.8787210584343992</c:v>
                </c:pt>
                <c:pt idx="885">
                  <c:v>4.8788546255506606</c:v>
                </c:pt>
                <c:pt idx="886">
                  <c:v>4.8789878987898785</c:v>
                </c:pt>
                <c:pt idx="887">
                  <c:v>4.8791208791208787</c:v>
                </c:pt>
                <c:pt idx="888">
                  <c:v>4.8792535675082327</c:v>
                </c:pt>
                <c:pt idx="889">
                  <c:v>4.8793859649122808</c:v>
                </c:pt>
                <c:pt idx="890">
                  <c:v>4.8795180722891569</c:v>
                </c:pt>
                <c:pt idx="891">
                  <c:v>4.8796498905908097</c:v>
                </c:pt>
                <c:pt idx="892">
                  <c:v>4.8797814207650276</c:v>
                </c:pt>
                <c:pt idx="893">
                  <c:v>4.8799126637554586</c:v>
                </c:pt>
                <c:pt idx="894">
                  <c:v>4.8800436205016355</c:v>
                </c:pt>
                <c:pt idx="895">
                  <c:v>4.8801742919389977</c:v>
                </c:pt>
                <c:pt idx="896">
                  <c:v>4.880304678998912</c:v>
                </c:pt>
                <c:pt idx="897">
                  <c:v>4.8804347826086953</c:v>
                </c:pt>
                <c:pt idx="898">
                  <c:v>4.8805646036916395</c:v>
                </c:pt>
                <c:pt idx="899">
                  <c:v>4.8806941431670285</c:v>
                </c:pt>
                <c:pt idx="900">
                  <c:v>4.8808234019501624</c:v>
                </c:pt>
                <c:pt idx="901">
                  <c:v>4.8809523809523805</c:v>
                </c:pt>
                <c:pt idx="902">
                  <c:v>4.8810810810810814</c:v>
                </c:pt>
                <c:pt idx="903">
                  <c:v>4.8812095032397407</c:v>
                </c:pt>
                <c:pt idx="904">
                  <c:v>4.88133764832794</c:v>
                </c:pt>
                <c:pt idx="905">
                  <c:v>4.8814655172413799</c:v>
                </c:pt>
                <c:pt idx="906">
                  <c:v>4.8815931108719051</c:v>
                </c:pt>
                <c:pt idx="907">
                  <c:v>4.881720430107527</c:v>
                </c:pt>
                <c:pt idx="908">
                  <c:v>4.8818474758324379</c:v>
                </c:pt>
                <c:pt idx="909">
                  <c:v>4.8819742489270386</c:v>
                </c:pt>
                <c:pt idx="910">
                  <c:v>4.882100750267953</c:v>
                </c:pt>
                <c:pt idx="911">
                  <c:v>4.8822269807280518</c:v>
                </c:pt>
                <c:pt idx="912">
                  <c:v>4.8823529411764701</c:v>
                </c:pt>
                <c:pt idx="913">
                  <c:v>4.882478632478632</c:v>
                </c:pt>
                <c:pt idx="914">
                  <c:v>4.8826040554962642</c:v>
                </c:pt>
                <c:pt idx="915">
                  <c:v>4.8827292110874199</c:v>
                </c:pt>
                <c:pt idx="916">
                  <c:v>4.8828541001064965</c:v>
                </c:pt>
                <c:pt idx="917">
                  <c:v>4.8829787234042552</c:v>
                </c:pt>
                <c:pt idx="918">
                  <c:v>4.8831030818278425</c:v>
                </c:pt>
                <c:pt idx="919">
                  <c:v>4.8832271762208066</c:v>
                </c:pt>
                <c:pt idx="920">
                  <c:v>4.8833510074231175</c:v>
                </c:pt>
                <c:pt idx="921">
                  <c:v>4.883474576271186</c:v>
                </c:pt>
                <c:pt idx="922">
                  <c:v>4.8835978835978837</c:v>
                </c:pt>
                <c:pt idx="923">
                  <c:v>4.8837209302325579</c:v>
                </c:pt>
                <c:pt idx="924">
                  <c:v>4.8838437170010565</c:v>
                </c:pt>
                <c:pt idx="925">
                  <c:v>4.8839662447257384</c:v>
                </c:pt>
                <c:pt idx="926">
                  <c:v>4.8840885142255006</c:v>
                </c:pt>
                <c:pt idx="927">
                  <c:v>4.8842105263157896</c:v>
                </c:pt>
                <c:pt idx="928">
                  <c:v>4.8843322818086223</c:v>
                </c:pt>
                <c:pt idx="929">
                  <c:v>4.8844537815126046</c:v>
                </c:pt>
                <c:pt idx="930">
                  <c:v>4.8845750262329481</c:v>
                </c:pt>
                <c:pt idx="931">
                  <c:v>4.884696016771489</c:v>
                </c:pt>
                <c:pt idx="932">
                  <c:v>4.8848167539267013</c:v>
                </c:pt>
                <c:pt idx="933">
                  <c:v>4.8849372384937242</c:v>
                </c:pt>
                <c:pt idx="934">
                  <c:v>4.8850574712643677</c:v>
                </c:pt>
                <c:pt idx="935">
                  <c:v>4.8851774530271399</c:v>
                </c:pt>
                <c:pt idx="936">
                  <c:v>4.8852971845672579</c:v>
                </c:pt>
                <c:pt idx="937">
                  <c:v>4.8854166666666661</c:v>
                </c:pt>
                <c:pt idx="938">
                  <c:v>4.8855359001040579</c:v>
                </c:pt>
                <c:pt idx="939">
                  <c:v>4.885654885654886</c:v>
                </c:pt>
                <c:pt idx="940">
                  <c:v>4.8857736240913816</c:v>
                </c:pt>
                <c:pt idx="941">
                  <c:v>4.8858921161825721</c:v>
                </c:pt>
                <c:pt idx="942">
                  <c:v>4.886010362694301</c:v>
                </c:pt>
                <c:pt idx="943">
                  <c:v>4.8861283643892337</c:v>
                </c:pt>
                <c:pt idx="944">
                  <c:v>4.8862461220268871</c:v>
                </c:pt>
                <c:pt idx="945">
                  <c:v>4.8863636363636367</c:v>
                </c:pt>
                <c:pt idx="946">
                  <c:v>4.8864809081527349</c:v>
                </c:pt>
                <c:pt idx="947">
                  <c:v>4.8865979381443294</c:v>
                </c:pt>
                <c:pt idx="948">
                  <c:v>4.8867147270854785</c:v>
                </c:pt>
                <c:pt idx="949">
                  <c:v>4.8868312757201648</c:v>
                </c:pt>
                <c:pt idx="950">
                  <c:v>4.8869475847893113</c:v>
                </c:pt>
                <c:pt idx="951">
                  <c:v>4.8870636550308006</c:v>
                </c:pt>
                <c:pt idx="952">
                  <c:v>4.8871794871794876</c:v>
                </c:pt>
                <c:pt idx="953">
                  <c:v>4.8872950819672125</c:v>
                </c:pt>
                <c:pt idx="954">
                  <c:v>4.8874104401228253</c:v>
                </c:pt>
                <c:pt idx="955">
                  <c:v>4.887525562372188</c:v>
                </c:pt>
                <c:pt idx="956">
                  <c:v>4.8876404494382015</c:v>
                </c:pt>
                <c:pt idx="957">
                  <c:v>4.8877551020408161</c:v>
                </c:pt>
                <c:pt idx="958">
                  <c:v>4.887869520897044</c:v>
                </c:pt>
                <c:pt idx="959">
                  <c:v>4.887983706720977</c:v>
                </c:pt>
                <c:pt idx="960">
                  <c:v>4.8880976602238047</c:v>
                </c:pt>
                <c:pt idx="961">
                  <c:v>4.8882113821138216</c:v>
                </c:pt>
                <c:pt idx="962">
                  <c:v>4.8883248730964466</c:v>
                </c:pt>
                <c:pt idx="963">
                  <c:v>4.8884381338742395</c:v>
                </c:pt>
                <c:pt idx="964">
                  <c:v>4.88855116514691</c:v>
                </c:pt>
                <c:pt idx="965">
                  <c:v>4.8886639676113361</c:v>
                </c:pt>
                <c:pt idx="966">
                  <c:v>4.8887765419615778</c:v>
                </c:pt>
                <c:pt idx="967">
                  <c:v>4.8888888888888884</c:v>
                </c:pt>
                <c:pt idx="968">
                  <c:v>4.8890010090817357</c:v>
                </c:pt>
                <c:pt idx="969">
                  <c:v>4.8891129032258061</c:v>
                </c:pt>
                <c:pt idx="970">
                  <c:v>4.8892245720040286</c:v>
                </c:pt>
                <c:pt idx="971">
                  <c:v>4.8893360160965793</c:v>
                </c:pt>
                <c:pt idx="972">
                  <c:v>4.8894472361809047</c:v>
                </c:pt>
                <c:pt idx="973">
                  <c:v>4.8895582329317264</c:v>
                </c:pt>
                <c:pt idx="974">
                  <c:v>4.8896690070210633</c:v>
                </c:pt>
                <c:pt idx="975">
                  <c:v>4.889779559118236</c:v>
                </c:pt>
                <c:pt idx="976">
                  <c:v>4.8898898898898899</c:v>
                </c:pt>
                <c:pt idx="977">
                  <c:v>4.8899999999999997</c:v>
                </c:pt>
                <c:pt idx="978">
                  <c:v>4.8901098901098896</c:v>
                </c:pt>
                <c:pt idx="979">
                  <c:v>4.8902195608782435</c:v>
                </c:pt>
                <c:pt idx="980">
                  <c:v>4.8903290129611161</c:v>
                </c:pt>
                <c:pt idx="981">
                  <c:v>4.8904382470119518</c:v>
                </c:pt>
                <c:pt idx="982">
                  <c:v>4.8905472636815919</c:v>
                </c:pt>
                <c:pt idx="983">
                  <c:v>4.890656063618291</c:v>
                </c:pt>
                <c:pt idx="984">
                  <c:v>4.8907646474677255</c:v>
                </c:pt>
                <c:pt idx="985">
                  <c:v>4.8908730158730158</c:v>
                </c:pt>
                <c:pt idx="986">
                  <c:v>4.8909811694747276</c:v>
                </c:pt>
                <c:pt idx="987">
                  <c:v>4.891089108910891</c:v>
                </c:pt>
                <c:pt idx="988">
                  <c:v>4.8911968348170127</c:v>
                </c:pt>
                <c:pt idx="989">
                  <c:v>4.8913043478260869</c:v>
                </c:pt>
                <c:pt idx="990">
                  <c:v>4.8914116485686083</c:v>
                </c:pt>
                <c:pt idx="991">
                  <c:v>4.8915187376725839</c:v>
                </c:pt>
                <c:pt idx="992">
                  <c:v>4.8916256157635472</c:v>
                </c:pt>
                <c:pt idx="993">
                  <c:v>4.8917322834645667</c:v>
                </c:pt>
                <c:pt idx="994">
                  <c:v>4.8918387413962634</c:v>
                </c:pt>
                <c:pt idx="995">
                  <c:v>4.8919449901768175</c:v>
                </c:pt>
                <c:pt idx="996">
                  <c:v>4.8920510304219817</c:v>
                </c:pt>
                <c:pt idx="997">
                  <c:v>4.8921568627450975</c:v>
                </c:pt>
                <c:pt idx="998">
                  <c:v>4.892262487757101</c:v>
                </c:pt>
                <c:pt idx="999">
                  <c:v>4.8923679060665357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AA-47B5-80DF-96C46B80F6F6}"/>
            </c:ext>
          </c:extLst>
        </c:ser>
        <c:ser>
          <c:idx val="3"/>
          <c:order val="3"/>
          <c:tx>
            <c:strRef>
              <c:f>Sheet1!$M$1</c:f>
              <c:strCache>
                <c:ptCount val="1"/>
                <c:pt idx="0">
                  <c:v>Vout (R1=10kΩ) 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Sheet1!$M$2:$M$1119</c:f>
              <c:numCache>
                <c:formatCode>General</c:formatCode>
                <c:ptCount val="1118"/>
                <c:pt idx="0">
                  <c:v>0.10416666666666666</c:v>
                </c:pt>
                <c:pt idx="1">
                  <c:v>0.2040816326530612</c:v>
                </c:pt>
                <c:pt idx="2">
                  <c:v>0.3</c:v>
                </c:pt>
                <c:pt idx="3">
                  <c:v>0.39215686274509803</c:v>
                </c:pt>
                <c:pt idx="4">
                  <c:v>0.48076923076923078</c:v>
                </c:pt>
                <c:pt idx="5">
                  <c:v>0.56603773584905659</c:v>
                </c:pt>
                <c:pt idx="6">
                  <c:v>0.64814814814814814</c:v>
                </c:pt>
                <c:pt idx="7">
                  <c:v>0.72727272727272729</c:v>
                </c:pt>
                <c:pt idx="8">
                  <c:v>0.8035714285714286</c:v>
                </c:pt>
                <c:pt idx="9">
                  <c:v>0.8771929824561403</c:v>
                </c:pt>
                <c:pt idx="10">
                  <c:v>0.94827586206896552</c:v>
                </c:pt>
                <c:pt idx="11">
                  <c:v>1.0169491525423728</c:v>
                </c:pt>
                <c:pt idx="12">
                  <c:v>1.0833333333333335</c:v>
                </c:pt>
                <c:pt idx="13">
                  <c:v>1.1475409836065573</c:v>
                </c:pt>
                <c:pt idx="14">
                  <c:v>1.2096774193548387</c:v>
                </c:pt>
                <c:pt idx="15">
                  <c:v>1.2698412698412698</c:v>
                </c:pt>
                <c:pt idx="16">
                  <c:v>1.328125</c:v>
                </c:pt>
                <c:pt idx="17">
                  <c:v>1.3846153846153846</c:v>
                </c:pt>
                <c:pt idx="18">
                  <c:v>1.4393939393939394</c:v>
                </c:pt>
                <c:pt idx="19">
                  <c:v>1.4925373134328357</c:v>
                </c:pt>
                <c:pt idx="20">
                  <c:v>1.5441176470588236</c:v>
                </c:pt>
                <c:pt idx="21">
                  <c:v>1.5942028985507246</c:v>
                </c:pt>
                <c:pt idx="22">
                  <c:v>1.6428571428571428</c:v>
                </c:pt>
                <c:pt idx="23">
                  <c:v>1.6901408450704225</c:v>
                </c:pt>
                <c:pt idx="24">
                  <c:v>1.7361111111111112</c:v>
                </c:pt>
                <c:pt idx="25">
                  <c:v>1.7808219178082192</c:v>
                </c:pt>
                <c:pt idx="26">
                  <c:v>1.8243243243243243</c:v>
                </c:pt>
                <c:pt idx="27">
                  <c:v>1.8666666666666667</c:v>
                </c:pt>
                <c:pt idx="28">
                  <c:v>1.9078947368421053</c:v>
                </c:pt>
                <c:pt idx="29">
                  <c:v>1.948051948051948</c:v>
                </c:pt>
                <c:pt idx="30">
                  <c:v>1.987179487179487</c:v>
                </c:pt>
                <c:pt idx="31">
                  <c:v>2.0253164556962027</c:v>
                </c:pt>
                <c:pt idx="32">
                  <c:v>2.0625</c:v>
                </c:pt>
                <c:pt idx="33">
                  <c:v>2.0987654320987654</c:v>
                </c:pt>
                <c:pt idx="34">
                  <c:v>2.1341463414634148</c:v>
                </c:pt>
                <c:pt idx="35">
                  <c:v>2.1686746987951806</c:v>
                </c:pt>
                <c:pt idx="36">
                  <c:v>2.2023809523809526</c:v>
                </c:pt>
                <c:pt idx="37">
                  <c:v>2.2352941176470589</c:v>
                </c:pt>
                <c:pt idx="38">
                  <c:v>2.2674418604651163</c:v>
                </c:pt>
                <c:pt idx="39">
                  <c:v>2.2988505747126435</c:v>
                </c:pt>
                <c:pt idx="40">
                  <c:v>2.3295454545454546</c:v>
                </c:pt>
                <c:pt idx="41">
                  <c:v>2.3595505617977528</c:v>
                </c:pt>
                <c:pt idx="42">
                  <c:v>2.3888888888888888</c:v>
                </c:pt>
                <c:pt idx="43">
                  <c:v>2.4175824175824174</c:v>
                </c:pt>
                <c:pt idx="44">
                  <c:v>2.4456521739130435</c:v>
                </c:pt>
                <c:pt idx="45">
                  <c:v>2.4731182795698925</c:v>
                </c:pt>
                <c:pt idx="46">
                  <c:v>2.5</c:v>
                </c:pt>
                <c:pt idx="47">
                  <c:v>2.5263157894736841</c:v>
                </c:pt>
                <c:pt idx="48">
                  <c:v>2.552083333333333</c:v>
                </c:pt>
                <c:pt idx="49">
                  <c:v>2.5773195876288657</c:v>
                </c:pt>
                <c:pt idx="50">
                  <c:v>2.6020408163265305</c:v>
                </c:pt>
                <c:pt idx="51">
                  <c:v>2.6262626262626263</c:v>
                </c:pt>
                <c:pt idx="52">
                  <c:v>2.6500000000000004</c:v>
                </c:pt>
                <c:pt idx="53">
                  <c:v>2.6732673267326734</c:v>
                </c:pt>
                <c:pt idx="54">
                  <c:v>2.6960784313725488</c:v>
                </c:pt>
                <c:pt idx="55">
                  <c:v>2.7184466019417473</c:v>
                </c:pt>
                <c:pt idx="56">
                  <c:v>2.7403846153846159</c:v>
                </c:pt>
                <c:pt idx="57">
                  <c:v>2.7619047619047619</c:v>
                </c:pt>
                <c:pt idx="58">
                  <c:v>2.783018867924528</c:v>
                </c:pt>
                <c:pt idx="59">
                  <c:v>2.8037383177570092</c:v>
                </c:pt>
                <c:pt idx="60">
                  <c:v>2.824074074074074</c:v>
                </c:pt>
                <c:pt idx="61">
                  <c:v>2.8440366972477067</c:v>
                </c:pt>
                <c:pt idx="62">
                  <c:v>2.8636363636363638</c:v>
                </c:pt>
                <c:pt idx="63">
                  <c:v>2.8828828828828827</c:v>
                </c:pt>
                <c:pt idx="64">
                  <c:v>2.9017857142857144</c:v>
                </c:pt>
                <c:pt idx="65">
                  <c:v>2.9203539823008851</c:v>
                </c:pt>
                <c:pt idx="66">
                  <c:v>2.9385964912280702</c:v>
                </c:pt>
                <c:pt idx="67">
                  <c:v>2.956521739130435</c:v>
                </c:pt>
                <c:pt idx="68">
                  <c:v>2.9741379310344831</c:v>
                </c:pt>
                <c:pt idx="69">
                  <c:v>2.9914529914529915</c:v>
                </c:pt>
                <c:pt idx="70">
                  <c:v>3.008474576271186</c:v>
                </c:pt>
                <c:pt idx="71">
                  <c:v>3.0252100840336134</c:v>
                </c:pt>
                <c:pt idx="72">
                  <c:v>3.0416666666666665</c:v>
                </c:pt>
                <c:pt idx="73">
                  <c:v>3.0578512396694215</c:v>
                </c:pt>
                <c:pt idx="74">
                  <c:v>3.0737704918032787</c:v>
                </c:pt>
                <c:pt idx="75">
                  <c:v>3.0894308943089435</c:v>
                </c:pt>
                <c:pt idx="76">
                  <c:v>3.1048387096774195</c:v>
                </c:pt>
                <c:pt idx="77">
                  <c:v>3.12</c:v>
                </c:pt>
                <c:pt idx="78">
                  <c:v>3.1349206349206349</c:v>
                </c:pt>
                <c:pt idx="79">
                  <c:v>3.1496062992125982</c:v>
                </c:pt>
                <c:pt idx="80">
                  <c:v>3.1640625</c:v>
                </c:pt>
                <c:pt idx="81">
                  <c:v>3.1782945736434112</c:v>
                </c:pt>
                <c:pt idx="82">
                  <c:v>3.1923076923076921</c:v>
                </c:pt>
                <c:pt idx="83">
                  <c:v>3.2061068702290072</c:v>
                </c:pt>
                <c:pt idx="84">
                  <c:v>3.2196969696969697</c:v>
                </c:pt>
                <c:pt idx="85">
                  <c:v>3.233082706766917</c:v>
                </c:pt>
                <c:pt idx="86">
                  <c:v>3.2462686567164178</c:v>
                </c:pt>
                <c:pt idx="87">
                  <c:v>3.2592592592592595</c:v>
                </c:pt>
                <c:pt idx="88">
                  <c:v>3.2720588235294117</c:v>
                </c:pt>
                <c:pt idx="89">
                  <c:v>3.2846715328467151</c:v>
                </c:pt>
                <c:pt idx="90">
                  <c:v>3.2971014492753623</c:v>
                </c:pt>
                <c:pt idx="91">
                  <c:v>3.3093525179856114</c:v>
                </c:pt>
                <c:pt idx="92">
                  <c:v>3.3214285714285712</c:v>
                </c:pt>
                <c:pt idx="93">
                  <c:v>3.333333333333333</c:v>
                </c:pt>
                <c:pt idx="94">
                  <c:v>3.345070422535211</c:v>
                </c:pt>
                <c:pt idx="95">
                  <c:v>3.3566433566433567</c:v>
                </c:pt>
                <c:pt idx="96">
                  <c:v>3.3680555555555558</c:v>
                </c:pt>
                <c:pt idx="97">
                  <c:v>3.3793103448275863</c:v>
                </c:pt>
                <c:pt idx="98">
                  <c:v>3.39041095890411</c:v>
                </c:pt>
                <c:pt idx="99">
                  <c:v>3.4013605442176869</c:v>
                </c:pt>
                <c:pt idx="100">
                  <c:v>3.4121621621621623</c:v>
                </c:pt>
                <c:pt idx="101">
                  <c:v>3.4228187919463089</c:v>
                </c:pt>
                <c:pt idx="102">
                  <c:v>3.4333333333333331</c:v>
                </c:pt>
                <c:pt idx="103">
                  <c:v>3.443708609271523</c:v>
                </c:pt>
                <c:pt idx="104">
                  <c:v>3.4539473684210527</c:v>
                </c:pt>
                <c:pt idx="105">
                  <c:v>3.4640522875816995</c:v>
                </c:pt>
                <c:pt idx="106">
                  <c:v>3.4740259740259738</c:v>
                </c:pt>
                <c:pt idx="107">
                  <c:v>3.4838709677419355</c:v>
                </c:pt>
                <c:pt idx="108">
                  <c:v>3.4935897435897436</c:v>
                </c:pt>
                <c:pt idx="109">
                  <c:v>3.5031847133757958</c:v>
                </c:pt>
                <c:pt idx="110">
                  <c:v>3.5126582278481013</c:v>
                </c:pt>
                <c:pt idx="111">
                  <c:v>3.5220125786163519</c:v>
                </c:pt>
                <c:pt idx="112">
                  <c:v>3.53125</c:v>
                </c:pt>
                <c:pt idx="113">
                  <c:v>3.5403726708074537</c:v>
                </c:pt>
                <c:pt idx="114">
                  <c:v>3.5493827160493829</c:v>
                </c:pt>
                <c:pt idx="115">
                  <c:v>3.5582822085889569</c:v>
                </c:pt>
                <c:pt idx="116">
                  <c:v>3.5670731707317072</c:v>
                </c:pt>
                <c:pt idx="117">
                  <c:v>3.5757575757575761</c:v>
                </c:pt>
                <c:pt idx="118">
                  <c:v>3.5843373493975905</c:v>
                </c:pt>
                <c:pt idx="119">
                  <c:v>3.5928143712574849</c:v>
                </c:pt>
                <c:pt idx="120">
                  <c:v>3.6011904761904763</c:v>
                </c:pt>
                <c:pt idx="121">
                  <c:v>3.609467455621302</c:v>
                </c:pt>
                <c:pt idx="122">
                  <c:v>3.6176470588235294</c:v>
                </c:pt>
                <c:pt idx="123">
                  <c:v>3.6257309941520468</c:v>
                </c:pt>
                <c:pt idx="124">
                  <c:v>3.6337209302325579</c:v>
                </c:pt>
                <c:pt idx="125">
                  <c:v>3.6416184971098264</c:v>
                </c:pt>
                <c:pt idx="126">
                  <c:v>3.6494252873563222</c:v>
                </c:pt>
                <c:pt idx="127">
                  <c:v>3.657142857142857</c:v>
                </c:pt>
                <c:pt idx="128">
                  <c:v>3.6647727272727271</c:v>
                </c:pt>
                <c:pt idx="129">
                  <c:v>3.6723163841807911</c:v>
                </c:pt>
                <c:pt idx="130">
                  <c:v>3.6797752808988764</c:v>
                </c:pt>
                <c:pt idx="131">
                  <c:v>3.6871508379888267</c:v>
                </c:pt>
                <c:pt idx="132">
                  <c:v>3.6944444444444446</c:v>
                </c:pt>
                <c:pt idx="133">
                  <c:v>3.701657458563536</c:v>
                </c:pt>
                <c:pt idx="134">
                  <c:v>3.7087912087912089</c:v>
                </c:pt>
                <c:pt idx="135">
                  <c:v>3.7158469945355193</c:v>
                </c:pt>
                <c:pt idx="136">
                  <c:v>3.7228260869565215</c:v>
                </c:pt>
                <c:pt idx="137">
                  <c:v>3.7297297297297298</c:v>
                </c:pt>
                <c:pt idx="138">
                  <c:v>3.736559139784946</c:v>
                </c:pt>
                <c:pt idx="139">
                  <c:v>3.7433155080213902</c:v>
                </c:pt>
                <c:pt idx="140">
                  <c:v>3.75</c:v>
                </c:pt>
                <c:pt idx="141">
                  <c:v>3.7566137566137563</c:v>
                </c:pt>
                <c:pt idx="142">
                  <c:v>3.763157894736842</c:v>
                </c:pt>
                <c:pt idx="143">
                  <c:v>3.7696335078534031</c:v>
                </c:pt>
                <c:pt idx="144">
                  <c:v>3.776041666666667</c:v>
                </c:pt>
                <c:pt idx="145">
                  <c:v>3.7823834196891193</c:v>
                </c:pt>
                <c:pt idx="146">
                  <c:v>3.7886597938144329</c:v>
                </c:pt>
                <c:pt idx="147">
                  <c:v>3.7948717948717947</c:v>
                </c:pt>
                <c:pt idx="148">
                  <c:v>3.8010204081632653</c:v>
                </c:pt>
                <c:pt idx="149">
                  <c:v>3.8071065989847712</c:v>
                </c:pt>
                <c:pt idx="150">
                  <c:v>3.8131313131313131</c:v>
                </c:pt>
                <c:pt idx="151">
                  <c:v>3.8190954773869343</c:v>
                </c:pt>
                <c:pt idx="152">
                  <c:v>3.8250000000000002</c:v>
                </c:pt>
                <c:pt idx="153">
                  <c:v>3.8308457711442783</c:v>
                </c:pt>
                <c:pt idx="154">
                  <c:v>3.8366336633663369</c:v>
                </c:pt>
                <c:pt idx="155">
                  <c:v>3.8423645320197042</c:v>
                </c:pt>
                <c:pt idx="156">
                  <c:v>3.8480392156862746</c:v>
                </c:pt>
                <c:pt idx="157">
                  <c:v>3.8536585365853657</c:v>
                </c:pt>
                <c:pt idx="158">
                  <c:v>3.8592233009708736</c:v>
                </c:pt>
                <c:pt idx="159">
                  <c:v>3.8647342995169081</c:v>
                </c:pt>
                <c:pt idx="160">
                  <c:v>3.8701923076923079</c:v>
                </c:pt>
                <c:pt idx="161">
                  <c:v>3.8755980861244019</c:v>
                </c:pt>
                <c:pt idx="162">
                  <c:v>3.8809523809523809</c:v>
                </c:pt>
                <c:pt idx="163">
                  <c:v>3.8862559241706163</c:v>
                </c:pt>
                <c:pt idx="164">
                  <c:v>3.891509433962264</c:v>
                </c:pt>
                <c:pt idx="165">
                  <c:v>3.8967136150234745</c:v>
                </c:pt>
                <c:pt idx="166">
                  <c:v>3.9018691588785046</c:v>
                </c:pt>
                <c:pt idx="167">
                  <c:v>3.9069767441860463</c:v>
                </c:pt>
                <c:pt idx="168">
                  <c:v>3.9120370370370372</c:v>
                </c:pt>
                <c:pt idx="169">
                  <c:v>3.9170506912442398</c:v>
                </c:pt>
                <c:pt idx="170">
                  <c:v>3.9220183486238529</c:v>
                </c:pt>
                <c:pt idx="171">
                  <c:v>3.9269406392694064</c:v>
                </c:pt>
                <c:pt idx="172">
                  <c:v>3.9318181818181817</c:v>
                </c:pt>
                <c:pt idx="173">
                  <c:v>3.936651583710407</c:v>
                </c:pt>
                <c:pt idx="174">
                  <c:v>3.9414414414414418</c:v>
                </c:pt>
                <c:pt idx="175">
                  <c:v>3.9461883408071747</c:v>
                </c:pt>
                <c:pt idx="176">
                  <c:v>3.9508928571428568</c:v>
                </c:pt>
                <c:pt idx="177">
                  <c:v>3.9555555555555557</c:v>
                </c:pt>
                <c:pt idx="178">
                  <c:v>3.9601769911504423</c:v>
                </c:pt>
                <c:pt idx="179">
                  <c:v>3.964757709251101</c:v>
                </c:pt>
                <c:pt idx="180">
                  <c:v>3.9692982456140351</c:v>
                </c:pt>
                <c:pt idx="181">
                  <c:v>3.9737991266375543</c:v>
                </c:pt>
                <c:pt idx="182">
                  <c:v>3.9782608695652173</c:v>
                </c:pt>
                <c:pt idx="183">
                  <c:v>3.9826839826839828</c:v>
                </c:pt>
                <c:pt idx="184">
                  <c:v>3.9870689655172415</c:v>
                </c:pt>
                <c:pt idx="185">
                  <c:v>3.9914163090128758</c:v>
                </c:pt>
                <c:pt idx="186">
                  <c:v>3.9957264957264957</c:v>
                </c:pt>
                <c:pt idx="187">
                  <c:v>4</c:v>
                </c:pt>
                <c:pt idx="188">
                  <c:v>4.0042372881355934</c:v>
                </c:pt>
                <c:pt idx="189">
                  <c:v>4.0084388185654003</c:v>
                </c:pt>
                <c:pt idx="190">
                  <c:v>4.0126050420168067</c:v>
                </c:pt>
                <c:pt idx="191">
                  <c:v>4.01673640167364</c:v>
                </c:pt>
                <c:pt idx="192">
                  <c:v>4.0208333333333339</c:v>
                </c:pt>
                <c:pt idx="193">
                  <c:v>4.0248962655601659</c:v>
                </c:pt>
                <c:pt idx="194">
                  <c:v>4.0289256198347108</c:v>
                </c:pt>
                <c:pt idx="195">
                  <c:v>4.0329218106995883</c:v>
                </c:pt>
                <c:pt idx="196">
                  <c:v>4.0368852459016393</c:v>
                </c:pt>
                <c:pt idx="197">
                  <c:v>4.0408163265306127</c:v>
                </c:pt>
                <c:pt idx="198">
                  <c:v>4.0447154471544717</c:v>
                </c:pt>
                <c:pt idx="199">
                  <c:v>4.048582995951417</c:v>
                </c:pt>
                <c:pt idx="200">
                  <c:v>4.0524193548387091</c:v>
                </c:pt>
                <c:pt idx="201">
                  <c:v>4.0562248995983934</c:v>
                </c:pt>
                <c:pt idx="202">
                  <c:v>4.0600000000000005</c:v>
                </c:pt>
                <c:pt idx="203">
                  <c:v>4.0637450199203187</c:v>
                </c:pt>
                <c:pt idx="204">
                  <c:v>4.0674603174603172</c:v>
                </c:pt>
                <c:pt idx="205">
                  <c:v>4.0711462450592881</c:v>
                </c:pt>
                <c:pt idx="206">
                  <c:v>4.0748031496062991</c:v>
                </c:pt>
                <c:pt idx="207">
                  <c:v>4.0784313725490193</c:v>
                </c:pt>
                <c:pt idx="208">
                  <c:v>4.08203125</c:v>
                </c:pt>
                <c:pt idx="209">
                  <c:v>4.0856031128404666</c:v>
                </c:pt>
                <c:pt idx="210">
                  <c:v>4.0891472868217056</c:v>
                </c:pt>
                <c:pt idx="211">
                  <c:v>4.0926640926640925</c:v>
                </c:pt>
                <c:pt idx="212">
                  <c:v>4.0961538461538458</c:v>
                </c:pt>
                <c:pt idx="213">
                  <c:v>4.0996168582375478</c:v>
                </c:pt>
                <c:pt idx="214">
                  <c:v>4.1030534351145036</c:v>
                </c:pt>
                <c:pt idx="215">
                  <c:v>4.1064638783269967</c:v>
                </c:pt>
                <c:pt idx="216">
                  <c:v>4.1098484848484853</c:v>
                </c:pt>
                <c:pt idx="217">
                  <c:v>4.1132075471698117</c:v>
                </c:pt>
                <c:pt idx="218">
                  <c:v>4.1165413533834592</c:v>
                </c:pt>
                <c:pt idx="219">
                  <c:v>4.1198501872659179</c:v>
                </c:pt>
                <c:pt idx="220">
                  <c:v>4.1231343283582085</c:v>
                </c:pt>
                <c:pt idx="221">
                  <c:v>4.1263940520446099</c:v>
                </c:pt>
                <c:pt idx="222">
                  <c:v>4.1296296296296298</c:v>
                </c:pt>
                <c:pt idx="223">
                  <c:v>4.1328413284132841</c:v>
                </c:pt>
                <c:pt idx="224">
                  <c:v>4.1360294117647056</c:v>
                </c:pt>
                <c:pt idx="225">
                  <c:v>4.1391941391941387</c:v>
                </c:pt>
                <c:pt idx="226">
                  <c:v>4.1423357664233578</c:v>
                </c:pt>
                <c:pt idx="227">
                  <c:v>4.1454545454545455</c:v>
                </c:pt>
                <c:pt idx="228">
                  <c:v>4.1485507246376816</c:v>
                </c:pt>
                <c:pt idx="229">
                  <c:v>4.1516245487364625</c:v>
                </c:pt>
                <c:pt idx="230">
                  <c:v>4.1546762589928061</c:v>
                </c:pt>
                <c:pt idx="231">
                  <c:v>4.1577060931899643</c:v>
                </c:pt>
                <c:pt idx="232">
                  <c:v>4.1607142857142856</c:v>
                </c:pt>
                <c:pt idx="233">
                  <c:v>4.1637010676156585</c:v>
                </c:pt>
                <c:pt idx="234">
                  <c:v>4.166666666666667</c:v>
                </c:pt>
                <c:pt idx="235">
                  <c:v>4.169611307420495</c:v>
                </c:pt>
                <c:pt idx="236">
                  <c:v>4.172535211267606</c:v>
                </c:pt>
                <c:pt idx="237">
                  <c:v>4.1754385964912286</c:v>
                </c:pt>
                <c:pt idx="238">
                  <c:v>4.1783216783216783</c:v>
                </c:pt>
                <c:pt idx="239">
                  <c:v>4.1811846689895473</c:v>
                </c:pt>
                <c:pt idx="240">
                  <c:v>4.1840277777777777</c:v>
                </c:pt>
                <c:pt idx="241">
                  <c:v>4.1868512110726641</c:v>
                </c:pt>
                <c:pt idx="242">
                  <c:v>4.1896551724137936</c:v>
                </c:pt>
                <c:pt idx="243">
                  <c:v>4.1924398625429555</c:v>
                </c:pt>
                <c:pt idx="244">
                  <c:v>4.1952054794520546</c:v>
                </c:pt>
                <c:pt idx="245">
                  <c:v>4.197952218430034</c:v>
                </c:pt>
                <c:pt idx="246">
                  <c:v>4.2006802721088441</c:v>
                </c:pt>
                <c:pt idx="247">
                  <c:v>4.203389830508474</c:v>
                </c:pt>
                <c:pt idx="248">
                  <c:v>4.2060810810810807</c:v>
                </c:pt>
                <c:pt idx="249">
                  <c:v>4.2087542087542094</c:v>
                </c:pt>
                <c:pt idx="250">
                  <c:v>4.2114093959731544</c:v>
                </c:pt>
                <c:pt idx="251">
                  <c:v>4.2140468227424748</c:v>
                </c:pt>
                <c:pt idx="252">
                  <c:v>4.2166666666666668</c:v>
                </c:pt>
                <c:pt idx="253">
                  <c:v>4.2192691029900331</c:v>
                </c:pt>
                <c:pt idx="254">
                  <c:v>4.2218543046357615</c:v>
                </c:pt>
                <c:pt idx="255">
                  <c:v>4.224422442244224</c:v>
                </c:pt>
                <c:pt idx="256">
                  <c:v>4.2269736842105265</c:v>
                </c:pt>
                <c:pt idx="257">
                  <c:v>4.2295081967213113</c:v>
                </c:pt>
                <c:pt idx="258">
                  <c:v>4.2320261437908497</c:v>
                </c:pt>
                <c:pt idx="259">
                  <c:v>4.234527687296417</c:v>
                </c:pt>
                <c:pt idx="260">
                  <c:v>4.2370129870129869</c:v>
                </c:pt>
                <c:pt idx="261">
                  <c:v>4.2394822006472497</c:v>
                </c:pt>
                <c:pt idx="262">
                  <c:v>4.241935483870968</c:v>
                </c:pt>
                <c:pt idx="263">
                  <c:v>4.244372990353698</c:v>
                </c:pt>
                <c:pt idx="264">
                  <c:v>4.2467948717948714</c:v>
                </c:pt>
                <c:pt idx="265">
                  <c:v>4.2492012779552715</c:v>
                </c:pt>
                <c:pt idx="266">
                  <c:v>4.2515923566878984</c:v>
                </c:pt>
                <c:pt idx="267">
                  <c:v>4.253968253968254</c:v>
                </c:pt>
                <c:pt idx="268">
                  <c:v>4.2563291139240507</c:v>
                </c:pt>
                <c:pt idx="269">
                  <c:v>4.2586750788643535</c:v>
                </c:pt>
                <c:pt idx="270">
                  <c:v>4.2610062893081766</c:v>
                </c:pt>
                <c:pt idx="271">
                  <c:v>4.2633228840125392</c:v>
                </c:pt>
                <c:pt idx="272">
                  <c:v>4.265625</c:v>
                </c:pt>
                <c:pt idx="273">
                  <c:v>4.26791277258567</c:v>
                </c:pt>
                <c:pt idx="274">
                  <c:v>4.2701863354037268</c:v>
                </c:pt>
                <c:pt idx="275">
                  <c:v>4.2724458204334361</c:v>
                </c:pt>
                <c:pt idx="276">
                  <c:v>4.2746913580246915</c:v>
                </c:pt>
                <c:pt idx="277">
                  <c:v>4.2769230769230768</c:v>
                </c:pt>
                <c:pt idx="278">
                  <c:v>4.2791411042944789</c:v>
                </c:pt>
                <c:pt idx="279">
                  <c:v>4.2813455657492359</c:v>
                </c:pt>
                <c:pt idx="280">
                  <c:v>4.2835365853658534</c:v>
                </c:pt>
                <c:pt idx="281">
                  <c:v>4.2857142857142856</c:v>
                </c:pt>
                <c:pt idx="282">
                  <c:v>4.2878787878787881</c:v>
                </c:pt>
                <c:pt idx="283">
                  <c:v>4.2900302114803619</c:v>
                </c:pt>
                <c:pt idx="284">
                  <c:v>4.2921686746987948</c:v>
                </c:pt>
                <c:pt idx="285">
                  <c:v>4.2942942942942945</c:v>
                </c:pt>
                <c:pt idx="286">
                  <c:v>4.296407185628742</c:v>
                </c:pt>
                <c:pt idx="287">
                  <c:v>4.2985074626865671</c:v>
                </c:pt>
                <c:pt idx="288">
                  <c:v>4.3005952380952381</c:v>
                </c:pt>
                <c:pt idx="289">
                  <c:v>4.3026706231454002</c:v>
                </c:pt>
                <c:pt idx="290">
                  <c:v>4.3047337278106506</c:v>
                </c:pt>
                <c:pt idx="291">
                  <c:v>4.3067846607669615</c:v>
                </c:pt>
                <c:pt idx="292">
                  <c:v>4.3088235294117645</c:v>
                </c:pt>
                <c:pt idx="293">
                  <c:v>4.3108504398826977</c:v>
                </c:pt>
                <c:pt idx="294">
                  <c:v>4.3128654970760234</c:v>
                </c:pt>
                <c:pt idx="295">
                  <c:v>4.314868804664723</c:v>
                </c:pt>
                <c:pt idx="296">
                  <c:v>4.316860465116279</c:v>
                </c:pt>
                <c:pt idx="297">
                  <c:v>4.3188405797101446</c:v>
                </c:pt>
                <c:pt idx="298">
                  <c:v>4.3208092485549132</c:v>
                </c:pt>
                <c:pt idx="299">
                  <c:v>4.3227665706051868</c:v>
                </c:pt>
                <c:pt idx="300">
                  <c:v>4.3247126436781604</c:v>
                </c:pt>
                <c:pt idx="301">
                  <c:v>4.3266475644699138</c:v>
                </c:pt>
                <c:pt idx="302">
                  <c:v>4.3285714285714292</c:v>
                </c:pt>
                <c:pt idx="303">
                  <c:v>4.3304843304843308</c:v>
                </c:pt>
                <c:pt idx="304">
                  <c:v>4.3323863636363633</c:v>
                </c:pt>
                <c:pt idx="305">
                  <c:v>4.3342776203966</c:v>
                </c:pt>
                <c:pt idx="306">
                  <c:v>4.3361581920903953</c:v>
                </c:pt>
                <c:pt idx="307">
                  <c:v>4.3380281690140841</c:v>
                </c:pt>
                <c:pt idx="308">
                  <c:v>4.3398876404494384</c:v>
                </c:pt>
                <c:pt idx="309">
                  <c:v>4.3417366946778717</c:v>
                </c:pt>
                <c:pt idx="310">
                  <c:v>4.3435754189944138</c:v>
                </c:pt>
                <c:pt idx="311">
                  <c:v>4.3454038997214486</c:v>
                </c:pt>
                <c:pt idx="312">
                  <c:v>4.3472222222222223</c:v>
                </c:pt>
                <c:pt idx="313">
                  <c:v>4.3490304709141272</c:v>
                </c:pt>
                <c:pt idx="314">
                  <c:v>4.3508287292817682</c:v>
                </c:pt>
                <c:pt idx="315">
                  <c:v>4.3526170798898072</c:v>
                </c:pt>
                <c:pt idx="316">
                  <c:v>4.354395604395604</c:v>
                </c:pt>
                <c:pt idx="317">
                  <c:v>4.3561643835616435</c:v>
                </c:pt>
                <c:pt idx="318">
                  <c:v>4.357923497267759</c:v>
                </c:pt>
                <c:pt idx="319">
                  <c:v>4.3596730245231612</c:v>
                </c:pt>
                <c:pt idx="320">
                  <c:v>4.3614130434782608</c:v>
                </c:pt>
                <c:pt idx="321">
                  <c:v>4.3631436314363139</c:v>
                </c:pt>
                <c:pt idx="322">
                  <c:v>4.3648648648648649</c:v>
                </c:pt>
                <c:pt idx="323">
                  <c:v>4.3665768194070083</c:v>
                </c:pt>
                <c:pt idx="324">
                  <c:v>4.368279569892473</c:v>
                </c:pt>
                <c:pt idx="325">
                  <c:v>4.3699731903485253</c:v>
                </c:pt>
                <c:pt idx="326">
                  <c:v>4.3716577540106956</c:v>
                </c:pt>
                <c:pt idx="327">
                  <c:v>4.3733333333333331</c:v>
                </c:pt>
                <c:pt idx="328">
                  <c:v>4.375</c:v>
                </c:pt>
                <c:pt idx="329">
                  <c:v>4.3766578249336865</c:v>
                </c:pt>
                <c:pt idx="330">
                  <c:v>4.3783068783068781</c:v>
                </c:pt>
                <c:pt idx="331">
                  <c:v>4.3799472295514512</c:v>
                </c:pt>
                <c:pt idx="332">
                  <c:v>4.3815789473684212</c:v>
                </c:pt>
                <c:pt idx="333">
                  <c:v>4.3832020997375327</c:v>
                </c:pt>
                <c:pt idx="334">
                  <c:v>4.3848167539267013</c:v>
                </c:pt>
                <c:pt idx="335">
                  <c:v>4.3864229765013061</c:v>
                </c:pt>
                <c:pt idx="336">
                  <c:v>4.388020833333333</c:v>
                </c:pt>
                <c:pt idx="337">
                  <c:v>4.3896103896103895</c:v>
                </c:pt>
                <c:pt idx="338">
                  <c:v>4.3911917098445592</c:v>
                </c:pt>
                <c:pt idx="339">
                  <c:v>4.3927648578811365</c:v>
                </c:pt>
                <c:pt idx="340">
                  <c:v>4.394329896907216</c:v>
                </c:pt>
                <c:pt idx="341">
                  <c:v>4.3958868894601544</c:v>
                </c:pt>
                <c:pt idx="342">
                  <c:v>4.3974358974358978</c:v>
                </c:pt>
                <c:pt idx="343">
                  <c:v>4.3989769820971869</c:v>
                </c:pt>
                <c:pt idx="344">
                  <c:v>4.4005102040816322</c:v>
                </c:pt>
                <c:pt idx="345">
                  <c:v>4.4020356234096694</c:v>
                </c:pt>
                <c:pt idx="346">
                  <c:v>4.4035532994923861</c:v>
                </c:pt>
                <c:pt idx="347">
                  <c:v>4.4050632911392409</c:v>
                </c:pt>
                <c:pt idx="348">
                  <c:v>4.4065656565656566</c:v>
                </c:pt>
                <c:pt idx="349">
                  <c:v>4.4080604534005037</c:v>
                </c:pt>
                <c:pt idx="350">
                  <c:v>4.4095477386934672</c:v>
                </c:pt>
                <c:pt idx="351">
                  <c:v>4.4110275689223055</c:v>
                </c:pt>
                <c:pt idx="352">
                  <c:v>4.4124999999999996</c:v>
                </c:pt>
                <c:pt idx="353">
                  <c:v>4.4139650872817953</c:v>
                </c:pt>
                <c:pt idx="354">
                  <c:v>4.4154228855721396</c:v>
                </c:pt>
                <c:pt idx="355">
                  <c:v>4.416873449131514</c:v>
                </c:pt>
                <c:pt idx="356">
                  <c:v>4.4183168316831685</c:v>
                </c:pt>
                <c:pt idx="357">
                  <c:v>4.4197530864197532</c:v>
                </c:pt>
                <c:pt idx="358">
                  <c:v>4.4211822660098523</c:v>
                </c:pt>
                <c:pt idx="359">
                  <c:v>4.4226044226044223</c:v>
                </c:pt>
                <c:pt idx="360">
                  <c:v>4.4240196078431371</c:v>
                </c:pt>
                <c:pt idx="361">
                  <c:v>4.4254278728606353</c:v>
                </c:pt>
                <c:pt idx="362">
                  <c:v>4.4268292682926829</c:v>
                </c:pt>
                <c:pt idx="363">
                  <c:v>4.4282238442822388</c:v>
                </c:pt>
                <c:pt idx="364">
                  <c:v>4.4296116504854375</c:v>
                </c:pt>
                <c:pt idx="365">
                  <c:v>4.4309927360774823</c:v>
                </c:pt>
                <c:pt idx="366">
                  <c:v>4.4323671497584547</c:v>
                </c:pt>
                <c:pt idx="367">
                  <c:v>4.4337349397590362</c:v>
                </c:pt>
                <c:pt idx="368">
                  <c:v>4.4350961538461533</c:v>
                </c:pt>
                <c:pt idx="369">
                  <c:v>4.4364508393285371</c:v>
                </c:pt>
                <c:pt idx="370">
                  <c:v>4.437799043062201</c:v>
                </c:pt>
                <c:pt idx="371">
                  <c:v>4.4391408114558475</c:v>
                </c:pt>
                <c:pt idx="372">
                  <c:v>4.4404761904761898</c:v>
                </c:pt>
                <c:pt idx="373">
                  <c:v>4.4418052256532068</c:v>
                </c:pt>
                <c:pt idx="374">
                  <c:v>4.4431279620853079</c:v>
                </c:pt>
                <c:pt idx="375">
                  <c:v>4.4444444444444446</c:v>
                </c:pt>
                <c:pt idx="376">
                  <c:v>4.4457547169811322</c:v>
                </c:pt>
                <c:pt idx="377">
                  <c:v>4.447058823529412</c:v>
                </c:pt>
                <c:pt idx="378">
                  <c:v>4.448356807511737</c:v>
                </c:pt>
                <c:pt idx="379">
                  <c:v>4.4496487119437935</c:v>
                </c:pt>
                <c:pt idx="380">
                  <c:v>4.4509345794392523</c:v>
                </c:pt>
                <c:pt idx="381">
                  <c:v>4.4522144522144522</c:v>
                </c:pt>
                <c:pt idx="382">
                  <c:v>4.4534883720930232</c:v>
                </c:pt>
                <c:pt idx="383">
                  <c:v>4.4547563805104406</c:v>
                </c:pt>
                <c:pt idx="384">
                  <c:v>4.456018518518519</c:v>
                </c:pt>
                <c:pt idx="385">
                  <c:v>4.4572748267898383</c:v>
                </c:pt>
                <c:pt idx="386">
                  <c:v>4.4585253456221192</c:v>
                </c:pt>
                <c:pt idx="387">
                  <c:v>4.4597701149425291</c:v>
                </c:pt>
                <c:pt idx="388">
                  <c:v>4.4610091743119265</c:v>
                </c:pt>
                <c:pt idx="389">
                  <c:v>4.4622425629290614</c:v>
                </c:pt>
                <c:pt idx="390">
                  <c:v>4.4634703196347028</c:v>
                </c:pt>
                <c:pt idx="391">
                  <c:v>4.4646924829157175</c:v>
                </c:pt>
                <c:pt idx="392">
                  <c:v>4.4659090909090908</c:v>
                </c:pt>
                <c:pt idx="393">
                  <c:v>4.4671201814058961</c:v>
                </c:pt>
                <c:pt idx="394">
                  <c:v>4.4683257918552037</c:v>
                </c:pt>
                <c:pt idx="395">
                  <c:v>4.4695259593679459</c:v>
                </c:pt>
                <c:pt idx="396">
                  <c:v>4.4707207207207205</c:v>
                </c:pt>
                <c:pt idx="397">
                  <c:v>4.4719101123595504</c:v>
                </c:pt>
                <c:pt idx="398">
                  <c:v>4.4730941704035878</c:v>
                </c:pt>
                <c:pt idx="399">
                  <c:v>4.4742729306487696</c:v>
                </c:pt>
                <c:pt idx="400">
                  <c:v>4.4754464285714288</c:v>
                </c:pt>
                <c:pt idx="401">
                  <c:v>4.4766146993318481</c:v>
                </c:pt>
                <c:pt idx="402">
                  <c:v>4.4777777777777779</c:v>
                </c:pt>
                <c:pt idx="403">
                  <c:v>4.4789356984478932</c:v>
                </c:pt>
                <c:pt idx="404">
                  <c:v>4.4800884955752212</c:v>
                </c:pt>
                <c:pt idx="405">
                  <c:v>4.481236203090508</c:v>
                </c:pt>
                <c:pt idx="406">
                  <c:v>4.4823788546255505</c:v>
                </c:pt>
                <c:pt idx="407">
                  <c:v>4.4835164835164836</c:v>
                </c:pt>
                <c:pt idx="408">
                  <c:v>4.4846491228070171</c:v>
                </c:pt>
                <c:pt idx="409">
                  <c:v>4.4857768052516409</c:v>
                </c:pt>
                <c:pt idx="410">
                  <c:v>4.4868995633187776</c:v>
                </c:pt>
                <c:pt idx="411">
                  <c:v>4.4880174291938992</c:v>
                </c:pt>
                <c:pt idx="412">
                  <c:v>4.4891304347826093</c:v>
                </c:pt>
                <c:pt idx="413">
                  <c:v>4.4902386117136661</c:v>
                </c:pt>
                <c:pt idx="414">
                  <c:v>4.491341991341991</c:v>
                </c:pt>
                <c:pt idx="415">
                  <c:v>4.4924406047516197</c:v>
                </c:pt>
                <c:pt idx="416">
                  <c:v>4.4935344827586201</c:v>
                </c:pt>
                <c:pt idx="417">
                  <c:v>4.4946236559139781</c:v>
                </c:pt>
                <c:pt idx="418">
                  <c:v>4.4957081545064375</c:v>
                </c:pt>
                <c:pt idx="419">
                  <c:v>4.4967880085653107</c:v>
                </c:pt>
                <c:pt idx="420">
                  <c:v>4.4978632478632479</c:v>
                </c:pt>
                <c:pt idx="421">
                  <c:v>4.4989339019189769</c:v>
                </c:pt>
                <c:pt idx="422">
                  <c:v>4.5</c:v>
                </c:pt>
                <c:pt idx="423">
                  <c:v>4.5010615711252653</c:v>
                </c:pt>
                <c:pt idx="424">
                  <c:v>4.5021186440677967</c:v>
                </c:pt>
                <c:pt idx="425">
                  <c:v>4.5031712473572938</c:v>
                </c:pt>
                <c:pt idx="426">
                  <c:v>4.5042194092827001</c:v>
                </c:pt>
                <c:pt idx="427">
                  <c:v>4.5052631578947366</c:v>
                </c:pt>
                <c:pt idx="428">
                  <c:v>4.5063025210084033</c:v>
                </c:pt>
                <c:pt idx="429">
                  <c:v>4.5073375262054505</c:v>
                </c:pt>
                <c:pt idx="430">
                  <c:v>4.50836820083682</c:v>
                </c:pt>
                <c:pt idx="431">
                  <c:v>4.5093945720250526</c:v>
                </c:pt>
                <c:pt idx="432">
                  <c:v>4.510416666666667</c:v>
                </c:pt>
                <c:pt idx="433">
                  <c:v>4.511434511434512</c:v>
                </c:pt>
                <c:pt idx="434">
                  <c:v>4.5124481327800829</c:v>
                </c:pt>
                <c:pt idx="435">
                  <c:v>4.5134575569358173</c:v>
                </c:pt>
                <c:pt idx="436">
                  <c:v>4.5144628099173554</c:v>
                </c:pt>
                <c:pt idx="437">
                  <c:v>4.5154639175257731</c:v>
                </c:pt>
                <c:pt idx="438">
                  <c:v>4.5164609053497946</c:v>
                </c:pt>
                <c:pt idx="439">
                  <c:v>4.517453798767967</c:v>
                </c:pt>
                <c:pt idx="440">
                  <c:v>4.5184426229508192</c:v>
                </c:pt>
                <c:pt idx="441">
                  <c:v>4.5194274028629859</c:v>
                </c:pt>
                <c:pt idx="442">
                  <c:v>4.5204081632653059</c:v>
                </c:pt>
                <c:pt idx="443">
                  <c:v>4.5213849287169046</c:v>
                </c:pt>
                <c:pt idx="444">
                  <c:v>4.5223577235772359</c:v>
                </c:pt>
                <c:pt idx="445">
                  <c:v>4.5233265720081137</c:v>
                </c:pt>
                <c:pt idx="446">
                  <c:v>4.5242914979757085</c:v>
                </c:pt>
                <c:pt idx="447">
                  <c:v>4.525252525252526</c:v>
                </c:pt>
                <c:pt idx="448">
                  <c:v>4.526209677419355</c:v>
                </c:pt>
                <c:pt idx="449">
                  <c:v>4.5271629778672038</c:v>
                </c:pt>
                <c:pt idx="450">
                  <c:v>4.5281124497991971</c:v>
                </c:pt>
                <c:pt idx="451">
                  <c:v>4.5290581162324646</c:v>
                </c:pt>
                <c:pt idx="452">
                  <c:v>4.53</c:v>
                </c:pt>
                <c:pt idx="453">
                  <c:v>4.5309381237524953</c:v>
                </c:pt>
                <c:pt idx="454">
                  <c:v>4.5318725099601593</c:v>
                </c:pt>
                <c:pt idx="455">
                  <c:v>4.5328031809145131</c:v>
                </c:pt>
                <c:pt idx="456">
                  <c:v>4.5337301587301591</c:v>
                </c:pt>
                <c:pt idx="457">
                  <c:v>4.5346534653465351</c:v>
                </c:pt>
                <c:pt idx="458">
                  <c:v>4.5355731225296445</c:v>
                </c:pt>
                <c:pt idx="459">
                  <c:v>4.5364891518737673</c:v>
                </c:pt>
                <c:pt idx="460">
                  <c:v>4.53740157480315</c:v>
                </c:pt>
                <c:pt idx="461">
                  <c:v>4.538310412573674</c:v>
                </c:pt>
                <c:pt idx="462">
                  <c:v>4.5392156862745097</c:v>
                </c:pt>
                <c:pt idx="463">
                  <c:v>4.5401174168297453</c:v>
                </c:pt>
                <c:pt idx="464">
                  <c:v>4.541015625</c:v>
                </c:pt>
                <c:pt idx="465">
                  <c:v>4.541910331384015</c:v>
                </c:pt>
                <c:pt idx="466">
                  <c:v>4.5428015564202333</c:v>
                </c:pt>
                <c:pt idx="467">
                  <c:v>4.5436893203883493</c:v>
                </c:pt>
                <c:pt idx="468">
                  <c:v>4.5445736434108523</c:v>
                </c:pt>
                <c:pt idx="469">
                  <c:v>4.545454545454545</c:v>
                </c:pt>
                <c:pt idx="470">
                  <c:v>4.5463320463320462</c:v>
                </c:pt>
                <c:pt idx="471">
                  <c:v>4.5472061657032752</c:v>
                </c:pt>
                <c:pt idx="472">
                  <c:v>4.5480769230769234</c:v>
                </c:pt>
                <c:pt idx="473">
                  <c:v>4.5489443378119008</c:v>
                </c:pt>
                <c:pt idx="474">
                  <c:v>4.5498084291187739</c:v>
                </c:pt>
                <c:pt idx="475">
                  <c:v>4.5506692160611859</c:v>
                </c:pt>
                <c:pt idx="476">
                  <c:v>4.5515267175572518</c:v>
                </c:pt>
                <c:pt idx="477">
                  <c:v>4.5523809523809522</c:v>
                </c:pt>
                <c:pt idx="478">
                  <c:v>4.5532319391634974</c:v>
                </c:pt>
                <c:pt idx="479">
                  <c:v>4.5540796963946866</c:v>
                </c:pt>
                <c:pt idx="480">
                  <c:v>4.5549242424242422</c:v>
                </c:pt>
                <c:pt idx="481">
                  <c:v>4.5557655954631384</c:v>
                </c:pt>
                <c:pt idx="482">
                  <c:v>4.5566037735849054</c:v>
                </c:pt>
                <c:pt idx="483">
                  <c:v>4.5574387947269299</c:v>
                </c:pt>
                <c:pt idx="484">
                  <c:v>4.5582706766917287</c:v>
                </c:pt>
                <c:pt idx="485">
                  <c:v>4.5590994371482179</c:v>
                </c:pt>
                <c:pt idx="486">
                  <c:v>4.5599250936329589</c:v>
                </c:pt>
                <c:pt idx="487">
                  <c:v>4.5607476635514015</c:v>
                </c:pt>
                <c:pt idx="488">
                  <c:v>4.5615671641791042</c:v>
                </c:pt>
                <c:pt idx="489">
                  <c:v>4.5623836126629422</c:v>
                </c:pt>
                <c:pt idx="490">
                  <c:v>4.5631970260223049</c:v>
                </c:pt>
                <c:pt idx="491">
                  <c:v>4.5640074211502784</c:v>
                </c:pt>
                <c:pt idx="492">
                  <c:v>4.5648148148148149</c:v>
                </c:pt>
                <c:pt idx="493">
                  <c:v>4.5656192236598887</c:v>
                </c:pt>
                <c:pt idx="494">
                  <c:v>4.5664206642066416</c:v>
                </c:pt>
                <c:pt idx="495">
                  <c:v>4.5672191528545119</c:v>
                </c:pt>
                <c:pt idx="496">
                  <c:v>4.5680147058823533</c:v>
                </c:pt>
                <c:pt idx="497">
                  <c:v>4.5688073394495419</c:v>
                </c:pt>
                <c:pt idx="498">
                  <c:v>4.5695970695970693</c:v>
                </c:pt>
                <c:pt idx="499">
                  <c:v>4.5703839122486292</c:v>
                </c:pt>
                <c:pt idx="500">
                  <c:v>4.5711678832116789</c:v>
                </c:pt>
                <c:pt idx="501">
                  <c:v>4.5719489981785069</c:v>
                </c:pt>
                <c:pt idx="502">
                  <c:v>4.5727272727272723</c:v>
                </c:pt>
                <c:pt idx="503">
                  <c:v>4.5735027223230489</c:v>
                </c:pt>
                <c:pt idx="504">
                  <c:v>4.5742753623188399</c:v>
                </c:pt>
                <c:pt idx="505">
                  <c:v>4.5750452079566006</c:v>
                </c:pt>
                <c:pt idx="506">
                  <c:v>4.5758122743682312</c:v>
                </c:pt>
                <c:pt idx="507">
                  <c:v>4.576576576576576</c:v>
                </c:pt>
                <c:pt idx="508">
                  <c:v>4.5773381294964031</c:v>
                </c:pt>
                <c:pt idx="509">
                  <c:v>4.5780969479353679</c:v>
                </c:pt>
                <c:pt idx="510">
                  <c:v>4.5788530465949826</c:v>
                </c:pt>
                <c:pt idx="511">
                  <c:v>4.5796064400715562</c:v>
                </c:pt>
                <c:pt idx="512">
                  <c:v>4.5803571428571423</c:v>
                </c:pt>
                <c:pt idx="513">
                  <c:v>4.5811051693404634</c:v>
                </c:pt>
                <c:pt idx="514">
                  <c:v>4.5818505338078293</c:v>
                </c:pt>
                <c:pt idx="515">
                  <c:v>4.5825932504440496</c:v>
                </c:pt>
                <c:pt idx="516">
                  <c:v>4.583333333333333</c:v>
                </c:pt>
                <c:pt idx="517">
                  <c:v>4.5840707964601766</c:v>
                </c:pt>
                <c:pt idx="518">
                  <c:v>4.5848056537102471</c:v>
                </c:pt>
                <c:pt idx="519">
                  <c:v>4.5855379188712515</c:v>
                </c:pt>
                <c:pt idx="520">
                  <c:v>4.586267605633803</c:v>
                </c:pt>
                <c:pt idx="521">
                  <c:v>4.5869947275922671</c:v>
                </c:pt>
                <c:pt idx="522">
                  <c:v>4.5877192982456139</c:v>
                </c:pt>
                <c:pt idx="523">
                  <c:v>4.5884413309982488</c:v>
                </c:pt>
                <c:pt idx="524">
                  <c:v>4.5891608391608392</c:v>
                </c:pt>
                <c:pt idx="525">
                  <c:v>4.5898778359511345</c:v>
                </c:pt>
                <c:pt idx="526">
                  <c:v>4.5905923344947732</c:v>
                </c:pt>
                <c:pt idx="527">
                  <c:v>4.5913043478260871</c:v>
                </c:pt>
                <c:pt idx="528">
                  <c:v>4.5920138888888893</c:v>
                </c:pt>
                <c:pt idx="529">
                  <c:v>4.592720970537262</c:v>
                </c:pt>
                <c:pt idx="530">
                  <c:v>4.5934256055363321</c:v>
                </c:pt>
                <c:pt idx="531">
                  <c:v>4.5941278065630398</c:v>
                </c:pt>
                <c:pt idx="532">
                  <c:v>4.5948275862068968</c:v>
                </c:pt>
                <c:pt idx="533">
                  <c:v>4.5955249569707401</c:v>
                </c:pt>
                <c:pt idx="534">
                  <c:v>4.5962199312714773</c:v>
                </c:pt>
                <c:pt idx="535">
                  <c:v>4.5969125214408235</c:v>
                </c:pt>
                <c:pt idx="536">
                  <c:v>4.5976027397260273</c:v>
                </c:pt>
                <c:pt idx="537">
                  <c:v>4.5982905982905979</c:v>
                </c:pt>
                <c:pt idx="538">
                  <c:v>4.598976109215017</c:v>
                </c:pt>
                <c:pt idx="539">
                  <c:v>4.5996592844974451</c:v>
                </c:pt>
                <c:pt idx="540">
                  <c:v>4.600340136054422</c:v>
                </c:pt>
                <c:pt idx="541">
                  <c:v>4.6010186757215621</c:v>
                </c:pt>
                <c:pt idx="542">
                  <c:v>4.601694915254237</c:v>
                </c:pt>
                <c:pt idx="543">
                  <c:v>4.6023688663282574</c:v>
                </c:pt>
                <c:pt idx="544">
                  <c:v>4.6030405405405403</c:v>
                </c:pt>
                <c:pt idx="545">
                  <c:v>4.6037099494097804</c:v>
                </c:pt>
                <c:pt idx="546">
                  <c:v>4.6043771043771038</c:v>
                </c:pt>
                <c:pt idx="547">
                  <c:v>4.6050420168067223</c:v>
                </c:pt>
                <c:pt idx="548">
                  <c:v>4.6057046979865772</c:v>
                </c:pt>
                <c:pt idx="549">
                  <c:v>4.6063651591289787</c:v>
                </c:pt>
                <c:pt idx="550">
                  <c:v>4.6070234113712374</c:v>
                </c:pt>
                <c:pt idx="551">
                  <c:v>4.6076794657762941</c:v>
                </c:pt>
                <c:pt idx="552">
                  <c:v>4.6083333333333334</c:v>
                </c:pt>
                <c:pt idx="553">
                  <c:v>4.6089850249584021</c:v>
                </c:pt>
                <c:pt idx="554">
                  <c:v>4.6096345514950166</c:v>
                </c:pt>
                <c:pt idx="555">
                  <c:v>4.6102819237147594</c:v>
                </c:pt>
                <c:pt idx="556">
                  <c:v>4.6109271523178812</c:v>
                </c:pt>
                <c:pt idx="557">
                  <c:v>4.6115702479338845</c:v>
                </c:pt>
                <c:pt idx="558">
                  <c:v>4.612211221122112</c:v>
                </c:pt>
                <c:pt idx="559">
                  <c:v>4.6128500823723231</c:v>
                </c:pt>
                <c:pt idx="560">
                  <c:v>4.6134868421052637</c:v>
                </c:pt>
                <c:pt idx="561">
                  <c:v>4.6141215106732343</c:v>
                </c:pt>
                <c:pt idx="562">
                  <c:v>4.6147540983606552</c:v>
                </c:pt>
                <c:pt idx="563">
                  <c:v>4.6153846153846159</c:v>
                </c:pt>
                <c:pt idx="564">
                  <c:v>4.6160130718954253</c:v>
                </c:pt>
                <c:pt idx="565">
                  <c:v>4.6166394779771611</c:v>
                </c:pt>
                <c:pt idx="566">
                  <c:v>4.6172638436482085</c:v>
                </c:pt>
                <c:pt idx="567">
                  <c:v>4.6178861788617889</c:v>
                </c:pt>
                <c:pt idx="568">
                  <c:v>4.6185064935064934</c:v>
                </c:pt>
                <c:pt idx="569">
                  <c:v>4.6191247974068075</c:v>
                </c:pt>
                <c:pt idx="570">
                  <c:v>4.6197411003236244</c:v>
                </c:pt>
                <c:pt idx="571">
                  <c:v>4.6203554119547654</c:v>
                </c:pt>
                <c:pt idx="572">
                  <c:v>4.620967741935484</c:v>
                </c:pt>
                <c:pt idx="573">
                  <c:v>4.6215780998389695</c:v>
                </c:pt>
                <c:pt idx="574">
                  <c:v>4.622186495176849</c:v>
                </c:pt>
                <c:pt idx="575">
                  <c:v>4.6227929373996792</c:v>
                </c:pt>
                <c:pt idx="576">
                  <c:v>4.6233974358974361</c:v>
                </c:pt>
                <c:pt idx="577">
                  <c:v>4.6239999999999997</c:v>
                </c:pt>
                <c:pt idx="578">
                  <c:v>4.6246006389776353</c:v>
                </c:pt>
                <c:pt idx="579">
                  <c:v>4.6251993620414673</c:v>
                </c:pt>
                <c:pt idx="580">
                  <c:v>4.6257961783439487</c:v>
                </c:pt>
                <c:pt idx="581">
                  <c:v>4.626391096979332</c:v>
                </c:pt>
                <c:pt idx="582">
                  <c:v>4.6269841269841274</c:v>
                </c:pt>
                <c:pt idx="583">
                  <c:v>4.6275752773375594</c:v>
                </c:pt>
                <c:pt idx="584">
                  <c:v>4.6281645569620258</c:v>
                </c:pt>
                <c:pt idx="585">
                  <c:v>4.6287519747235386</c:v>
                </c:pt>
                <c:pt idx="586">
                  <c:v>4.6293375394321767</c:v>
                </c:pt>
                <c:pt idx="587">
                  <c:v>4.6299212598425203</c:v>
                </c:pt>
                <c:pt idx="588">
                  <c:v>4.6305031446540879</c:v>
                </c:pt>
                <c:pt idx="589">
                  <c:v>4.6310832025117739</c:v>
                </c:pt>
                <c:pt idx="590">
                  <c:v>4.6316614420062692</c:v>
                </c:pt>
                <c:pt idx="591">
                  <c:v>4.6322378716744916</c:v>
                </c:pt>
                <c:pt idx="592">
                  <c:v>4.6328125</c:v>
                </c:pt>
                <c:pt idx="593">
                  <c:v>4.6333853354134167</c:v>
                </c:pt>
                <c:pt idx="594">
                  <c:v>4.6339563862928355</c:v>
                </c:pt>
                <c:pt idx="595">
                  <c:v>4.63452566096423</c:v>
                </c:pt>
                <c:pt idx="596">
                  <c:v>4.6350931677018634</c:v>
                </c:pt>
                <c:pt idx="597">
                  <c:v>4.6356589147286815</c:v>
                </c:pt>
                <c:pt idx="598">
                  <c:v>4.6362229102167181</c:v>
                </c:pt>
                <c:pt idx="599">
                  <c:v>4.6367851622874809</c:v>
                </c:pt>
                <c:pt idx="600">
                  <c:v>4.6373456790123457</c:v>
                </c:pt>
                <c:pt idx="601">
                  <c:v>4.6379044684129429</c:v>
                </c:pt>
                <c:pt idx="602">
                  <c:v>4.6384615384615389</c:v>
                </c:pt>
                <c:pt idx="603">
                  <c:v>4.6390168970814134</c:v>
                </c:pt>
                <c:pt idx="604">
                  <c:v>4.639570552147239</c:v>
                </c:pt>
                <c:pt idx="605">
                  <c:v>4.6401225114854512</c:v>
                </c:pt>
                <c:pt idx="606">
                  <c:v>4.640672782874617</c:v>
                </c:pt>
                <c:pt idx="607">
                  <c:v>4.6412213740458013</c:v>
                </c:pt>
                <c:pt idx="608">
                  <c:v>4.6417682926829267</c:v>
                </c:pt>
                <c:pt idx="609">
                  <c:v>4.6423135464231349</c:v>
                </c:pt>
                <c:pt idx="610">
                  <c:v>4.6428571428571432</c:v>
                </c:pt>
                <c:pt idx="611">
                  <c:v>4.6433990895295905</c:v>
                </c:pt>
                <c:pt idx="612">
                  <c:v>4.6439393939393945</c:v>
                </c:pt>
                <c:pt idx="613">
                  <c:v>4.6444780635400909</c:v>
                </c:pt>
                <c:pt idx="614">
                  <c:v>4.6450151057401809</c:v>
                </c:pt>
                <c:pt idx="615">
                  <c:v>4.6455505279034695</c:v>
                </c:pt>
                <c:pt idx="616">
                  <c:v>4.6460843373493974</c:v>
                </c:pt>
                <c:pt idx="617">
                  <c:v>4.6466165413533833</c:v>
                </c:pt>
                <c:pt idx="618">
                  <c:v>4.6471471471471473</c:v>
                </c:pt>
                <c:pt idx="619">
                  <c:v>4.6476761619190405</c:v>
                </c:pt>
                <c:pt idx="620">
                  <c:v>4.6482035928143715</c:v>
                </c:pt>
                <c:pt idx="621">
                  <c:v>4.6487294469357252</c:v>
                </c:pt>
                <c:pt idx="622">
                  <c:v>4.6492537313432836</c:v>
                </c:pt>
                <c:pt idx="623">
                  <c:v>4.649776453055142</c:v>
                </c:pt>
                <c:pt idx="624">
                  <c:v>4.6502976190476195</c:v>
                </c:pt>
                <c:pt idx="625">
                  <c:v>4.6508172362555724</c:v>
                </c:pt>
                <c:pt idx="626">
                  <c:v>4.6513353115727005</c:v>
                </c:pt>
                <c:pt idx="627">
                  <c:v>4.6518518518518519</c:v>
                </c:pt>
                <c:pt idx="628">
                  <c:v>4.6523668639053257</c:v>
                </c:pt>
                <c:pt idx="629">
                  <c:v>4.6528803545051698</c:v>
                </c:pt>
                <c:pt idx="630">
                  <c:v>4.6533923303834808</c:v>
                </c:pt>
                <c:pt idx="631">
                  <c:v>4.6539027982326955</c:v>
                </c:pt>
                <c:pt idx="632">
                  <c:v>4.6544117647058822</c:v>
                </c:pt>
                <c:pt idx="633">
                  <c:v>4.654919236417034</c:v>
                </c:pt>
                <c:pt idx="634">
                  <c:v>4.6554252199413488</c:v>
                </c:pt>
                <c:pt idx="635">
                  <c:v>4.6559297218155198</c:v>
                </c:pt>
                <c:pt idx="636">
                  <c:v>4.6564327485380117</c:v>
                </c:pt>
                <c:pt idx="637">
                  <c:v>4.6569343065693429</c:v>
                </c:pt>
                <c:pt idx="638">
                  <c:v>4.6574344023323615</c:v>
                </c:pt>
                <c:pt idx="639">
                  <c:v>4.6579330422125178</c:v>
                </c:pt>
                <c:pt idx="640">
                  <c:v>4.658430232558139</c:v>
                </c:pt>
                <c:pt idx="641">
                  <c:v>4.6589259796806965</c:v>
                </c:pt>
                <c:pt idx="642">
                  <c:v>4.6594202898550723</c:v>
                </c:pt>
                <c:pt idx="643">
                  <c:v>4.6599131693198261</c:v>
                </c:pt>
                <c:pt idx="644">
                  <c:v>4.6604046242774562</c:v>
                </c:pt>
                <c:pt idx="645">
                  <c:v>4.6608946608946606</c:v>
                </c:pt>
                <c:pt idx="646">
                  <c:v>4.6613832853025938</c:v>
                </c:pt>
                <c:pt idx="647">
                  <c:v>4.6618705035971226</c:v>
                </c:pt>
                <c:pt idx="648">
                  <c:v>4.6623563218390807</c:v>
                </c:pt>
                <c:pt idx="649">
                  <c:v>4.6628407460545196</c:v>
                </c:pt>
                <c:pt idx="650">
                  <c:v>4.6633237822349569</c:v>
                </c:pt>
                <c:pt idx="651">
                  <c:v>4.6638054363376256</c:v>
                </c:pt>
                <c:pt idx="652">
                  <c:v>4.6642857142857146</c:v>
                </c:pt>
                <c:pt idx="653">
                  <c:v>4.6647646219686161</c:v>
                </c:pt>
                <c:pt idx="654">
                  <c:v>4.6652421652421658</c:v>
                </c:pt>
                <c:pt idx="655">
                  <c:v>4.6657183499288761</c:v>
                </c:pt>
                <c:pt idx="656">
                  <c:v>4.6661931818181817</c:v>
                </c:pt>
                <c:pt idx="657">
                  <c:v>4.666666666666667</c:v>
                </c:pt>
                <c:pt idx="658">
                  <c:v>4.6671388101983</c:v>
                </c:pt>
                <c:pt idx="659">
                  <c:v>4.6676096181046676</c:v>
                </c:pt>
                <c:pt idx="660">
                  <c:v>4.6680790960451981</c:v>
                </c:pt>
                <c:pt idx="661">
                  <c:v>4.668547249647391</c:v>
                </c:pt>
                <c:pt idx="662">
                  <c:v>4.669014084507042</c:v>
                </c:pt>
                <c:pt idx="663">
                  <c:v>4.6694796061884674</c:v>
                </c:pt>
                <c:pt idx="664">
                  <c:v>4.6699438202247192</c:v>
                </c:pt>
                <c:pt idx="665">
                  <c:v>4.6704067321178124</c:v>
                </c:pt>
                <c:pt idx="666">
                  <c:v>4.6708683473389359</c:v>
                </c:pt>
                <c:pt idx="667">
                  <c:v>4.6713286713286708</c:v>
                </c:pt>
                <c:pt idx="668">
                  <c:v>4.6717877094972069</c:v>
                </c:pt>
                <c:pt idx="669">
                  <c:v>4.6722454672245464</c:v>
                </c:pt>
                <c:pt idx="670">
                  <c:v>4.6727019498607243</c:v>
                </c:pt>
                <c:pt idx="671">
                  <c:v>4.6731571627260085</c:v>
                </c:pt>
                <c:pt idx="672">
                  <c:v>4.6736111111111107</c:v>
                </c:pt>
                <c:pt idx="673">
                  <c:v>4.6740638002773931</c:v>
                </c:pt>
                <c:pt idx="674">
                  <c:v>4.6745152354570632</c:v>
                </c:pt>
                <c:pt idx="675">
                  <c:v>4.6749654218533889</c:v>
                </c:pt>
                <c:pt idx="676">
                  <c:v>4.6754143646408846</c:v>
                </c:pt>
                <c:pt idx="677">
                  <c:v>4.6758620689655173</c:v>
                </c:pt>
                <c:pt idx="678">
                  <c:v>4.6763085399449036</c:v>
                </c:pt>
                <c:pt idx="679">
                  <c:v>4.6767537826685004</c:v>
                </c:pt>
                <c:pt idx="680">
                  <c:v>4.677197802197802</c:v>
                </c:pt>
                <c:pt idx="681">
                  <c:v>4.6776406035665294</c:v>
                </c:pt>
                <c:pt idx="682">
                  <c:v>4.6780821917808222</c:v>
                </c:pt>
                <c:pt idx="683">
                  <c:v>4.6785225718194257</c:v>
                </c:pt>
                <c:pt idx="684">
                  <c:v>4.6789617486338795</c:v>
                </c:pt>
                <c:pt idx="685">
                  <c:v>4.679399727148704</c:v>
                </c:pt>
                <c:pt idx="686">
                  <c:v>4.6798365122615806</c:v>
                </c:pt>
                <c:pt idx="687">
                  <c:v>4.6802721088435373</c:v>
                </c:pt>
                <c:pt idx="688">
                  <c:v>4.6807065217391299</c:v>
                </c:pt>
                <c:pt idx="689">
                  <c:v>4.6811397557666208</c:v>
                </c:pt>
                <c:pt idx="690">
                  <c:v>4.6815718157181578</c:v>
                </c:pt>
                <c:pt idx="691">
                  <c:v>4.6820027063599454</c:v>
                </c:pt>
                <c:pt idx="692">
                  <c:v>4.6824324324324325</c:v>
                </c:pt>
                <c:pt idx="693">
                  <c:v>4.6828609986504723</c:v>
                </c:pt>
                <c:pt idx="694">
                  <c:v>4.6832884097035041</c:v>
                </c:pt>
                <c:pt idx="695">
                  <c:v>4.6837146702557204</c:v>
                </c:pt>
                <c:pt idx="696">
                  <c:v>4.6841397849462361</c:v>
                </c:pt>
                <c:pt idx="697">
                  <c:v>4.6845637583892614</c:v>
                </c:pt>
                <c:pt idx="698">
                  <c:v>4.6849865951742622</c:v>
                </c:pt>
                <c:pt idx="699">
                  <c:v>4.6854082998661308</c:v>
                </c:pt>
                <c:pt idx="700">
                  <c:v>4.6858288770053473</c:v>
                </c:pt>
                <c:pt idx="701">
                  <c:v>4.6862483311081444</c:v>
                </c:pt>
                <c:pt idx="702">
                  <c:v>4.6866666666666665</c:v>
                </c:pt>
                <c:pt idx="703">
                  <c:v>4.6870838881491341</c:v>
                </c:pt>
                <c:pt idx="704">
                  <c:v>4.6875</c:v>
                </c:pt>
                <c:pt idx="705">
                  <c:v>4.6879150066401065</c:v>
                </c:pt>
                <c:pt idx="706">
                  <c:v>4.6883289124668437</c:v>
                </c:pt>
                <c:pt idx="707">
                  <c:v>4.6887417218543046</c:v>
                </c:pt>
                <c:pt idx="708">
                  <c:v>4.6891534391534391</c:v>
                </c:pt>
                <c:pt idx="709">
                  <c:v>4.6895640686922064</c:v>
                </c:pt>
                <c:pt idx="710">
                  <c:v>4.6899736147757256</c:v>
                </c:pt>
                <c:pt idx="711">
                  <c:v>4.6903820816864297</c:v>
                </c:pt>
                <c:pt idx="712">
                  <c:v>4.6907894736842106</c:v>
                </c:pt>
                <c:pt idx="713">
                  <c:v>4.6911957950065704</c:v>
                </c:pt>
                <c:pt idx="714">
                  <c:v>4.6916010498687664</c:v>
                </c:pt>
                <c:pt idx="715">
                  <c:v>4.6920052424639582</c:v>
                </c:pt>
                <c:pt idx="716">
                  <c:v>4.6924083769633507</c:v>
                </c:pt>
                <c:pt idx="717">
                  <c:v>4.6928104575163401</c:v>
                </c:pt>
                <c:pt idx="718">
                  <c:v>4.6932114882506522</c:v>
                </c:pt>
                <c:pt idx="719">
                  <c:v>4.6936114732724903</c:v>
                </c:pt>
                <c:pt idx="720">
                  <c:v>4.694010416666667</c:v>
                </c:pt>
                <c:pt idx="721">
                  <c:v>4.6944083224967494</c:v>
                </c:pt>
                <c:pt idx="722">
                  <c:v>4.6948051948051948</c:v>
                </c:pt>
                <c:pt idx="723">
                  <c:v>4.6952010376134892</c:v>
                </c:pt>
                <c:pt idx="724">
                  <c:v>4.6955958549222796</c:v>
                </c:pt>
                <c:pt idx="725">
                  <c:v>4.6959896507115131</c:v>
                </c:pt>
                <c:pt idx="726">
                  <c:v>4.6963824289405682</c:v>
                </c:pt>
                <c:pt idx="727">
                  <c:v>4.6967741935483867</c:v>
                </c:pt>
                <c:pt idx="728">
                  <c:v>4.697164948453608</c:v>
                </c:pt>
                <c:pt idx="729">
                  <c:v>4.6975546975546978</c:v>
                </c:pt>
                <c:pt idx="730">
                  <c:v>4.6979434447300772</c:v>
                </c:pt>
                <c:pt idx="731">
                  <c:v>4.6983311938382544</c:v>
                </c:pt>
                <c:pt idx="732">
                  <c:v>4.6987179487179489</c:v>
                </c:pt>
                <c:pt idx="733">
                  <c:v>4.6991037131882205</c:v>
                </c:pt>
                <c:pt idx="734">
                  <c:v>4.6994884910485935</c:v>
                </c:pt>
                <c:pt idx="735">
                  <c:v>4.6998722860791826</c:v>
                </c:pt>
                <c:pt idx="736">
                  <c:v>4.7002551020408161</c:v>
                </c:pt>
                <c:pt idx="737">
                  <c:v>4.7006369426751595</c:v>
                </c:pt>
                <c:pt idx="738">
                  <c:v>4.7010178117048342</c:v>
                </c:pt>
                <c:pt idx="739">
                  <c:v>4.7013977128335451</c:v>
                </c:pt>
                <c:pt idx="740">
                  <c:v>4.7017766497461926</c:v>
                </c:pt>
                <c:pt idx="741">
                  <c:v>4.7021546261089986</c:v>
                </c:pt>
                <c:pt idx="742">
                  <c:v>4.7025316455696204</c:v>
                </c:pt>
                <c:pt idx="743">
                  <c:v>4.7029077117572697</c:v>
                </c:pt>
                <c:pt idx="744">
                  <c:v>4.7032828282828278</c:v>
                </c:pt>
                <c:pt idx="745">
                  <c:v>4.7036569987389658</c:v>
                </c:pt>
                <c:pt idx="746">
                  <c:v>4.7040302267002518</c:v>
                </c:pt>
                <c:pt idx="747">
                  <c:v>4.7044025157232703</c:v>
                </c:pt>
                <c:pt idx="748">
                  <c:v>4.7047738693467336</c:v>
                </c:pt>
                <c:pt idx="749">
                  <c:v>4.7051442910915933</c:v>
                </c:pt>
                <c:pt idx="750">
                  <c:v>4.7055137844611528</c:v>
                </c:pt>
                <c:pt idx="751">
                  <c:v>4.7058823529411766</c:v>
                </c:pt>
                <c:pt idx="752">
                  <c:v>4.7062499999999998</c:v>
                </c:pt>
                <c:pt idx="753">
                  <c:v>4.7066167290886387</c:v>
                </c:pt>
                <c:pt idx="754">
                  <c:v>4.7069825436408976</c:v>
                </c:pt>
                <c:pt idx="755">
                  <c:v>4.7073474470734746</c:v>
                </c:pt>
                <c:pt idx="756">
                  <c:v>4.7077114427860698</c:v>
                </c:pt>
                <c:pt idx="757">
                  <c:v>4.70807453416149</c:v>
                </c:pt>
                <c:pt idx="758">
                  <c:v>4.7084367245657566</c:v>
                </c:pt>
                <c:pt idx="759">
                  <c:v>4.7087980173482027</c:v>
                </c:pt>
                <c:pt idx="760">
                  <c:v>4.7091584158415838</c:v>
                </c:pt>
                <c:pt idx="761">
                  <c:v>4.7095179233621751</c:v>
                </c:pt>
                <c:pt idx="762">
                  <c:v>4.7098765432098766</c:v>
                </c:pt>
                <c:pt idx="763">
                  <c:v>4.7102342786683105</c:v>
                </c:pt>
                <c:pt idx="764">
                  <c:v>4.7105911330049262</c:v>
                </c:pt>
                <c:pt idx="765">
                  <c:v>4.7109471094710944</c:v>
                </c:pt>
                <c:pt idx="766">
                  <c:v>4.7113022113022112</c:v>
                </c:pt>
                <c:pt idx="767">
                  <c:v>4.7116564417177917</c:v>
                </c:pt>
                <c:pt idx="768">
                  <c:v>4.7120098039215685</c:v>
                </c:pt>
                <c:pt idx="769">
                  <c:v>4.7123623011015914</c:v>
                </c:pt>
                <c:pt idx="770">
                  <c:v>4.7127139364303181</c:v>
                </c:pt>
                <c:pt idx="771">
                  <c:v>4.7130647130647132</c:v>
                </c:pt>
                <c:pt idx="772">
                  <c:v>4.713414634146341</c:v>
                </c:pt>
                <c:pt idx="773">
                  <c:v>4.7137637028014616</c:v>
                </c:pt>
                <c:pt idx="774">
                  <c:v>4.714111922141119</c:v>
                </c:pt>
                <c:pt idx="775">
                  <c:v>4.7144592952612392</c:v>
                </c:pt>
                <c:pt idx="776">
                  <c:v>4.7148058252427187</c:v>
                </c:pt>
                <c:pt idx="777">
                  <c:v>4.7151515151515149</c:v>
                </c:pt>
                <c:pt idx="778">
                  <c:v>4.7154963680387407</c:v>
                </c:pt>
                <c:pt idx="779">
                  <c:v>4.7158403869407497</c:v>
                </c:pt>
                <c:pt idx="780">
                  <c:v>4.7161835748792269</c:v>
                </c:pt>
                <c:pt idx="781">
                  <c:v>4.7165259348612789</c:v>
                </c:pt>
                <c:pt idx="782">
                  <c:v>4.7168674698795181</c:v>
                </c:pt>
                <c:pt idx="783">
                  <c:v>4.7172081829121542</c:v>
                </c:pt>
                <c:pt idx="784">
                  <c:v>4.7175480769230766</c:v>
                </c:pt>
                <c:pt idx="785">
                  <c:v>4.7178871548619448</c:v>
                </c:pt>
                <c:pt idx="786">
                  <c:v>4.718225419664269</c:v>
                </c:pt>
                <c:pt idx="787">
                  <c:v>4.7185628742514965</c:v>
                </c:pt>
                <c:pt idx="788">
                  <c:v>4.7188995215311005</c:v>
                </c:pt>
                <c:pt idx="789">
                  <c:v>4.7192353643966545</c:v>
                </c:pt>
                <c:pt idx="790">
                  <c:v>4.7195704057279233</c:v>
                </c:pt>
                <c:pt idx="791">
                  <c:v>4.7199046483909415</c:v>
                </c:pt>
                <c:pt idx="792">
                  <c:v>4.7202380952380949</c:v>
                </c:pt>
                <c:pt idx="793">
                  <c:v>4.7205707491082043</c:v>
                </c:pt>
                <c:pt idx="794">
                  <c:v>4.7209026128266034</c:v>
                </c:pt>
                <c:pt idx="795">
                  <c:v>4.7212336892052189</c:v>
                </c:pt>
                <c:pt idx="796">
                  <c:v>4.721563981042654</c:v>
                </c:pt>
                <c:pt idx="797">
                  <c:v>4.7218934911242609</c:v>
                </c:pt>
                <c:pt idx="798">
                  <c:v>4.7222222222222223</c:v>
                </c:pt>
                <c:pt idx="799">
                  <c:v>4.7225501770956315</c:v>
                </c:pt>
                <c:pt idx="800">
                  <c:v>4.7228773584905657</c:v>
                </c:pt>
                <c:pt idx="801">
                  <c:v>4.7232037691401647</c:v>
                </c:pt>
                <c:pt idx="802">
                  <c:v>4.723529411764706</c:v>
                </c:pt>
                <c:pt idx="803">
                  <c:v>4.7238542890716806</c:v>
                </c:pt>
                <c:pt idx="804">
                  <c:v>4.7241784037558689</c:v>
                </c:pt>
                <c:pt idx="805">
                  <c:v>4.7245017584994136</c:v>
                </c:pt>
                <c:pt idx="806">
                  <c:v>4.7248243559718972</c:v>
                </c:pt>
                <c:pt idx="807">
                  <c:v>4.7251461988304095</c:v>
                </c:pt>
                <c:pt idx="808">
                  <c:v>4.7254672897196262</c:v>
                </c:pt>
                <c:pt idx="809">
                  <c:v>4.7257876312718787</c:v>
                </c:pt>
                <c:pt idx="810">
                  <c:v>4.7261072261072261</c:v>
                </c:pt>
                <c:pt idx="811">
                  <c:v>4.726426076833528</c:v>
                </c:pt>
                <c:pt idx="812">
                  <c:v>4.7267441860465116</c:v>
                </c:pt>
                <c:pt idx="813">
                  <c:v>4.7270615563298488</c:v>
                </c:pt>
                <c:pt idx="814">
                  <c:v>4.7273781902552203</c:v>
                </c:pt>
                <c:pt idx="815">
                  <c:v>4.7276940903823874</c:v>
                </c:pt>
                <c:pt idx="816">
                  <c:v>4.7280092592592595</c:v>
                </c:pt>
                <c:pt idx="817">
                  <c:v>4.7283236994219653</c:v>
                </c:pt>
                <c:pt idx="818">
                  <c:v>4.7286374133949192</c:v>
                </c:pt>
                <c:pt idx="819">
                  <c:v>4.728950403690888</c:v>
                </c:pt>
                <c:pt idx="820">
                  <c:v>4.7292626728110596</c:v>
                </c:pt>
                <c:pt idx="821">
                  <c:v>4.729574223245109</c:v>
                </c:pt>
                <c:pt idx="822">
                  <c:v>4.7298850574712645</c:v>
                </c:pt>
                <c:pt idx="823">
                  <c:v>4.7301951779563725</c:v>
                </c:pt>
                <c:pt idx="824">
                  <c:v>4.7305045871559628</c:v>
                </c:pt>
                <c:pt idx="825">
                  <c:v>4.7308132875143185</c:v>
                </c:pt>
                <c:pt idx="826">
                  <c:v>4.7311212814645307</c:v>
                </c:pt>
                <c:pt idx="827">
                  <c:v>4.7314285714285713</c:v>
                </c:pt>
                <c:pt idx="828">
                  <c:v>4.7317351598173518</c:v>
                </c:pt>
                <c:pt idx="829">
                  <c:v>4.7320410490307871</c:v>
                </c:pt>
                <c:pt idx="830">
                  <c:v>4.7323462414578588</c:v>
                </c:pt>
                <c:pt idx="831">
                  <c:v>4.7326507394766786</c:v>
                </c:pt>
                <c:pt idx="832">
                  <c:v>4.732954545454545</c:v>
                </c:pt>
                <c:pt idx="833">
                  <c:v>4.7332576617480138</c:v>
                </c:pt>
                <c:pt idx="834">
                  <c:v>4.733560090702948</c:v>
                </c:pt>
                <c:pt idx="835">
                  <c:v>4.7338618346545864</c:v>
                </c:pt>
                <c:pt idx="836">
                  <c:v>4.7341628959276019</c:v>
                </c:pt>
                <c:pt idx="837">
                  <c:v>4.7344632768361583</c:v>
                </c:pt>
                <c:pt idx="838">
                  <c:v>4.734762979683973</c:v>
                </c:pt>
                <c:pt idx="839">
                  <c:v>4.7350620067643749</c:v>
                </c:pt>
                <c:pt idx="840">
                  <c:v>4.7353603603603602</c:v>
                </c:pt>
                <c:pt idx="841">
                  <c:v>4.7356580427446566</c:v>
                </c:pt>
                <c:pt idx="842">
                  <c:v>4.7359550561797752</c:v>
                </c:pt>
                <c:pt idx="843">
                  <c:v>4.7362514029180698</c:v>
                </c:pt>
                <c:pt idx="844">
                  <c:v>4.7365470852017939</c:v>
                </c:pt>
                <c:pt idx="845">
                  <c:v>4.7368421052631575</c:v>
                </c:pt>
                <c:pt idx="846">
                  <c:v>4.7371364653243848</c:v>
                </c:pt>
                <c:pt idx="847">
                  <c:v>4.7374301675977657</c:v>
                </c:pt>
                <c:pt idx="848">
                  <c:v>4.7377232142857144</c:v>
                </c:pt>
                <c:pt idx="849">
                  <c:v>4.7380156075808246</c:v>
                </c:pt>
                <c:pt idx="850">
                  <c:v>4.7383073496659245</c:v>
                </c:pt>
                <c:pt idx="851">
                  <c:v>4.7385984427141272</c:v>
                </c:pt>
                <c:pt idx="852">
                  <c:v>4.7388888888888889</c:v>
                </c:pt>
                <c:pt idx="853">
                  <c:v>4.7391786903440618</c:v>
                </c:pt>
                <c:pt idx="854">
                  <c:v>4.7394678492239466</c:v>
                </c:pt>
                <c:pt idx="855">
                  <c:v>4.7397563676633441</c:v>
                </c:pt>
                <c:pt idx="856">
                  <c:v>4.7400442477876101</c:v>
                </c:pt>
                <c:pt idx="857">
                  <c:v>4.7403314917127073</c:v>
                </c:pt>
                <c:pt idx="858">
                  <c:v>4.7406181015452535</c:v>
                </c:pt>
                <c:pt idx="859">
                  <c:v>4.7409040793825801</c:v>
                </c:pt>
                <c:pt idx="860">
                  <c:v>4.7411894273127757</c:v>
                </c:pt>
                <c:pt idx="861">
                  <c:v>4.7414741474147419</c:v>
                </c:pt>
                <c:pt idx="862">
                  <c:v>4.7417582417582418</c:v>
                </c:pt>
                <c:pt idx="863">
                  <c:v>4.7420417124039513</c:v>
                </c:pt>
                <c:pt idx="864">
                  <c:v>4.7423245614035086</c:v>
                </c:pt>
                <c:pt idx="865">
                  <c:v>4.7426067907995613</c:v>
                </c:pt>
                <c:pt idx="866">
                  <c:v>4.7428884026258205</c:v>
                </c:pt>
                <c:pt idx="867">
                  <c:v>4.7431693989071038</c:v>
                </c:pt>
                <c:pt idx="868">
                  <c:v>4.7434497816593888</c:v>
                </c:pt>
                <c:pt idx="869">
                  <c:v>4.7437295528898584</c:v>
                </c:pt>
                <c:pt idx="870">
                  <c:v>4.7440087145969496</c:v>
                </c:pt>
                <c:pt idx="871">
                  <c:v>4.7442872687704023</c:v>
                </c:pt>
                <c:pt idx="872">
                  <c:v>4.7445652173913047</c:v>
                </c:pt>
                <c:pt idx="873">
                  <c:v>4.7448425624321384</c:v>
                </c:pt>
                <c:pt idx="874">
                  <c:v>4.7451193058568331</c:v>
                </c:pt>
                <c:pt idx="875">
                  <c:v>4.7453954496208013</c:v>
                </c:pt>
                <c:pt idx="876">
                  <c:v>4.7456709956709959</c:v>
                </c:pt>
                <c:pt idx="877">
                  <c:v>4.7459459459459454</c:v>
                </c:pt>
                <c:pt idx="878">
                  <c:v>4.7462203023758098</c:v>
                </c:pt>
                <c:pt idx="879">
                  <c:v>4.7464940668824163</c:v>
                </c:pt>
                <c:pt idx="880">
                  <c:v>4.7467672413793105</c:v>
                </c:pt>
                <c:pt idx="881">
                  <c:v>4.7470398277717978</c:v>
                </c:pt>
                <c:pt idx="882">
                  <c:v>4.747311827956989</c:v>
                </c:pt>
                <c:pt idx="883">
                  <c:v>4.7475832438238452</c:v>
                </c:pt>
                <c:pt idx="884">
                  <c:v>4.7478540772532192</c:v>
                </c:pt>
                <c:pt idx="885">
                  <c:v>4.748124330117899</c:v>
                </c:pt>
                <c:pt idx="886">
                  <c:v>4.7483940042826553</c:v>
                </c:pt>
                <c:pt idx="887">
                  <c:v>4.7486631016042775</c:v>
                </c:pt>
                <c:pt idx="888">
                  <c:v>4.7489316239316235</c:v>
                </c:pt>
                <c:pt idx="889">
                  <c:v>4.7491995731056562</c:v>
                </c:pt>
                <c:pt idx="890">
                  <c:v>4.749466950959488</c:v>
                </c:pt>
                <c:pt idx="891">
                  <c:v>4.7497337593184241</c:v>
                </c:pt>
                <c:pt idx="892">
                  <c:v>4.75</c:v>
                </c:pt>
                <c:pt idx="893">
                  <c:v>4.7502656748140275</c:v>
                </c:pt>
                <c:pt idx="894">
                  <c:v>4.7505307855626331</c:v>
                </c:pt>
                <c:pt idx="895">
                  <c:v>4.7507953340402969</c:v>
                </c:pt>
                <c:pt idx="896">
                  <c:v>4.7510593220338979</c:v>
                </c:pt>
                <c:pt idx="897">
                  <c:v>4.7513227513227516</c:v>
                </c:pt>
                <c:pt idx="898">
                  <c:v>4.7515856236786469</c:v>
                </c:pt>
                <c:pt idx="899">
                  <c:v>4.7518479408658916</c:v>
                </c:pt>
                <c:pt idx="900">
                  <c:v>4.7521097046413505</c:v>
                </c:pt>
                <c:pt idx="901">
                  <c:v>4.7523709167544785</c:v>
                </c:pt>
                <c:pt idx="902">
                  <c:v>4.7526315789473683</c:v>
                </c:pt>
                <c:pt idx="903">
                  <c:v>4.7528916929547842</c:v>
                </c:pt>
                <c:pt idx="904">
                  <c:v>4.7531512605042012</c:v>
                </c:pt>
                <c:pt idx="905">
                  <c:v>4.7534102833158451</c:v>
                </c:pt>
                <c:pt idx="906">
                  <c:v>4.7536687631027252</c:v>
                </c:pt>
                <c:pt idx="907">
                  <c:v>4.7539267015706805</c:v>
                </c:pt>
                <c:pt idx="908">
                  <c:v>4.75418410041841</c:v>
                </c:pt>
                <c:pt idx="909">
                  <c:v>4.7544409613375134</c:v>
                </c:pt>
                <c:pt idx="910">
                  <c:v>4.7546972860125258</c:v>
                </c:pt>
                <c:pt idx="911">
                  <c:v>4.7549530761209589</c:v>
                </c:pt>
                <c:pt idx="912">
                  <c:v>4.755208333333333</c:v>
                </c:pt>
                <c:pt idx="913">
                  <c:v>4.7554630593132154</c:v>
                </c:pt>
                <c:pt idx="914">
                  <c:v>4.755717255717256</c:v>
                </c:pt>
                <c:pt idx="915">
                  <c:v>4.755970924195223</c:v>
                </c:pt>
                <c:pt idx="916">
                  <c:v>4.7562240663900415</c:v>
                </c:pt>
                <c:pt idx="917">
                  <c:v>4.7564766839378239</c:v>
                </c:pt>
                <c:pt idx="918">
                  <c:v>4.7567287784679095</c:v>
                </c:pt>
                <c:pt idx="919">
                  <c:v>4.7569803516028957</c:v>
                </c:pt>
                <c:pt idx="920">
                  <c:v>4.7572314049586781</c:v>
                </c:pt>
                <c:pt idx="921">
                  <c:v>4.757481940144479</c:v>
                </c:pt>
                <c:pt idx="922">
                  <c:v>4.7577319587628866</c:v>
                </c:pt>
                <c:pt idx="923">
                  <c:v>4.7579814624098864</c:v>
                </c:pt>
                <c:pt idx="924">
                  <c:v>4.7582304526748969</c:v>
                </c:pt>
                <c:pt idx="925">
                  <c:v>4.758478931140802</c:v>
                </c:pt>
                <c:pt idx="926">
                  <c:v>4.7587268993839835</c:v>
                </c:pt>
                <c:pt idx="927">
                  <c:v>4.7589743589743589</c:v>
                </c:pt>
                <c:pt idx="928">
                  <c:v>4.7592213114754101</c:v>
                </c:pt>
                <c:pt idx="929">
                  <c:v>4.7594677584442167</c:v>
                </c:pt>
                <c:pt idx="930">
                  <c:v>4.759713701431493</c:v>
                </c:pt>
                <c:pt idx="931">
                  <c:v>4.7599591419816143</c:v>
                </c:pt>
                <c:pt idx="932">
                  <c:v>4.7602040816326525</c:v>
                </c:pt>
                <c:pt idx="933">
                  <c:v>4.7604485219164117</c:v>
                </c:pt>
                <c:pt idx="934">
                  <c:v>4.7606924643584518</c:v>
                </c:pt>
                <c:pt idx="935">
                  <c:v>4.7609359104781284</c:v>
                </c:pt>
                <c:pt idx="936">
                  <c:v>4.7611788617886184</c:v>
                </c:pt>
                <c:pt idx="937">
                  <c:v>4.7614213197969537</c:v>
                </c:pt>
                <c:pt idx="938">
                  <c:v>4.7616632860040573</c:v>
                </c:pt>
                <c:pt idx="939">
                  <c:v>4.7619047619047619</c:v>
                </c:pt>
                <c:pt idx="940">
                  <c:v>4.7621457489878543</c:v>
                </c:pt>
                <c:pt idx="941">
                  <c:v>4.7623862487360968</c:v>
                </c:pt>
                <c:pt idx="942">
                  <c:v>4.762626262626263</c:v>
                </c:pt>
                <c:pt idx="943">
                  <c:v>4.7628657921291619</c:v>
                </c:pt>
                <c:pt idx="944">
                  <c:v>4.7631048387096779</c:v>
                </c:pt>
                <c:pt idx="945">
                  <c:v>4.7633434038267879</c:v>
                </c:pt>
                <c:pt idx="946">
                  <c:v>4.7635814889336014</c:v>
                </c:pt>
                <c:pt idx="947">
                  <c:v>4.7638190954773867</c:v>
                </c:pt>
                <c:pt idx="948">
                  <c:v>4.7640562248995986</c:v>
                </c:pt>
                <c:pt idx="949">
                  <c:v>4.7642928786359082</c:v>
                </c:pt>
                <c:pt idx="950">
                  <c:v>4.7645290581162323</c:v>
                </c:pt>
                <c:pt idx="951">
                  <c:v>4.7647647647647648</c:v>
                </c:pt>
                <c:pt idx="952">
                  <c:v>4.7649999999999997</c:v>
                </c:pt>
                <c:pt idx="953">
                  <c:v>4.7652347652347657</c:v>
                </c:pt>
                <c:pt idx="954">
                  <c:v>4.7654690618762476</c:v>
                </c:pt>
                <c:pt idx="955">
                  <c:v>4.765702891326022</c:v>
                </c:pt>
                <c:pt idx="956">
                  <c:v>4.7659362549800797</c:v>
                </c:pt>
                <c:pt idx="957">
                  <c:v>4.766169154228856</c:v>
                </c:pt>
                <c:pt idx="958">
                  <c:v>4.7664015904572565</c:v>
                </c:pt>
                <c:pt idx="959">
                  <c:v>4.7666335650446872</c:v>
                </c:pt>
                <c:pt idx="960">
                  <c:v>4.76686507936508</c:v>
                </c:pt>
                <c:pt idx="961">
                  <c:v>4.7670961347869181</c:v>
                </c:pt>
                <c:pt idx="962">
                  <c:v>4.7673267326732667</c:v>
                </c:pt>
                <c:pt idx="963">
                  <c:v>4.7675568743818006</c:v>
                </c:pt>
                <c:pt idx="964">
                  <c:v>4.7677865612648223</c:v>
                </c:pt>
                <c:pt idx="965">
                  <c:v>4.7680157946692994</c:v>
                </c:pt>
                <c:pt idx="966">
                  <c:v>4.7682445759368832</c:v>
                </c:pt>
                <c:pt idx="967">
                  <c:v>4.7684729064039413</c:v>
                </c:pt>
                <c:pt idx="968">
                  <c:v>4.768700787401575</c:v>
                </c:pt>
                <c:pt idx="969">
                  <c:v>4.7689282202556535</c:v>
                </c:pt>
                <c:pt idx="970">
                  <c:v>4.769155206286837</c:v>
                </c:pt>
                <c:pt idx="971">
                  <c:v>4.7693817468105983</c:v>
                </c:pt>
                <c:pt idx="972">
                  <c:v>4.7696078431372548</c:v>
                </c:pt>
                <c:pt idx="973">
                  <c:v>4.7698334965719882</c:v>
                </c:pt>
                <c:pt idx="974">
                  <c:v>4.7700587084148722</c:v>
                </c:pt>
                <c:pt idx="975">
                  <c:v>4.7702834799608995</c:v>
                </c:pt>
                <c:pt idx="976">
                  <c:v>4.7705078125</c:v>
                </c:pt>
                <c:pt idx="977">
                  <c:v>4.770731707317073</c:v>
                </c:pt>
                <c:pt idx="978">
                  <c:v>4.7709551656920084</c:v>
                </c:pt>
                <c:pt idx="979">
                  <c:v>4.7711781888997082</c:v>
                </c:pt>
                <c:pt idx="980">
                  <c:v>4.7714007782101167</c:v>
                </c:pt>
                <c:pt idx="981">
                  <c:v>4.7716229348882413</c:v>
                </c:pt>
                <c:pt idx="982">
                  <c:v>4.7718446601941746</c:v>
                </c:pt>
                <c:pt idx="983">
                  <c:v>4.7720659553831233</c:v>
                </c:pt>
                <c:pt idx="984">
                  <c:v>4.7722868217054266</c:v>
                </c:pt>
                <c:pt idx="985">
                  <c:v>4.7725072604065826</c:v>
                </c:pt>
                <c:pt idx="986">
                  <c:v>4.7727272727272734</c:v>
                </c:pt>
                <c:pt idx="987">
                  <c:v>4.7729468599033815</c:v>
                </c:pt>
                <c:pt idx="988">
                  <c:v>4.7731660231660236</c:v>
                </c:pt>
                <c:pt idx="989">
                  <c:v>4.7733847637415625</c:v>
                </c:pt>
                <c:pt idx="990">
                  <c:v>4.773603082851638</c:v>
                </c:pt>
                <c:pt idx="991">
                  <c:v>4.773820981713186</c:v>
                </c:pt>
                <c:pt idx="992">
                  <c:v>4.7740384615384617</c:v>
                </c:pt>
                <c:pt idx="993">
                  <c:v>4.7742555235350626</c:v>
                </c:pt>
                <c:pt idx="994">
                  <c:v>4.7744721689059499</c:v>
                </c:pt>
                <c:pt idx="995">
                  <c:v>4.7746883988494728</c:v>
                </c:pt>
                <c:pt idx="996">
                  <c:v>4.7749042145593865</c:v>
                </c:pt>
                <c:pt idx="997">
                  <c:v>4.7751196172248802</c:v>
                </c:pt>
                <c:pt idx="998">
                  <c:v>4.7753346080305921</c:v>
                </c:pt>
                <c:pt idx="999">
                  <c:v>4.7755491881566385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F5AA-47B5-80DF-96C46B80F6F6}"/>
            </c:ext>
          </c:extLst>
        </c:ser>
        <c:ser>
          <c:idx val="4"/>
          <c:order val="4"/>
          <c:tx>
            <c:strRef>
              <c:f>Sheet1!$N$1</c:f>
              <c:strCache>
                <c:ptCount val="1"/>
                <c:pt idx="0">
                  <c:v>Vout (R1=50kΩ) 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Sheet1!$N$2:$N$1119</c:f>
              <c:numCache>
                <c:formatCode>General</c:formatCode>
                <c:ptCount val="1118"/>
                <c:pt idx="0">
                  <c:v>4.9504950495049507E-2</c:v>
                </c:pt>
                <c:pt idx="1">
                  <c:v>9.8039215686274508E-2</c:v>
                </c:pt>
                <c:pt idx="2">
                  <c:v>0.14563106796116504</c:v>
                </c:pt>
                <c:pt idx="3">
                  <c:v>0.19230769230769232</c:v>
                </c:pt>
                <c:pt idx="4">
                  <c:v>0.23809523809523808</c:v>
                </c:pt>
                <c:pt idx="5">
                  <c:v>0.28301886792452829</c:v>
                </c:pt>
                <c:pt idx="6">
                  <c:v>0.32710280373831774</c:v>
                </c:pt>
                <c:pt idx="7">
                  <c:v>0.37037037037037035</c:v>
                </c:pt>
                <c:pt idx="8">
                  <c:v>0.41284403669724773</c:v>
                </c:pt>
                <c:pt idx="9">
                  <c:v>0.45454545454545459</c:v>
                </c:pt>
                <c:pt idx="10">
                  <c:v>0.49549549549549549</c:v>
                </c:pt>
                <c:pt idx="11">
                  <c:v>0.5357142857142857</c:v>
                </c:pt>
                <c:pt idx="12">
                  <c:v>0.5752212389380531</c:v>
                </c:pt>
                <c:pt idx="13">
                  <c:v>0.61403508771929816</c:v>
                </c:pt>
                <c:pt idx="14">
                  <c:v>0.65217391304347827</c:v>
                </c:pt>
                <c:pt idx="15">
                  <c:v>0.68965517241379315</c:v>
                </c:pt>
                <c:pt idx="16">
                  <c:v>0.72649572649572658</c:v>
                </c:pt>
                <c:pt idx="17">
                  <c:v>0.76271186440677974</c:v>
                </c:pt>
                <c:pt idx="18">
                  <c:v>0.79831932773109238</c:v>
                </c:pt>
                <c:pt idx="19">
                  <c:v>0.83333333333333326</c:v>
                </c:pt>
                <c:pt idx="20">
                  <c:v>0.86776859504132231</c:v>
                </c:pt>
                <c:pt idx="21">
                  <c:v>0.90163934426229508</c:v>
                </c:pt>
                <c:pt idx="22">
                  <c:v>0.93495934959349591</c:v>
                </c:pt>
                <c:pt idx="23">
                  <c:v>0.967741935483871</c:v>
                </c:pt>
                <c:pt idx="24">
                  <c:v>1</c:v>
                </c:pt>
                <c:pt idx="25">
                  <c:v>1.0317460317460316</c:v>
                </c:pt>
                <c:pt idx="26">
                  <c:v>1.0629921259842521</c:v>
                </c:pt>
                <c:pt idx="27">
                  <c:v>1.09375</c:v>
                </c:pt>
                <c:pt idx="28">
                  <c:v>1.124031007751938</c:v>
                </c:pt>
                <c:pt idx="29">
                  <c:v>1.153846153846154</c:v>
                </c:pt>
                <c:pt idx="30">
                  <c:v>1.1832061068702291</c:v>
                </c:pt>
                <c:pt idx="31">
                  <c:v>1.2121212121212122</c:v>
                </c:pt>
                <c:pt idx="32">
                  <c:v>1.2406015037593985</c:v>
                </c:pt>
                <c:pt idx="33">
                  <c:v>1.2686567164179106</c:v>
                </c:pt>
                <c:pt idx="34">
                  <c:v>1.2962962962962963</c:v>
                </c:pt>
                <c:pt idx="35">
                  <c:v>1.3235294117647058</c:v>
                </c:pt>
                <c:pt idx="36">
                  <c:v>1.3503649635036497</c:v>
                </c:pt>
                <c:pt idx="37">
                  <c:v>1.3768115942028984</c:v>
                </c:pt>
                <c:pt idx="38">
                  <c:v>1.4028776978417266</c:v>
                </c:pt>
                <c:pt idx="39">
                  <c:v>1.4285714285714284</c:v>
                </c:pt>
                <c:pt idx="40">
                  <c:v>1.4539007092198579</c:v>
                </c:pt>
                <c:pt idx="41">
                  <c:v>1.4788732394366197</c:v>
                </c:pt>
                <c:pt idx="42">
                  <c:v>1.5034965034965033</c:v>
                </c:pt>
                <c:pt idx="43">
                  <c:v>1.5277777777777779</c:v>
                </c:pt>
                <c:pt idx="44">
                  <c:v>1.5517241379310345</c:v>
                </c:pt>
                <c:pt idx="45">
                  <c:v>1.5753424657534245</c:v>
                </c:pt>
                <c:pt idx="46">
                  <c:v>1.5986394557823131</c:v>
                </c:pt>
                <c:pt idx="47">
                  <c:v>1.6216216216216217</c:v>
                </c:pt>
                <c:pt idx="48">
                  <c:v>1.644295302013423</c:v>
                </c:pt>
                <c:pt idx="49">
                  <c:v>1.6666666666666665</c:v>
                </c:pt>
                <c:pt idx="50">
                  <c:v>1.6887417218543046</c:v>
                </c:pt>
                <c:pt idx="51">
                  <c:v>1.7105263157894737</c:v>
                </c:pt>
                <c:pt idx="52">
                  <c:v>1.7320261437908497</c:v>
                </c:pt>
                <c:pt idx="53">
                  <c:v>1.7532467532467533</c:v>
                </c:pt>
                <c:pt idx="54">
                  <c:v>1.774193548387097</c:v>
                </c:pt>
                <c:pt idx="55">
                  <c:v>1.7948717948717949</c:v>
                </c:pt>
                <c:pt idx="56">
                  <c:v>1.8152866242038215</c:v>
                </c:pt>
                <c:pt idx="57">
                  <c:v>1.8354430379746836</c:v>
                </c:pt>
                <c:pt idx="58">
                  <c:v>1.8553459119496853</c:v>
                </c:pt>
                <c:pt idx="59">
                  <c:v>1.875</c:v>
                </c:pt>
                <c:pt idx="60">
                  <c:v>1.8944099378881987</c:v>
                </c:pt>
                <c:pt idx="61">
                  <c:v>1.9135802469135801</c:v>
                </c:pt>
                <c:pt idx="62">
                  <c:v>1.9325153374233128</c:v>
                </c:pt>
                <c:pt idx="63">
                  <c:v>1.9512195121951219</c:v>
                </c:pt>
                <c:pt idx="64">
                  <c:v>1.9696969696969697</c:v>
                </c:pt>
                <c:pt idx="65">
                  <c:v>1.9879518072289157</c:v>
                </c:pt>
                <c:pt idx="66">
                  <c:v>2.0059880239520957</c:v>
                </c:pt>
                <c:pt idx="67">
                  <c:v>2.0238095238095237</c:v>
                </c:pt>
                <c:pt idx="68">
                  <c:v>2.0414201183431953</c:v>
                </c:pt>
                <c:pt idx="69">
                  <c:v>2.0588235294117645</c:v>
                </c:pt>
                <c:pt idx="70">
                  <c:v>2.0760233918128654</c:v>
                </c:pt>
                <c:pt idx="71">
                  <c:v>2.0930232558139537</c:v>
                </c:pt>
                <c:pt idx="72">
                  <c:v>2.1098265895953756</c:v>
                </c:pt>
                <c:pt idx="73">
                  <c:v>2.1264367816091951</c:v>
                </c:pt>
                <c:pt idx="74">
                  <c:v>2.1428571428571428</c:v>
                </c:pt>
                <c:pt idx="75">
                  <c:v>2.1590909090909092</c:v>
                </c:pt>
                <c:pt idx="76">
                  <c:v>2.1751412429378529</c:v>
                </c:pt>
                <c:pt idx="77">
                  <c:v>2.1910112359550564</c:v>
                </c:pt>
                <c:pt idx="78">
                  <c:v>2.2067039106145252</c:v>
                </c:pt>
                <c:pt idx="79">
                  <c:v>2.2222222222222223</c:v>
                </c:pt>
                <c:pt idx="80">
                  <c:v>2.2375690607734806</c:v>
                </c:pt>
                <c:pt idx="81">
                  <c:v>2.2527472527472527</c:v>
                </c:pt>
                <c:pt idx="82">
                  <c:v>2.2677595628415301</c:v>
                </c:pt>
                <c:pt idx="83">
                  <c:v>2.2826086956521738</c:v>
                </c:pt>
                <c:pt idx="84">
                  <c:v>2.2972972972972974</c:v>
                </c:pt>
                <c:pt idx="85">
                  <c:v>2.311827956989247</c:v>
                </c:pt>
                <c:pt idx="86">
                  <c:v>2.3262032085561497</c:v>
                </c:pt>
                <c:pt idx="87">
                  <c:v>2.3404255319148937</c:v>
                </c:pt>
                <c:pt idx="88">
                  <c:v>2.3544973544973544</c:v>
                </c:pt>
                <c:pt idx="89">
                  <c:v>2.3684210526315788</c:v>
                </c:pt>
                <c:pt idx="90">
                  <c:v>2.3821989528795813</c:v>
                </c:pt>
                <c:pt idx="91">
                  <c:v>2.3958333333333335</c:v>
                </c:pt>
                <c:pt idx="92">
                  <c:v>2.4093264248704664</c:v>
                </c:pt>
                <c:pt idx="93">
                  <c:v>2.4226804123711339</c:v>
                </c:pt>
                <c:pt idx="94">
                  <c:v>2.4358974358974357</c:v>
                </c:pt>
                <c:pt idx="95">
                  <c:v>2.4489795918367347</c:v>
                </c:pt>
                <c:pt idx="96">
                  <c:v>2.4619289340101522</c:v>
                </c:pt>
                <c:pt idx="97">
                  <c:v>2.4747474747474749</c:v>
                </c:pt>
                <c:pt idx="98">
                  <c:v>2.487437185929648</c:v>
                </c:pt>
                <c:pt idx="99">
                  <c:v>2.5</c:v>
                </c:pt>
                <c:pt idx="100">
                  <c:v>2.5124378109452739</c:v>
                </c:pt>
                <c:pt idx="101">
                  <c:v>2.5247524752475248</c:v>
                </c:pt>
                <c:pt idx="102">
                  <c:v>2.5369458128078821</c:v>
                </c:pt>
                <c:pt idx="103">
                  <c:v>2.5490196078431371</c:v>
                </c:pt>
                <c:pt idx="104">
                  <c:v>2.5609756097560976</c:v>
                </c:pt>
                <c:pt idx="105">
                  <c:v>2.5728155339805827</c:v>
                </c:pt>
                <c:pt idx="106">
                  <c:v>2.5845410628019323</c:v>
                </c:pt>
                <c:pt idx="107">
                  <c:v>2.5961538461538463</c:v>
                </c:pt>
                <c:pt idx="108">
                  <c:v>2.607655502392344</c:v>
                </c:pt>
                <c:pt idx="109">
                  <c:v>2.6190476190476191</c:v>
                </c:pt>
                <c:pt idx="110">
                  <c:v>2.6303317535545023</c:v>
                </c:pt>
                <c:pt idx="111">
                  <c:v>2.641509433962264</c:v>
                </c:pt>
                <c:pt idx="112">
                  <c:v>2.652582159624413</c:v>
                </c:pt>
                <c:pt idx="113">
                  <c:v>2.6635514018691584</c:v>
                </c:pt>
                <c:pt idx="114">
                  <c:v>2.6744186046511627</c:v>
                </c:pt>
                <c:pt idx="115">
                  <c:v>2.6851851851851856</c:v>
                </c:pt>
                <c:pt idx="116">
                  <c:v>2.6958525345622117</c:v>
                </c:pt>
                <c:pt idx="117">
                  <c:v>2.7064220183486238</c:v>
                </c:pt>
                <c:pt idx="118">
                  <c:v>2.7168949771689501</c:v>
                </c:pt>
                <c:pt idx="119">
                  <c:v>2.7272727272727271</c:v>
                </c:pt>
                <c:pt idx="120">
                  <c:v>2.7375565610859729</c:v>
                </c:pt>
                <c:pt idx="121">
                  <c:v>2.7477477477477481</c:v>
                </c:pt>
                <c:pt idx="122">
                  <c:v>2.7578475336322872</c:v>
                </c:pt>
                <c:pt idx="123">
                  <c:v>2.7678571428571432</c:v>
                </c:pt>
                <c:pt idx="124">
                  <c:v>2.7777777777777777</c:v>
                </c:pt>
                <c:pt idx="125">
                  <c:v>2.7876106194690262</c:v>
                </c:pt>
                <c:pt idx="126">
                  <c:v>2.7973568281938328</c:v>
                </c:pt>
                <c:pt idx="127">
                  <c:v>2.807017543859649</c:v>
                </c:pt>
                <c:pt idx="128">
                  <c:v>2.8165938864628819</c:v>
                </c:pt>
                <c:pt idx="129">
                  <c:v>2.8260869565217388</c:v>
                </c:pt>
                <c:pt idx="130">
                  <c:v>2.8354978354978355</c:v>
                </c:pt>
                <c:pt idx="131">
                  <c:v>2.8448275862068968</c:v>
                </c:pt>
                <c:pt idx="132">
                  <c:v>2.8540772532188843</c:v>
                </c:pt>
                <c:pt idx="133">
                  <c:v>2.8632478632478628</c:v>
                </c:pt>
                <c:pt idx="134">
                  <c:v>2.8723404255319149</c:v>
                </c:pt>
                <c:pt idx="135">
                  <c:v>2.8813559322033901</c:v>
                </c:pt>
                <c:pt idx="136">
                  <c:v>2.890295358649789</c:v>
                </c:pt>
                <c:pt idx="137">
                  <c:v>2.8991596638655466</c:v>
                </c:pt>
                <c:pt idx="138">
                  <c:v>2.9079497907949792</c:v>
                </c:pt>
                <c:pt idx="139">
                  <c:v>2.916666666666667</c:v>
                </c:pt>
                <c:pt idx="140">
                  <c:v>2.9253112033195023</c:v>
                </c:pt>
                <c:pt idx="141">
                  <c:v>2.9338842975206614</c:v>
                </c:pt>
                <c:pt idx="142">
                  <c:v>2.9423868312757202</c:v>
                </c:pt>
                <c:pt idx="143">
                  <c:v>2.9508196721311473</c:v>
                </c:pt>
                <c:pt idx="144">
                  <c:v>2.9591836734693877</c:v>
                </c:pt>
                <c:pt idx="145">
                  <c:v>2.9674796747967482</c:v>
                </c:pt>
                <c:pt idx="146">
                  <c:v>2.9757085020242915</c:v>
                </c:pt>
                <c:pt idx="147">
                  <c:v>2.9838709677419355</c:v>
                </c:pt>
                <c:pt idx="148">
                  <c:v>2.9919678714859437</c:v>
                </c:pt>
                <c:pt idx="149">
                  <c:v>3</c:v>
                </c:pt>
                <c:pt idx="150">
                  <c:v>3.0079681274900398</c:v>
                </c:pt>
                <c:pt idx="151">
                  <c:v>3.0158730158730158</c:v>
                </c:pt>
                <c:pt idx="152">
                  <c:v>3.0237154150197627</c:v>
                </c:pt>
                <c:pt idx="153">
                  <c:v>3.0314960629921259</c:v>
                </c:pt>
                <c:pt idx="154">
                  <c:v>3.0392156862745097</c:v>
                </c:pt>
                <c:pt idx="155">
                  <c:v>3.046875</c:v>
                </c:pt>
                <c:pt idx="156">
                  <c:v>3.0544747081712065</c:v>
                </c:pt>
                <c:pt idx="157">
                  <c:v>3.0620155038759691</c:v>
                </c:pt>
                <c:pt idx="158">
                  <c:v>3.0694980694980694</c:v>
                </c:pt>
                <c:pt idx="159">
                  <c:v>3.0769230769230771</c:v>
                </c:pt>
                <c:pt idx="160">
                  <c:v>3.0842911877394634</c:v>
                </c:pt>
                <c:pt idx="161">
                  <c:v>3.0916030534351147</c:v>
                </c:pt>
                <c:pt idx="162">
                  <c:v>3.0988593155893533</c:v>
                </c:pt>
                <c:pt idx="163">
                  <c:v>3.106060606060606</c:v>
                </c:pt>
                <c:pt idx="164">
                  <c:v>3.1132075471698113</c:v>
                </c:pt>
                <c:pt idx="165">
                  <c:v>3.1203007518796992</c:v>
                </c:pt>
                <c:pt idx="166">
                  <c:v>3.1273408239700373</c:v>
                </c:pt>
                <c:pt idx="167">
                  <c:v>3.1343283582089554</c:v>
                </c:pt>
                <c:pt idx="168">
                  <c:v>3.1412639405204463</c:v>
                </c:pt>
                <c:pt idx="169">
                  <c:v>3.1481481481481484</c:v>
                </c:pt>
                <c:pt idx="170">
                  <c:v>3.1549815498154983</c:v>
                </c:pt>
                <c:pt idx="171">
                  <c:v>3.1617647058823528</c:v>
                </c:pt>
                <c:pt idx="172">
                  <c:v>3.1684981684981683</c:v>
                </c:pt>
                <c:pt idx="173">
                  <c:v>3.1751824817518246</c:v>
                </c:pt>
                <c:pt idx="174">
                  <c:v>3.1818181818181817</c:v>
                </c:pt>
                <c:pt idx="175">
                  <c:v>3.1884057971014492</c:v>
                </c:pt>
                <c:pt idx="176">
                  <c:v>3.1949458483754514</c:v>
                </c:pt>
                <c:pt idx="177">
                  <c:v>3.2014388489208634</c:v>
                </c:pt>
                <c:pt idx="178">
                  <c:v>3.2078853046594977</c:v>
                </c:pt>
                <c:pt idx="179">
                  <c:v>3.2142857142857144</c:v>
                </c:pt>
                <c:pt idx="180">
                  <c:v>3.2206405693950177</c:v>
                </c:pt>
                <c:pt idx="181">
                  <c:v>3.2269503546099294</c:v>
                </c:pt>
                <c:pt idx="182">
                  <c:v>3.2332155477031805</c:v>
                </c:pt>
                <c:pt idx="183">
                  <c:v>3.23943661971831</c:v>
                </c:pt>
                <c:pt idx="184">
                  <c:v>3.2456140350877192</c:v>
                </c:pt>
                <c:pt idx="185">
                  <c:v>3.2517482517482517</c:v>
                </c:pt>
                <c:pt idx="186">
                  <c:v>3.2578397212543555</c:v>
                </c:pt>
                <c:pt idx="187">
                  <c:v>3.2638888888888888</c:v>
                </c:pt>
                <c:pt idx="188">
                  <c:v>3.2698961937716264</c:v>
                </c:pt>
                <c:pt idx="189">
                  <c:v>3.2758620689655169</c:v>
                </c:pt>
                <c:pt idx="190">
                  <c:v>3.2817869415807559</c:v>
                </c:pt>
                <c:pt idx="191">
                  <c:v>3.2876712328767121</c:v>
                </c:pt>
                <c:pt idx="192">
                  <c:v>3.2935153583617751</c:v>
                </c:pt>
                <c:pt idx="193">
                  <c:v>3.2993197278911564</c:v>
                </c:pt>
                <c:pt idx="194">
                  <c:v>3.3050847457627119</c:v>
                </c:pt>
                <c:pt idx="195">
                  <c:v>3.310810810810811</c:v>
                </c:pt>
                <c:pt idx="196">
                  <c:v>3.3164983164983166</c:v>
                </c:pt>
                <c:pt idx="197">
                  <c:v>3.3221476510067118</c:v>
                </c:pt>
                <c:pt idx="198">
                  <c:v>3.3277591973244149</c:v>
                </c:pt>
                <c:pt idx="199">
                  <c:v>3.333333333333333</c:v>
                </c:pt>
                <c:pt idx="200">
                  <c:v>3.3388704318936879</c:v>
                </c:pt>
                <c:pt idx="201">
                  <c:v>3.3443708609271523</c:v>
                </c:pt>
                <c:pt idx="202">
                  <c:v>3.3498349834983498</c:v>
                </c:pt>
                <c:pt idx="203">
                  <c:v>3.3552631578947367</c:v>
                </c:pt>
                <c:pt idx="204">
                  <c:v>3.360655737704918</c:v>
                </c:pt>
                <c:pt idx="205">
                  <c:v>3.3660130718954253</c:v>
                </c:pt>
                <c:pt idx="206">
                  <c:v>3.3713355048859932</c:v>
                </c:pt>
                <c:pt idx="207">
                  <c:v>3.3766233766233764</c:v>
                </c:pt>
                <c:pt idx="208">
                  <c:v>3.3818770226537214</c:v>
                </c:pt>
                <c:pt idx="209">
                  <c:v>3.387096774193548</c:v>
                </c:pt>
                <c:pt idx="210">
                  <c:v>3.392282958199357</c:v>
                </c:pt>
                <c:pt idx="211">
                  <c:v>3.3974358974358978</c:v>
                </c:pt>
                <c:pt idx="212">
                  <c:v>3.4025559105431307</c:v>
                </c:pt>
                <c:pt idx="213">
                  <c:v>3.4076433121019107</c:v>
                </c:pt>
                <c:pt idx="214">
                  <c:v>3.412698412698413</c:v>
                </c:pt>
                <c:pt idx="215">
                  <c:v>3.4177215189873418</c:v>
                </c:pt>
                <c:pt idx="216">
                  <c:v>3.4227129337539433</c:v>
                </c:pt>
                <c:pt idx="217">
                  <c:v>3.4276729559748427</c:v>
                </c:pt>
                <c:pt idx="218">
                  <c:v>3.4326018808777432</c:v>
                </c:pt>
                <c:pt idx="219">
                  <c:v>3.4375</c:v>
                </c:pt>
                <c:pt idx="220">
                  <c:v>3.4423676012461057</c:v>
                </c:pt>
                <c:pt idx="221">
                  <c:v>3.4472049689440993</c:v>
                </c:pt>
                <c:pt idx="222">
                  <c:v>3.4520123839009287</c:v>
                </c:pt>
                <c:pt idx="223">
                  <c:v>3.4567901234567899</c:v>
                </c:pt>
                <c:pt idx="224">
                  <c:v>3.4615384615384617</c:v>
                </c:pt>
                <c:pt idx="225">
                  <c:v>3.4662576687116564</c:v>
                </c:pt>
                <c:pt idx="226">
                  <c:v>3.4709480122324159</c:v>
                </c:pt>
                <c:pt idx="227">
                  <c:v>3.475609756097561</c:v>
                </c:pt>
                <c:pt idx="228">
                  <c:v>3.4802431610942248</c:v>
                </c:pt>
                <c:pt idx="229">
                  <c:v>3.4848484848484853</c:v>
                </c:pt>
                <c:pt idx="230">
                  <c:v>3.4894259818731115</c:v>
                </c:pt>
                <c:pt idx="231">
                  <c:v>3.4939759036144578</c:v>
                </c:pt>
                <c:pt idx="232">
                  <c:v>3.4984984984984986</c:v>
                </c:pt>
                <c:pt idx="233">
                  <c:v>3.5029940119760479</c:v>
                </c:pt>
                <c:pt idx="234">
                  <c:v>3.5074626865671643</c:v>
                </c:pt>
                <c:pt idx="235">
                  <c:v>3.5119047619047619</c:v>
                </c:pt>
                <c:pt idx="236">
                  <c:v>3.5163204747774479</c:v>
                </c:pt>
                <c:pt idx="237">
                  <c:v>3.5207100591715976</c:v>
                </c:pt>
                <c:pt idx="238">
                  <c:v>3.525073746312684</c:v>
                </c:pt>
                <c:pt idx="239">
                  <c:v>3.5294117647058827</c:v>
                </c:pt>
                <c:pt idx="240">
                  <c:v>3.5337243401759535</c:v>
                </c:pt>
                <c:pt idx="241">
                  <c:v>3.5380116959064329</c:v>
                </c:pt>
                <c:pt idx="242">
                  <c:v>3.5422740524781342</c:v>
                </c:pt>
                <c:pt idx="243">
                  <c:v>3.5465116279069768</c:v>
                </c:pt>
                <c:pt idx="244">
                  <c:v>3.5507246376811596</c:v>
                </c:pt>
                <c:pt idx="245">
                  <c:v>3.554913294797688</c:v>
                </c:pt>
                <c:pt idx="246">
                  <c:v>3.5590778097982714</c:v>
                </c:pt>
                <c:pt idx="247">
                  <c:v>3.5632183908045976</c:v>
                </c:pt>
                <c:pt idx="248">
                  <c:v>3.5673352435530088</c:v>
                </c:pt>
                <c:pt idx="249">
                  <c:v>3.5714285714285716</c:v>
                </c:pt>
                <c:pt idx="250">
                  <c:v>3.5754985754985755</c:v>
                </c:pt>
                <c:pt idx="251">
                  <c:v>3.5795454545454546</c:v>
                </c:pt>
                <c:pt idx="252">
                  <c:v>3.58356940509915</c:v>
                </c:pt>
                <c:pt idx="253">
                  <c:v>3.5875706214689269</c:v>
                </c:pt>
                <c:pt idx="254">
                  <c:v>3.591549295774648</c:v>
                </c:pt>
                <c:pt idx="255">
                  <c:v>3.595505617977528</c:v>
                </c:pt>
                <c:pt idx="256">
                  <c:v>3.5994397759103642</c:v>
                </c:pt>
                <c:pt idx="257">
                  <c:v>3.6033519553072626</c:v>
                </c:pt>
                <c:pt idx="258">
                  <c:v>3.6072423398328688</c:v>
                </c:pt>
                <c:pt idx="259">
                  <c:v>3.6111111111111112</c:v>
                </c:pt>
                <c:pt idx="260">
                  <c:v>3.6149584487534625</c:v>
                </c:pt>
                <c:pt idx="261">
                  <c:v>3.6187845303867405</c:v>
                </c:pt>
                <c:pt idx="262">
                  <c:v>3.6225895316804406</c:v>
                </c:pt>
                <c:pt idx="263">
                  <c:v>3.6263736263736264</c:v>
                </c:pt>
                <c:pt idx="264">
                  <c:v>3.6301369863013697</c:v>
                </c:pt>
                <c:pt idx="265">
                  <c:v>3.6338797814207653</c:v>
                </c:pt>
                <c:pt idx="266">
                  <c:v>3.6376021798365121</c:v>
                </c:pt>
                <c:pt idx="267">
                  <c:v>3.6413043478260869</c:v>
                </c:pt>
                <c:pt idx="268">
                  <c:v>3.6449864498644984</c:v>
                </c:pt>
                <c:pt idx="269">
                  <c:v>3.6486486486486487</c:v>
                </c:pt>
                <c:pt idx="270">
                  <c:v>3.6522911051212938</c:v>
                </c:pt>
                <c:pt idx="271">
                  <c:v>3.655913978494624</c:v>
                </c:pt>
                <c:pt idx="272">
                  <c:v>3.6595174262734584</c:v>
                </c:pt>
                <c:pt idx="273">
                  <c:v>3.6631016042780749</c:v>
                </c:pt>
                <c:pt idx="274">
                  <c:v>3.6666666666666665</c:v>
                </c:pt>
                <c:pt idx="275">
                  <c:v>3.6702127659574471</c:v>
                </c:pt>
                <c:pt idx="276">
                  <c:v>3.6737400530503979</c:v>
                </c:pt>
                <c:pt idx="277">
                  <c:v>3.6772486772486772</c:v>
                </c:pt>
                <c:pt idx="278">
                  <c:v>3.6807387862796839</c:v>
                </c:pt>
                <c:pt idx="279">
                  <c:v>3.6842105263157894</c:v>
                </c:pt>
                <c:pt idx="280">
                  <c:v>3.6876640419947506</c:v>
                </c:pt>
                <c:pt idx="281">
                  <c:v>3.6910994764397902</c:v>
                </c:pt>
                <c:pt idx="282">
                  <c:v>3.6945169712793735</c:v>
                </c:pt>
                <c:pt idx="283">
                  <c:v>3.697916666666667</c:v>
                </c:pt>
                <c:pt idx="284">
                  <c:v>3.7012987012987013</c:v>
                </c:pt>
                <c:pt idx="285">
                  <c:v>3.704663212435233</c:v>
                </c:pt>
                <c:pt idx="286">
                  <c:v>3.7080103359173129</c:v>
                </c:pt>
                <c:pt idx="287">
                  <c:v>3.7113402061855671</c:v>
                </c:pt>
                <c:pt idx="288">
                  <c:v>3.7146529562982007</c:v>
                </c:pt>
                <c:pt idx="289">
                  <c:v>3.7179487179487181</c:v>
                </c:pt>
                <c:pt idx="290">
                  <c:v>3.7212276214833762</c:v>
                </c:pt>
                <c:pt idx="291">
                  <c:v>3.7244897959183678</c:v>
                </c:pt>
                <c:pt idx="292">
                  <c:v>3.7277353689567425</c:v>
                </c:pt>
                <c:pt idx="293">
                  <c:v>3.7309644670050761</c:v>
                </c:pt>
                <c:pt idx="294">
                  <c:v>3.7341772151898733</c:v>
                </c:pt>
                <c:pt idx="295">
                  <c:v>3.7373737373737375</c:v>
                </c:pt>
                <c:pt idx="296">
                  <c:v>3.7405541561712847</c:v>
                </c:pt>
                <c:pt idx="297">
                  <c:v>3.7437185929648242</c:v>
                </c:pt>
                <c:pt idx="298">
                  <c:v>3.7468671679197998</c:v>
                </c:pt>
                <c:pt idx="299">
                  <c:v>3.75</c:v>
                </c:pt>
                <c:pt idx="300">
                  <c:v>3.7531172069825436</c:v>
                </c:pt>
                <c:pt idx="301">
                  <c:v>3.7562189054726369</c:v>
                </c:pt>
                <c:pt idx="302">
                  <c:v>3.759305210918114</c:v>
                </c:pt>
                <c:pt idx="303">
                  <c:v>3.7623762376237622</c:v>
                </c:pt>
                <c:pt idx="304">
                  <c:v>3.7654320987654319</c:v>
                </c:pt>
                <c:pt idx="305">
                  <c:v>3.7684729064039408</c:v>
                </c:pt>
                <c:pt idx="306">
                  <c:v>3.7714987714987713</c:v>
                </c:pt>
                <c:pt idx="307">
                  <c:v>3.7745098039215685</c:v>
                </c:pt>
                <c:pt idx="308">
                  <c:v>3.7775061124694376</c:v>
                </c:pt>
                <c:pt idx="309">
                  <c:v>3.7804878048780486</c:v>
                </c:pt>
                <c:pt idx="310">
                  <c:v>3.7834549878345496</c:v>
                </c:pt>
                <c:pt idx="311">
                  <c:v>3.7864077669902914</c:v>
                </c:pt>
                <c:pt idx="312">
                  <c:v>3.7893462469733659</c:v>
                </c:pt>
                <c:pt idx="313">
                  <c:v>3.7922705314009661</c:v>
                </c:pt>
                <c:pt idx="314">
                  <c:v>3.7951807228915664</c:v>
                </c:pt>
                <c:pt idx="315">
                  <c:v>3.7980769230769229</c:v>
                </c:pt>
                <c:pt idx="316">
                  <c:v>3.8009592326139092</c:v>
                </c:pt>
                <c:pt idx="317">
                  <c:v>3.803827751196172</c:v>
                </c:pt>
                <c:pt idx="318">
                  <c:v>3.8066825775656326</c:v>
                </c:pt>
                <c:pt idx="319">
                  <c:v>3.8095238095238093</c:v>
                </c:pt>
                <c:pt idx="320">
                  <c:v>3.8123515439429929</c:v>
                </c:pt>
                <c:pt idx="321">
                  <c:v>3.8151658767772512</c:v>
                </c:pt>
                <c:pt idx="322">
                  <c:v>3.8179669030732861</c:v>
                </c:pt>
                <c:pt idx="323">
                  <c:v>3.8207547169811322</c:v>
                </c:pt>
                <c:pt idx="324">
                  <c:v>3.8235294117647056</c:v>
                </c:pt>
                <c:pt idx="325">
                  <c:v>3.826291079812207</c:v>
                </c:pt>
                <c:pt idx="326">
                  <c:v>3.8290398126463696</c:v>
                </c:pt>
                <c:pt idx="327">
                  <c:v>3.8317757009345792</c:v>
                </c:pt>
                <c:pt idx="328">
                  <c:v>3.8344988344988344</c:v>
                </c:pt>
                <c:pt idx="329">
                  <c:v>3.8372093023255816</c:v>
                </c:pt>
                <c:pt idx="330">
                  <c:v>3.8399071925754056</c:v>
                </c:pt>
                <c:pt idx="331">
                  <c:v>3.8425925925925926</c:v>
                </c:pt>
                <c:pt idx="332">
                  <c:v>3.8452655889145499</c:v>
                </c:pt>
                <c:pt idx="333">
                  <c:v>3.8479262672811059</c:v>
                </c:pt>
                <c:pt idx="334">
                  <c:v>3.8505747126436778</c:v>
                </c:pt>
                <c:pt idx="335">
                  <c:v>3.8532110091743119</c:v>
                </c:pt>
                <c:pt idx="336">
                  <c:v>3.8558352402745992</c:v>
                </c:pt>
                <c:pt idx="337">
                  <c:v>3.8584474885844751</c:v>
                </c:pt>
                <c:pt idx="338">
                  <c:v>3.8610478359908882</c:v>
                </c:pt>
                <c:pt idx="339">
                  <c:v>3.8636363636363633</c:v>
                </c:pt>
                <c:pt idx="340">
                  <c:v>3.8662131519274379</c:v>
                </c:pt>
                <c:pt idx="341">
                  <c:v>3.8687782805429864</c:v>
                </c:pt>
                <c:pt idx="342">
                  <c:v>3.8713318284424378</c:v>
                </c:pt>
                <c:pt idx="343">
                  <c:v>3.8738738738738738</c:v>
                </c:pt>
                <c:pt idx="344">
                  <c:v>3.8764044943820224</c:v>
                </c:pt>
                <c:pt idx="345">
                  <c:v>3.8789237668161434</c:v>
                </c:pt>
                <c:pt idx="346">
                  <c:v>3.8814317673378076</c:v>
                </c:pt>
                <c:pt idx="347">
                  <c:v>3.8839285714285716</c:v>
                </c:pt>
                <c:pt idx="348">
                  <c:v>3.8864142538975499</c:v>
                </c:pt>
                <c:pt idx="349">
                  <c:v>3.8888888888888888</c:v>
                </c:pt>
                <c:pt idx="350">
                  <c:v>3.8913525498891355</c:v>
                </c:pt>
                <c:pt idx="351">
                  <c:v>3.8938053097345131</c:v>
                </c:pt>
                <c:pt idx="352">
                  <c:v>3.8962472406181012</c:v>
                </c:pt>
                <c:pt idx="353">
                  <c:v>3.8986784140969162</c:v>
                </c:pt>
                <c:pt idx="354">
                  <c:v>3.901098901098901</c:v>
                </c:pt>
                <c:pt idx="355">
                  <c:v>3.9035087719298245</c:v>
                </c:pt>
                <c:pt idx="356">
                  <c:v>3.9059080962800872</c:v>
                </c:pt>
                <c:pt idx="357">
                  <c:v>3.9082969432314414</c:v>
                </c:pt>
                <c:pt idx="358">
                  <c:v>3.9106753812636166</c:v>
                </c:pt>
                <c:pt idx="359">
                  <c:v>3.9130434782608696</c:v>
                </c:pt>
                <c:pt idx="360">
                  <c:v>3.9154013015184379</c:v>
                </c:pt>
                <c:pt idx="361">
                  <c:v>3.9177489177489178</c:v>
                </c:pt>
                <c:pt idx="362">
                  <c:v>3.9200863930885528</c:v>
                </c:pt>
                <c:pt idx="363">
                  <c:v>3.922413793103448</c:v>
                </c:pt>
                <c:pt idx="364">
                  <c:v>3.924731182795699</c:v>
                </c:pt>
                <c:pt idx="365">
                  <c:v>3.9270386266094421</c:v>
                </c:pt>
                <c:pt idx="366">
                  <c:v>3.9293361884368312</c:v>
                </c:pt>
                <c:pt idx="367">
                  <c:v>3.9316239316239314</c:v>
                </c:pt>
                <c:pt idx="368">
                  <c:v>3.9339019189765456</c:v>
                </c:pt>
                <c:pt idx="369">
                  <c:v>3.9361702127659575</c:v>
                </c:pt>
                <c:pt idx="370">
                  <c:v>3.9384288747346075</c:v>
                </c:pt>
                <c:pt idx="371">
                  <c:v>3.9406779661016951</c:v>
                </c:pt>
                <c:pt idx="372">
                  <c:v>3.9429175475687108</c:v>
                </c:pt>
                <c:pt idx="373">
                  <c:v>3.9451476793248945</c:v>
                </c:pt>
                <c:pt idx="374">
                  <c:v>3.9473684210526319</c:v>
                </c:pt>
                <c:pt idx="375">
                  <c:v>3.9495798319327728</c:v>
                </c:pt>
                <c:pt idx="376">
                  <c:v>3.9517819706498951</c:v>
                </c:pt>
                <c:pt idx="377">
                  <c:v>3.9539748953974896</c:v>
                </c:pt>
                <c:pt idx="378">
                  <c:v>3.9561586638830897</c:v>
                </c:pt>
                <c:pt idx="379">
                  <c:v>3.958333333333333</c:v>
                </c:pt>
                <c:pt idx="380">
                  <c:v>3.9604989604989607</c:v>
                </c:pt>
                <c:pt idx="381">
                  <c:v>3.9626556016597507</c:v>
                </c:pt>
                <c:pt idx="382">
                  <c:v>3.9648033126293996</c:v>
                </c:pt>
                <c:pt idx="383">
                  <c:v>3.9669421487603307</c:v>
                </c:pt>
                <c:pt idx="384">
                  <c:v>3.9690721649484533</c:v>
                </c:pt>
                <c:pt idx="385">
                  <c:v>3.9711934156378605</c:v>
                </c:pt>
                <c:pt idx="386">
                  <c:v>3.9733059548254617</c:v>
                </c:pt>
                <c:pt idx="387">
                  <c:v>3.9754098360655736</c:v>
                </c:pt>
                <c:pt idx="388">
                  <c:v>3.9775051124744376</c:v>
                </c:pt>
                <c:pt idx="389">
                  <c:v>3.9795918367346941</c:v>
                </c:pt>
                <c:pt idx="390">
                  <c:v>3.9816700610997962</c:v>
                </c:pt>
                <c:pt idx="391">
                  <c:v>3.9837398373983741</c:v>
                </c:pt>
                <c:pt idx="392">
                  <c:v>3.9858012170385395</c:v>
                </c:pt>
                <c:pt idx="393">
                  <c:v>3.9878542510121457</c:v>
                </c:pt>
                <c:pt idx="394">
                  <c:v>3.9898989898989901</c:v>
                </c:pt>
                <c:pt idx="395">
                  <c:v>3.9919354838709675</c:v>
                </c:pt>
                <c:pt idx="396">
                  <c:v>3.9939637826961771</c:v>
                </c:pt>
                <c:pt idx="397">
                  <c:v>3.9959839357429718</c:v>
                </c:pt>
                <c:pt idx="398">
                  <c:v>3.9979959919839683</c:v>
                </c:pt>
                <c:pt idx="399">
                  <c:v>4</c:v>
                </c:pt>
                <c:pt idx="400">
                  <c:v>4.0019960079840322</c:v>
                </c:pt>
                <c:pt idx="401">
                  <c:v>4.0039840637450199</c:v>
                </c:pt>
                <c:pt idx="402">
                  <c:v>4.0059642147117298</c:v>
                </c:pt>
                <c:pt idx="403">
                  <c:v>4.0079365079365079</c:v>
                </c:pt>
                <c:pt idx="404">
                  <c:v>4.0099009900990099</c:v>
                </c:pt>
                <c:pt idx="405">
                  <c:v>4.0118577075098818</c:v>
                </c:pt>
                <c:pt idx="406">
                  <c:v>4.0138067061143987</c:v>
                </c:pt>
                <c:pt idx="407">
                  <c:v>4.015748031496063</c:v>
                </c:pt>
                <c:pt idx="408">
                  <c:v>4.0176817288801567</c:v>
                </c:pt>
                <c:pt idx="409">
                  <c:v>4.0196078431372548</c:v>
                </c:pt>
                <c:pt idx="410">
                  <c:v>4.021526418786693</c:v>
                </c:pt>
                <c:pt idx="411">
                  <c:v>4.0234375</c:v>
                </c:pt>
                <c:pt idx="412">
                  <c:v>4.0253411306042883</c:v>
                </c:pt>
                <c:pt idx="413">
                  <c:v>4.027237354085603</c:v>
                </c:pt>
                <c:pt idx="414">
                  <c:v>4.0291262135922326</c:v>
                </c:pt>
                <c:pt idx="415">
                  <c:v>4.0310077519379846</c:v>
                </c:pt>
                <c:pt idx="416">
                  <c:v>4.032882011605416</c:v>
                </c:pt>
                <c:pt idx="417">
                  <c:v>4.0347490347490353</c:v>
                </c:pt>
                <c:pt idx="418">
                  <c:v>4.0366088631984587</c:v>
                </c:pt>
                <c:pt idx="419">
                  <c:v>4.0384615384615383</c:v>
                </c:pt>
                <c:pt idx="420">
                  <c:v>4.0403071017274472</c:v>
                </c:pt>
                <c:pt idx="421">
                  <c:v>4.0421455938697317</c:v>
                </c:pt>
                <c:pt idx="422">
                  <c:v>4.0439770554493313</c:v>
                </c:pt>
                <c:pt idx="423">
                  <c:v>4.0458015267175576</c:v>
                </c:pt>
                <c:pt idx="424">
                  <c:v>4.0476190476190474</c:v>
                </c:pt>
                <c:pt idx="425">
                  <c:v>4.0494296577946773</c:v>
                </c:pt>
                <c:pt idx="426">
                  <c:v>4.0512333965844407</c:v>
                </c:pt>
                <c:pt idx="427">
                  <c:v>4.0530303030303028</c:v>
                </c:pt>
                <c:pt idx="428">
                  <c:v>4.0548204158790169</c:v>
                </c:pt>
                <c:pt idx="429">
                  <c:v>4.0566037735849054</c:v>
                </c:pt>
                <c:pt idx="430">
                  <c:v>4.0583804143126176</c:v>
                </c:pt>
                <c:pt idx="431">
                  <c:v>4.0601503759398492</c:v>
                </c:pt>
                <c:pt idx="432">
                  <c:v>4.0619136960600377</c:v>
                </c:pt>
                <c:pt idx="433">
                  <c:v>4.0636704119850187</c:v>
                </c:pt>
                <c:pt idx="434">
                  <c:v>4.065420560747663</c:v>
                </c:pt>
                <c:pt idx="435">
                  <c:v>4.0671641791044779</c:v>
                </c:pt>
                <c:pt idx="436">
                  <c:v>4.0689013035381745</c:v>
                </c:pt>
                <c:pt idx="437">
                  <c:v>4.0706319702602229</c:v>
                </c:pt>
                <c:pt idx="438">
                  <c:v>4.0723562152133583</c:v>
                </c:pt>
                <c:pt idx="439">
                  <c:v>4.0740740740740735</c:v>
                </c:pt>
                <c:pt idx="440">
                  <c:v>4.075785582255083</c:v>
                </c:pt>
                <c:pt idx="441">
                  <c:v>4.0774907749077487</c:v>
                </c:pt>
                <c:pt idx="442">
                  <c:v>4.0791896869244937</c:v>
                </c:pt>
                <c:pt idx="443">
                  <c:v>4.0808823529411766</c:v>
                </c:pt>
                <c:pt idx="444">
                  <c:v>4.0825688073394497</c:v>
                </c:pt>
                <c:pt idx="445">
                  <c:v>4.0842490842490839</c:v>
                </c:pt>
                <c:pt idx="446">
                  <c:v>4.085923217550274</c:v>
                </c:pt>
                <c:pt idx="447">
                  <c:v>4.0875912408759127</c:v>
                </c:pt>
                <c:pt idx="448">
                  <c:v>4.0892531876138429</c:v>
                </c:pt>
                <c:pt idx="449">
                  <c:v>4.0909090909090908</c:v>
                </c:pt>
                <c:pt idx="450">
                  <c:v>4.0925589836660619</c:v>
                </c:pt>
                <c:pt idx="451">
                  <c:v>4.0942028985507246</c:v>
                </c:pt>
                <c:pt idx="452">
                  <c:v>4.0958408679927665</c:v>
                </c:pt>
                <c:pt idx="453">
                  <c:v>4.0974729241877252</c:v>
                </c:pt>
                <c:pt idx="454">
                  <c:v>4.0990990990990985</c:v>
                </c:pt>
                <c:pt idx="455">
                  <c:v>4.1007194244604319</c:v>
                </c:pt>
                <c:pt idx="456">
                  <c:v>4.1023339317773786</c:v>
                </c:pt>
                <c:pt idx="457">
                  <c:v>4.1039426523297493</c:v>
                </c:pt>
                <c:pt idx="458">
                  <c:v>4.1055456171735241</c:v>
                </c:pt>
                <c:pt idx="459">
                  <c:v>4.1071428571428568</c:v>
                </c:pt>
                <c:pt idx="460">
                  <c:v>4.1087344028520505</c:v>
                </c:pt>
                <c:pt idx="461">
                  <c:v>4.1103202846975089</c:v>
                </c:pt>
                <c:pt idx="462">
                  <c:v>4.1119005328596803</c:v>
                </c:pt>
                <c:pt idx="463">
                  <c:v>4.1134751773049647</c:v>
                </c:pt>
                <c:pt idx="464">
                  <c:v>4.1150442477876101</c:v>
                </c:pt>
                <c:pt idx="465">
                  <c:v>4.11660777385159</c:v>
                </c:pt>
                <c:pt idx="466">
                  <c:v>4.1181657848324518</c:v>
                </c:pt>
                <c:pt idx="467">
                  <c:v>4.119718309859155</c:v>
                </c:pt>
                <c:pt idx="468">
                  <c:v>4.1212653778558881</c:v>
                </c:pt>
                <c:pt idx="469">
                  <c:v>4.1228070175438596</c:v>
                </c:pt>
                <c:pt idx="470">
                  <c:v>4.1243432574430825</c:v>
                </c:pt>
                <c:pt idx="471">
                  <c:v>4.1258741258741258</c:v>
                </c:pt>
                <c:pt idx="472">
                  <c:v>4.1273996509598607</c:v>
                </c:pt>
                <c:pt idx="473">
                  <c:v>4.1289198606271773</c:v>
                </c:pt>
                <c:pt idx="474">
                  <c:v>4.1304347826086953</c:v>
                </c:pt>
                <c:pt idx="475">
                  <c:v>4.1319444444444446</c:v>
                </c:pt>
                <c:pt idx="476">
                  <c:v>4.1334488734835357</c:v>
                </c:pt>
                <c:pt idx="477">
                  <c:v>4.1349480968858128</c:v>
                </c:pt>
                <c:pt idx="478">
                  <c:v>4.1364421416234887</c:v>
                </c:pt>
                <c:pt idx="479">
                  <c:v>4.1379310344827589</c:v>
                </c:pt>
                <c:pt idx="480">
                  <c:v>4.1394148020654047</c:v>
                </c:pt>
                <c:pt idx="481">
                  <c:v>4.1408934707903784</c:v>
                </c:pt>
                <c:pt idx="482">
                  <c:v>4.1423670668953685</c:v>
                </c:pt>
                <c:pt idx="483">
                  <c:v>4.1438356164383556</c:v>
                </c:pt>
                <c:pt idx="484">
                  <c:v>4.1452991452991457</c:v>
                </c:pt>
                <c:pt idx="485">
                  <c:v>4.1467576791808876</c:v>
                </c:pt>
                <c:pt idx="486">
                  <c:v>4.1482112436115841</c:v>
                </c:pt>
                <c:pt idx="487">
                  <c:v>4.149659863945578</c:v>
                </c:pt>
                <c:pt idx="488">
                  <c:v>4.151103565365025</c:v>
                </c:pt>
                <c:pt idx="489">
                  <c:v>4.1525423728813564</c:v>
                </c:pt>
                <c:pt idx="490">
                  <c:v>4.1539763113367174</c:v>
                </c:pt>
                <c:pt idx="491">
                  <c:v>4.1554054054054053</c:v>
                </c:pt>
                <c:pt idx="492">
                  <c:v>4.1568296795952779</c:v>
                </c:pt>
                <c:pt idx="493">
                  <c:v>4.1582491582491583</c:v>
                </c:pt>
                <c:pt idx="494">
                  <c:v>4.1596638655462188</c:v>
                </c:pt>
                <c:pt idx="495">
                  <c:v>4.1610738255033555</c:v>
                </c:pt>
                <c:pt idx="496">
                  <c:v>4.1624790619765495</c:v>
                </c:pt>
                <c:pt idx="497">
                  <c:v>4.1638795986622075</c:v>
                </c:pt>
                <c:pt idx="498">
                  <c:v>4.1652754590984973</c:v>
                </c:pt>
                <c:pt idx="499">
                  <c:v>4.166666666666667</c:v>
                </c:pt>
                <c:pt idx="500">
                  <c:v>4.1680532445923459</c:v>
                </c:pt>
                <c:pt idx="501">
                  <c:v>4.1694352159468444</c:v>
                </c:pt>
                <c:pt idx="502">
                  <c:v>4.1708126036484243</c:v>
                </c:pt>
                <c:pt idx="503">
                  <c:v>4.1721854304635766</c:v>
                </c:pt>
                <c:pt idx="504">
                  <c:v>4.1735537190082646</c:v>
                </c:pt>
                <c:pt idx="505">
                  <c:v>4.1749174917491754</c:v>
                </c:pt>
                <c:pt idx="506">
                  <c:v>4.1762767710049422</c:v>
                </c:pt>
                <c:pt idx="507">
                  <c:v>4.1776315789473681</c:v>
                </c:pt>
                <c:pt idx="508">
                  <c:v>4.1789819376026269</c:v>
                </c:pt>
                <c:pt idx="509">
                  <c:v>4.1803278688524594</c:v>
                </c:pt>
                <c:pt idx="510">
                  <c:v>4.1816693944353514</c:v>
                </c:pt>
                <c:pt idx="511">
                  <c:v>4.1830065359477127</c:v>
                </c:pt>
                <c:pt idx="512">
                  <c:v>4.1843393148450243</c:v>
                </c:pt>
                <c:pt idx="513">
                  <c:v>4.1856677524429973</c:v>
                </c:pt>
                <c:pt idx="514">
                  <c:v>4.1869918699186996</c:v>
                </c:pt>
                <c:pt idx="515">
                  <c:v>4.1883116883116882</c:v>
                </c:pt>
                <c:pt idx="516">
                  <c:v>4.1896272285251221</c:v>
                </c:pt>
                <c:pt idx="517">
                  <c:v>4.1909385113268609</c:v>
                </c:pt>
                <c:pt idx="518">
                  <c:v>4.1922455573505655</c:v>
                </c:pt>
                <c:pt idx="519">
                  <c:v>4.193548387096774</c:v>
                </c:pt>
                <c:pt idx="520">
                  <c:v>4.1948470209339774</c:v>
                </c:pt>
                <c:pt idx="521">
                  <c:v>4.1961414790996789</c:v>
                </c:pt>
                <c:pt idx="522">
                  <c:v>4.1974317817014448</c:v>
                </c:pt>
                <c:pt idx="523">
                  <c:v>4.1987179487179489</c:v>
                </c:pt>
                <c:pt idx="524">
                  <c:v>4.2</c:v>
                </c:pt>
                <c:pt idx="525">
                  <c:v>4.201277955271566</c:v>
                </c:pt>
                <c:pt idx="526">
                  <c:v>4.2025518341307819</c:v>
                </c:pt>
                <c:pt idx="527">
                  <c:v>4.2038216560509554</c:v>
                </c:pt>
                <c:pt idx="528">
                  <c:v>4.2050874403815577</c:v>
                </c:pt>
                <c:pt idx="529">
                  <c:v>4.2063492063492065</c:v>
                </c:pt>
                <c:pt idx="530">
                  <c:v>4.2076069730586365</c:v>
                </c:pt>
                <c:pt idx="531">
                  <c:v>4.2088607594936711</c:v>
                </c:pt>
                <c:pt idx="532">
                  <c:v>4.2101105845181674</c:v>
                </c:pt>
                <c:pt idx="533">
                  <c:v>4.2113564668769712</c:v>
                </c:pt>
                <c:pt idx="534">
                  <c:v>4.21259842519685</c:v>
                </c:pt>
                <c:pt idx="535">
                  <c:v>4.2138364779874218</c:v>
                </c:pt>
                <c:pt idx="536">
                  <c:v>4.215070643642072</c:v>
                </c:pt>
                <c:pt idx="537">
                  <c:v>4.2163009404388712</c:v>
                </c:pt>
                <c:pt idx="538">
                  <c:v>4.2175273865414713</c:v>
                </c:pt>
                <c:pt idx="539">
                  <c:v>4.21875</c:v>
                </c:pt>
                <c:pt idx="540">
                  <c:v>4.2199687987519505</c:v>
                </c:pt>
                <c:pt idx="541">
                  <c:v>4.2211838006230531</c:v>
                </c:pt>
                <c:pt idx="542">
                  <c:v>4.2223950233281489</c:v>
                </c:pt>
                <c:pt idx="543">
                  <c:v>4.2236024844720497</c:v>
                </c:pt>
                <c:pt idx="544">
                  <c:v>4.2248062015503871</c:v>
                </c:pt>
                <c:pt idx="545">
                  <c:v>4.2260061919504643</c:v>
                </c:pt>
                <c:pt idx="546">
                  <c:v>4.2272024729520865</c:v>
                </c:pt>
                <c:pt idx="547">
                  <c:v>4.2283950617283947</c:v>
                </c:pt>
                <c:pt idx="548">
                  <c:v>4.2295839753466877</c:v>
                </c:pt>
                <c:pt idx="549">
                  <c:v>4.2307692307692308</c:v>
                </c:pt>
                <c:pt idx="550">
                  <c:v>4.2319508448540706</c:v>
                </c:pt>
                <c:pt idx="551">
                  <c:v>4.2331288343558278</c:v>
                </c:pt>
                <c:pt idx="552">
                  <c:v>4.2343032159264933</c:v>
                </c:pt>
                <c:pt idx="553">
                  <c:v>4.2354740061162079</c:v>
                </c:pt>
                <c:pt idx="554">
                  <c:v>4.2366412213740459</c:v>
                </c:pt>
                <c:pt idx="555">
                  <c:v>4.23780487804878</c:v>
                </c:pt>
                <c:pt idx="556">
                  <c:v>4.2389649923896497</c:v>
                </c:pt>
                <c:pt idx="557">
                  <c:v>4.2401215805471129</c:v>
                </c:pt>
                <c:pt idx="558">
                  <c:v>4.2412746585735963</c:v>
                </c:pt>
                <c:pt idx="559">
                  <c:v>4.2424242424242422</c:v>
                </c:pt>
                <c:pt idx="560">
                  <c:v>4.2435703479576397</c:v>
                </c:pt>
                <c:pt idx="561">
                  <c:v>4.2447129909365557</c:v>
                </c:pt>
                <c:pt idx="562">
                  <c:v>4.2458521870286576</c:v>
                </c:pt>
                <c:pt idx="563">
                  <c:v>4.2469879518072293</c:v>
                </c:pt>
                <c:pt idx="564">
                  <c:v>4.2481203007518795</c:v>
                </c:pt>
                <c:pt idx="565">
                  <c:v>4.2492492492492495</c:v>
                </c:pt>
                <c:pt idx="566">
                  <c:v>4.2503748125937033</c:v>
                </c:pt>
                <c:pt idx="567">
                  <c:v>4.2514970059880239</c:v>
                </c:pt>
                <c:pt idx="568">
                  <c:v>4.2526158445440956</c:v>
                </c:pt>
                <c:pt idx="569">
                  <c:v>4.2537313432835822</c:v>
                </c:pt>
                <c:pt idx="570">
                  <c:v>4.2548435171385988</c:v>
                </c:pt>
                <c:pt idx="571">
                  <c:v>4.2559523809523805</c:v>
                </c:pt>
                <c:pt idx="572">
                  <c:v>4.2570579494799405</c:v>
                </c:pt>
                <c:pt idx="573">
                  <c:v>4.258160237388724</c:v>
                </c:pt>
                <c:pt idx="574">
                  <c:v>4.2592592592592595</c:v>
                </c:pt>
                <c:pt idx="575">
                  <c:v>4.2603550295857993</c:v>
                </c:pt>
                <c:pt idx="576">
                  <c:v>4.261447562776957</c:v>
                </c:pt>
                <c:pt idx="577">
                  <c:v>4.2625368731563427</c:v>
                </c:pt>
                <c:pt idx="578">
                  <c:v>4.2636229749631811</c:v>
                </c:pt>
                <c:pt idx="579">
                  <c:v>4.2647058823529411</c:v>
                </c:pt>
                <c:pt idx="580">
                  <c:v>4.2657856093979438</c:v>
                </c:pt>
                <c:pt idx="581">
                  <c:v>4.2668621700879763</c:v>
                </c:pt>
                <c:pt idx="582">
                  <c:v>4.267935578330893</c:v>
                </c:pt>
                <c:pt idx="583">
                  <c:v>4.269005847953216</c:v>
                </c:pt>
                <c:pt idx="584">
                  <c:v>4.2700729927007295</c:v>
                </c:pt>
                <c:pt idx="585">
                  <c:v>4.2711370262390673</c:v>
                </c:pt>
                <c:pt idx="586">
                  <c:v>4.2721979621542943</c:v>
                </c:pt>
                <c:pt idx="587">
                  <c:v>4.2732558139534884</c:v>
                </c:pt>
                <c:pt idx="588">
                  <c:v>4.2743105950653124</c:v>
                </c:pt>
                <c:pt idx="589">
                  <c:v>4.27536231884058</c:v>
                </c:pt>
                <c:pt idx="590">
                  <c:v>4.276410998552822</c:v>
                </c:pt>
                <c:pt idx="591">
                  <c:v>4.2774566473988438</c:v>
                </c:pt>
                <c:pt idx="592">
                  <c:v>4.2784992784992788</c:v>
                </c:pt>
                <c:pt idx="593">
                  <c:v>4.2795389048991357</c:v>
                </c:pt>
                <c:pt idx="594">
                  <c:v>4.2805755395683454</c:v>
                </c:pt>
                <c:pt idx="595">
                  <c:v>4.2816091954022992</c:v>
                </c:pt>
                <c:pt idx="596">
                  <c:v>4.2826398852223821</c:v>
                </c:pt>
                <c:pt idx="597">
                  <c:v>4.2836676217765044</c:v>
                </c:pt>
                <c:pt idx="598">
                  <c:v>4.2846924177396275</c:v>
                </c:pt>
                <c:pt idx="599">
                  <c:v>4.2857142857142856</c:v>
                </c:pt>
                <c:pt idx="600">
                  <c:v>4.2867332382310988</c:v>
                </c:pt>
                <c:pt idx="601">
                  <c:v>4.2877492877492882</c:v>
                </c:pt>
                <c:pt idx="602">
                  <c:v>4.2887624466571834</c:v>
                </c:pt>
                <c:pt idx="603">
                  <c:v>4.2897727272727266</c:v>
                </c:pt>
                <c:pt idx="604">
                  <c:v>4.2907801418439719</c:v>
                </c:pt>
                <c:pt idx="605">
                  <c:v>4.2917847025495757</c:v>
                </c:pt>
                <c:pt idx="606">
                  <c:v>4.2927864214992928</c:v>
                </c:pt>
                <c:pt idx="607">
                  <c:v>4.2937853107344628</c:v>
                </c:pt>
                <c:pt idx="608">
                  <c:v>4.294781382228491</c:v>
                </c:pt>
                <c:pt idx="609">
                  <c:v>4.295774647887324</c:v>
                </c:pt>
                <c:pt idx="610">
                  <c:v>4.2967651195499297</c:v>
                </c:pt>
                <c:pt idx="611">
                  <c:v>4.297752808988764</c:v>
                </c:pt>
                <c:pt idx="612">
                  <c:v>4.2987377279102388</c:v>
                </c:pt>
                <c:pt idx="613">
                  <c:v>4.2997198879551828</c:v>
                </c:pt>
                <c:pt idx="614">
                  <c:v>4.3006993006993008</c:v>
                </c:pt>
                <c:pt idx="615">
                  <c:v>4.3016759776536313</c:v>
                </c:pt>
                <c:pt idx="616">
                  <c:v>4.3026499302649928</c:v>
                </c:pt>
                <c:pt idx="617">
                  <c:v>4.3036211699164344</c:v>
                </c:pt>
                <c:pt idx="618">
                  <c:v>4.3045897079276774</c:v>
                </c:pt>
                <c:pt idx="619">
                  <c:v>4.3055555555555554</c:v>
                </c:pt>
                <c:pt idx="620">
                  <c:v>4.3065187239944516</c:v>
                </c:pt>
                <c:pt idx="621">
                  <c:v>4.3074792243767313</c:v>
                </c:pt>
                <c:pt idx="622">
                  <c:v>4.308437067773168</c:v>
                </c:pt>
                <c:pt idx="623">
                  <c:v>4.3093922651933703</c:v>
                </c:pt>
                <c:pt idx="624">
                  <c:v>4.3103448275862064</c:v>
                </c:pt>
                <c:pt idx="625">
                  <c:v>4.3112947658402208</c:v>
                </c:pt>
                <c:pt idx="626">
                  <c:v>4.3122420907840446</c:v>
                </c:pt>
                <c:pt idx="627">
                  <c:v>4.3131868131868139</c:v>
                </c:pt>
                <c:pt idx="628">
                  <c:v>4.3141289437585737</c:v>
                </c:pt>
                <c:pt idx="629">
                  <c:v>4.3150684931506849</c:v>
                </c:pt>
                <c:pt idx="630">
                  <c:v>4.316005471956224</c:v>
                </c:pt>
                <c:pt idx="631">
                  <c:v>4.3169398907103824</c:v>
                </c:pt>
                <c:pt idx="632">
                  <c:v>4.3178717598908598</c:v>
                </c:pt>
                <c:pt idx="633">
                  <c:v>4.3188010899182565</c:v>
                </c:pt>
                <c:pt idx="634">
                  <c:v>4.3197278911564627</c:v>
                </c:pt>
                <c:pt idx="635">
                  <c:v>4.320652173913043</c:v>
                </c:pt>
                <c:pt idx="636">
                  <c:v>4.3215739484396201</c:v>
                </c:pt>
                <c:pt idx="637">
                  <c:v>4.3224932249322494</c:v>
                </c:pt>
                <c:pt idx="638">
                  <c:v>4.3234100135317997</c:v>
                </c:pt>
                <c:pt idx="639">
                  <c:v>4.3243243243243246</c:v>
                </c:pt>
                <c:pt idx="640">
                  <c:v>4.3252361673414299</c:v>
                </c:pt>
                <c:pt idx="641">
                  <c:v>4.3261455525606465</c:v>
                </c:pt>
                <c:pt idx="642">
                  <c:v>4.3270524899057872</c:v>
                </c:pt>
                <c:pt idx="643">
                  <c:v>4.327956989247312</c:v>
                </c:pt>
                <c:pt idx="644">
                  <c:v>4.3288590604026842</c:v>
                </c:pt>
                <c:pt idx="645">
                  <c:v>4.3297587131367292</c:v>
                </c:pt>
                <c:pt idx="646">
                  <c:v>4.3306559571619809</c:v>
                </c:pt>
                <c:pt idx="647">
                  <c:v>4.3315508021390379</c:v>
                </c:pt>
                <c:pt idx="648">
                  <c:v>4.3324432576769025</c:v>
                </c:pt>
                <c:pt idx="649">
                  <c:v>4.3333333333333339</c:v>
                </c:pt>
                <c:pt idx="650">
                  <c:v>4.3342210386151798</c:v>
                </c:pt>
                <c:pt idx="651">
                  <c:v>4.3351063829787231</c:v>
                </c:pt>
                <c:pt idx="652">
                  <c:v>4.335989375830013</c:v>
                </c:pt>
                <c:pt idx="653">
                  <c:v>4.3368700265251992</c:v>
                </c:pt>
                <c:pt idx="654">
                  <c:v>4.3377483443708611</c:v>
                </c:pt>
                <c:pt idx="655">
                  <c:v>4.3386243386243386</c:v>
                </c:pt>
                <c:pt idx="656">
                  <c:v>4.3394980184940559</c:v>
                </c:pt>
                <c:pt idx="657">
                  <c:v>4.3403693931398415</c:v>
                </c:pt>
                <c:pt idx="658">
                  <c:v>4.3412384716732539</c:v>
                </c:pt>
                <c:pt idx="659">
                  <c:v>4.3421052631578947</c:v>
                </c:pt>
                <c:pt idx="660">
                  <c:v>4.3429697766097242</c:v>
                </c:pt>
                <c:pt idx="661">
                  <c:v>4.3438320209973753</c:v>
                </c:pt>
                <c:pt idx="662">
                  <c:v>4.3446920052424636</c:v>
                </c:pt>
                <c:pt idx="663">
                  <c:v>4.3455497382198951</c:v>
                </c:pt>
                <c:pt idx="664">
                  <c:v>4.3464052287581705</c:v>
                </c:pt>
                <c:pt idx="665">
                  <c:v>4.3472584856396868</c:v>
                </c:pt>
                <c:pt idx="666">
                  <c:v>4.3481095176010429</c:v>
                </c:pt>
                <c:pt idx="667">
                  <c:v>4.348958333333333</c:v>
                </c:pt>
                <c:pt idx="668">
                  <c:v>4.3498049414824447</c:v>
                </c:pt>
                <c:pt idx="669">
                  <c:v>4.3506493506493502</c:v>
                </c:pt>
                <c:pt idx="670">
                  <c:v>4.3514915693904026</c:v>
                </c:pt>
                <c:pt idx="671">
                  <c:v>4.3523316062176161</c:v>
                </c:pt>
                <c:pt idx="672">
                  <c:v>4.3531694695989653</c:v>
                </c:pt>
                <c:pt idx="673">
                  <c:v>4.3540051679586558</c:v>
                </c:pt>
                <c:pt idx="674">
                  <c:v>4.354838709677419</c:v>
                </c:pt>
                <c:pt idx="675">
                  <c:v>4.355670103092784</c:v>
                </c:pt>
                <c:pt idx="676">
                  <c:v>4.3564993564993566</c:v>
                </c:pt>
                <c:pt idx="677">
                  <c:v>4.3573264781491003</c:v>
                </c:pt>
                <c:pt idx="678">
                  <c:v>4.3581514762516047</c:v>
                </c:pt>
                <c:pt idx="679">
                  <c:v>4.3589743589743595</c:v>
                </c:pt>
                <c:pt idx="680">
                  <c:v>4.3597951344430221</c:v>
                </c:pt>
                <c:pt idx="681">
                  <c:v>4.3606138107416879</c:v>
                </c:pt>
                <c:pt idx="682">
                  <c:v>4.3614303959131542</c:v>
                </c:pt>
                <c:pt idx="683">
                  <c:v>4.3622448979591839</c:v>
                </c:pt>
                <c:pt idx="684">
                  <c:v>4.3630573248407645</c:v>
                </c:pt>
                <c:pt idx="685">
                  <c:v>4.3638676844783717</c:v>
                </c:pt>
                <c:pt idx="686">
                  <c:v>4.3646759847522238</c:v>
                </c:pt>
                <c:pt idx="687">
                  <c:v>4.3654822335025383</c:v>
                </c:pt>
                <c:pt idx="688">
                  <c:v>4.3662864385297846</c:v>
                </c:pt>
                <c:pt idx="689">
                  <c:v>4.3670886075949369</c:v>
                </c:pt>
                <c:pt idx="690">
                  <c:v>4.3678887484197224</c:v>
                </c:pt>
                <c:pt idx="691">
                  <c:v>4.3686868686868685</c:v>
                </c:pt>
                <c:pt idx="692">
                  <c:v>4.3694829760403531</c:v>
                </c:pt>
                <c:pt idx="693">
                  <c:v>4.3702770780856426</c:v>
                </c:pt>
                <c:pt idx="694">
                  <c:v>4.3710691823899372</c:v>
                </c:pt>
                <c:pt idx="695">
                  <c:v>4.3718592964824126</c:v>
                </c:pt>
                <c:pt idx="696">
                  <c:v>4.3726474278544538</c:v>
                </c:pt>
                <c:pt idx="697">
                  <c:v>4.3734335839598995</c:v>
                </c:pt>
                <c:pt idx="698">
                  <c:v>4.3742177722152693</c:v>
                </c:pt>
                <c:pt idx="699">
                  <c:v>4.375</c:v>
                </c:pt>
                <c:pt idx="700">
                  <c:v>4.3757802746566794</c:v>
                </c:pt>
                <c:pt idx="701">
                  <c:v>4.3765586034912722</c:v>
                </c:pt>
                <c:pt idx="702">
                  <c:v>4.3773349937733492</c:v>
                </c:pt>
                <c:pt idx="703">
                  <c:v>4.378109452736318</c:v>
                </c:pt>
                <c:pt idx="704">
                  <c:v>4.3788819875776399</c:v>
                </c:pt>
                <c:pt idx="705">
                  <c:v>4.3796526054590572</c:v>
                </c:pt>
                <c:pt idx="706">
                  <c:v>4.3804213135068153</c:v>
                </c:pt>
                <c:pt idx="707">
                  <c:v>4.3811881188118811</c:v>
                </c:pt>
                <c:pt idx="708">
                  <c:v>4.3819530284301607</c:v>
                </c:pt>
                <c:pt idx="709">
                  <c:v>4.382716049382716</c:v>
                </c:pt>
                <c:pt idx="710">
                  <c:v>4.3834771886559807</c:v>
                </c:pt>
                <c:pt idx="711">
                  <c:v>4.3842364532019706</c:v>
                </c:pt>
                <c:pt idx="712">
                  <c:v>4.3849938499384997</c:v>
                </c:pt>
                <c:pt idx="713">
                  <c:v>4.3857493857493859</c:v>
                </c:pt>
                <c:pt idx="714">
                  <c:v>4.3865030674846626</c:v>
                </c:pt>
                <c:pt idx="715">
                  <c:v>4.3872549019607838</c:v>
                </c:pt>
                <c:pt idx="716">
                  <c:v>4.3880048959608322</c:v>
                </c:pt>
                <c:pt idx="717">
                  <c:v>4.3887530562347186</c:v>
                </c:pt>
                <c:pt idx="718">
                  <c:v>4.3894993894993899</c:v>
                </c:pt>
                <c:pt idx="719">
                  <c:v>4.3902439024390247</c:v>
                </c:pt>
                <c:pt idx="720">
                  <c:v>4.3909866017052375</c:v>
                </c:pt>
                <c:pt idx="721">
                  <c:v>4.3917274939172755</c:v>
                </c:pt>
                <c:pt idx="722">
                  <c:v>4.3924665856622109</c:v>
                </c:pt>
                <c:pt idx="723">
                  <c:v>4.3932038834951461</c:v>
                </c:pt>
                <c:pt idx="724">
                  <c:v>4.3939393939393936</c:v>
                </c:pt>
                <c:pt idx="725">
                  <c:v>4.3946731234866823</c:v>
                </c:pt>
                <c:pt idx="726">
                  <c:v>4.3954050785973395</c:v>
                </c:pt>
                <c:pt idx="727">
                  <c:v>4.3961352657004831</c:v>
                </c:pt>
                <c:pt idx="728">
                  <c:v>4.3968636911942101</c:v>
                </c:pt>
                <c:pt idx="729">
                  <c:v>4.3975903614457827</c:v>
                </c:pt>
                <c:pt idx="730">
                  <c:v>4.3983152827918168</c:v>
                </c:pt>
                <c:pt idx="731">
                  <c:v>4.3990384615384617</c:v>
                </c:pt>
                <c:pt idx="732">
                  <c:v>4.3997599039615851</c:v>
                </c:pt>
                <c:pt idx="733">
                  <c:v>4.4004796163069546</c:v>
                </c:pt>
                <c:pt idx="734">
                  <c:v>4.4011976047904193</c:v>
                </c:pt>
                <c:pt idx="735">
                  <c:v>4.401913875598086</c:v>
                </c:pt>
                <c:pt idx="736">
                  <c:v>4.4026284348864992</c:v>
                </c:pt>
                <c:pt idx="737">
                  <c:v>4.4033412887828156</c:v>
                </c:pt>
                <c:pt idx="738">
                  <c:v>4.4040524433849821</c:v>
                </c:pt>
                <c:pt idx="739">
                  <c:v>4.4047619047619051</c:v>
                </c:pt>
                <c:pt idx="740">
                  <c:v>4.4054696789536267</c:v>
                </c:pt>
                <c:pt idx="741">
                  <c:v>4.4061757719714967</c:v>
                </c:pt>
                <c:pt idx="742">
                  <c:v>4.4068801897983398</c:v>
                </c:pt>
                <c:pt idx="743">
                  <c:v>4.4075829383886251</c:v>
                </c:pt>
                <c:pt idx="744">
                  <c:v>4.4082840236686387</c:v>
                </c:pt>
                <c:pt idx="745">
                  <c:v>4.4089834515366437</c:v>
                </c:pt>
                <c:pt idx="746">
                  <c:v>4.4096812278630457</c:v>
                </c:pt>
                <c:pt idx="747">
                  <c:v>4.4103773584905657</c:v>
                </c:pt>
                <c:pt idx="748">
                  <c:v>4.4110718492343937</c:v>
                </c:pt>
                <c:pt idx="749">
                  <c:v>4.4117647058823533</c:v>
                </c:pt>
                <c:pt idx="750">
                  <c:v>4.4124559341950649</c:v>
                </c:pt>
                <c:pt idx="751">
                  <c:v>4.413145539906103</c:v>
                </c:pt>
                <c:pt idx="752">
                  <c:v>4.4138335287221571</c:v>
                </c:pt>
                <c:pt idx="753">
                  <c:v>4.4145199063231848</c:v>
                </c:pt>
                <c:pt idx="754">
                  <c:v>4.4152046783625734</c:v>
                </c:pt>
                <c:pt idx="755">
                  <c:v>4.41588785046729</c:v>
                </c:pt>
                <c:pt idx="756">
                  <c:v>4.4165694282380397</c:v>
                </c:pt>
                <c:pt idx="757">
                  <c:v>4.4172494172494172</c:v>
                </c:pt>
                <c:pt idx="758">
                  <c:v>4.417927823050058</c:v>
                </c:pt>
                <c:pt idx="759">
                  <c:v>4.4186046511627906</c:v>
                </c:pt>
                <c:pt idx="760">
                  <c:v>4.4192799070847846</c:v>
                </c:pt>
                <c:pt idx="761">
                  <c:v>4.4199535962877032</c:v>
                </c:pt>
                <c:pt idx="762">
                  <c:v>4.4206257242178451</c:v>
                </c:pt>
                <c:pt idx="763">
                  <c:v>4.4212962962962967</c:v>
                </c:pt>
                <c:pt idx="764">
                  <c:v>4.4219653179190752</c:v>
                </c:pt>
                <c:pt idx="765">
                  <c:v>4.4226327944572743</c:v>
                </c:pt>
                <c:pt idx="766">
                  <c:v>4.4232987312572085</c:v>
                </c:pt>
                <c:pt idx="767">
                  <c:v>4.4239631336405534</c:v>
                </c:pt>
                <c:pt idx="768">
                  <c:v>4.4246260069044876</c:v>
                </c:pt>
                <c:pt idx="769">
                  <c:v>4.4252873563218396</c:v>
                </c:pt>
                <c:pt idx="770">
                  <c:v>4.425947187141217</c:v>
                </c:pt>
                <c:pt idx="771">
                  <c:v>4.4266055045871564</c:v>
                </c:pt>
                <c:pt idx="772">
                  <c:v>4.4272623138602523</c:v>
                </c:pt>
                <c:pt idx="773">
                  <c:v>4.4279176201372996</c:v>
                </c:pt>
                <c:pt idx="774">
                  <c:v>4.4285714285714288</c:v>
                </c:pt>
                <c:pt idx="775">
                  <c:v>4.4292237442922371</c:v>
                </c:pt>
                <c:pt idx="776">
                  <c:v>4.4298745724059287</c:v>
                </c:pt>
                <c:pt idx="777">
                  <c:v>4.4305239179954441</c:v>
                </c:pt>
                <c:pt idx="778">
                  <c:v>4.4311717861205917</c:v>
                </c:pt>
                <c:pt idx="779">
                  <c:v>4.4318181818181817</c:v>
                </c:pt>
                <c:pt idx="780">
                  <c:v>4.432463110102157</c:v>
                </c:pt>
                <c:pt idx="781">
                  <c:v>4.4331065759637189</c:v>
                </c:pt>
                <c:pt idx="782">
                  <c:v>4.433748584371461</c:v>
                </c:pt>
                <c:pt idx="783">
                  <c:v>4.4343891402714934</c:v>
                </c:pt>
                <c:pt idx="784">
                  <c:v>4.4350282485875709</c:v>
                </c:pt>
                <c:pt idx="785">
                  <c:v>4.4356659142212189</c:v>
                </c:pt>
                <c:pt idx="786">
                  <c:v>4.4363021420518596</c:v>
                </c:pt>
                <c:pt idx="787">
                  <c:v>4.4369369369369371</c:v>
                </c:pt>
                <c:pt idx="788">
                  <c:v>4.437570303712036</c:v>
                </c:pt>
                <c:pt idx="789">
                  <c:v>4.4382022471910112</c:v>
                </c:pt>
                <c:pt idx="790">
                  <c:v>4.4388327721661049</c:v>
                </c:pt>
                <c:pt idx="791">
                  <c:v>4.4394618834080717</c:v>
                </c:pt>
                <c:pt idx="792">
                  <c:v>4.4400895856662936</c:v>
                </c:pt>
                <c:pt idx="793">
                  <c:v>4.4407158836689034</c:v>
                </c:pt>
                <c:pt idx="794">
                  <c:v>4.4413407821229054</c:v>
                </c:pt>
                <c:pt idx="795">
                  <c:v>4.4419642857142856</c:v>
                </c:pt>
                <c:pt idx="796">
                  <c:v>4.442586399108138</c:v>
                </c:pt>
                <c:pt idx="797">
                  <c:v>4.4432071269487752</c:v>
                </c:pt>
                <c:pt idx="798">
                  <c:v>4.4438264738598443</c:v>
                </c:pt>
                <c:pt idx="799">
                  <c:v>4.4444444444444446</c:v>
                </c:pt>
                <c:pt idx="800">
                  <c:v>4.4450610432852393</c:v>
                </c:pt>
                <c:pt idx="801">
                  <c:v>4.4456762749445673</c:v>
                </c:pt>
                <c:pt idx="802">
                  <c:v>4.4462901439645623</c:v>
                </c:pt>
                <c:pt idx="803">
                  <c:v>4.446902654867257</c:v>
                </c:pt>
                <c:pt idx="804">
                  <c:v>4.4475138121546962</c:v>
                </c:pt>
                <c:pt idx="805">
                  <c:v>4.4481236203090511</c:v>
                </c:pt>
                <c:pt idx="806">
                  <c:v>4.4487320837927227</c:v>
                </c:pt>
                <c:pt idx="807">
                  <c:v>4.4493392070484585</c:v>
                </c:pt>
                <c:pt idx="808">
                  <c:v>4.4499449944994502</c:v>
                </c:pt>
                <c:pt idx="809">
                  <c:v>4.4505494505494507</c:v>
                </c:pt>
                <c:pt idx="810">
                  <c:v>4.4511525795828764</c:v>
                </c:pt>
                <c:pt idx="811">
                  <c:v>4.4517543859649127</c:v>
                </c:pt>
                <c:pt idx="812">
                  <c:v>4.452354874041621</c:v>
                </c:pt>
                <c:pt idx="813">
                  <c:v>4.452954048140044</c:v>
                </c:pt>
                <c:pt idx="814">
                  <c:v>4.4535519125683063</c:v>
                </c:pt>
                <c:pt idx="815">
                  <c:v>4.4541484716157207</c:v>
                </c:pt>
                <c:pt idx="816">
                  <c:v>4.4547437295528898</c:v>
                </c:pt>
                <c:pt idx="817">
                  <c:v>4.4553376906318078</c:v>
                </c:pt>
                <c:pt idx="818">
                  <c:v>4.4559303590859631</c:v>
                </c:pt>
                <c:pt idx="819">
                  <c:v>4.4565217391304346</c:v>
                </c:pt>
                <c:pt idx="820">
                  <c:v>4.4571118349619976</c:v>
                </c:pt>
                <c:pt idx="821">
                  <c:v>4.457700650759219</c:v>
                </c:pt>
                <c:pt idx="822">
                  <c:v>4.4582881906825564</c:v>
                </c:pt>
                <c:pt idx="823">
                  <c:v>4.4588744588744591</c:v>
                </c:pt>
                <c:pt idx="824">
                  <c:v>4.4594594594594597</c:v>
                </c:pt>
                <c:pt idx="825">
                  <c:v>4.4600431965442766</c:v>
                </c:pt>
                <c:pt idx="826">
                  <c:v>4.4606256742179076</c:v>
                </c:pt>
                <c:pt idx="827">
                  <c:v>4.4612068965517242</c:v>
                </c:pt>
                <c:pt idx="828">
                  <c:v>4.4617868675995691</c:v>
                </c:pt>
                <c:pt idx="829">
                  <c:v>4.4623655913978491</c:v>
                </c:pt>
                <c:pt idx="830">
                  <c:v>4.4629430719656282</c:v>
                </c:pt>
                <c:pt idx="831">
                  <c:v>4.4635193133047215</c:v>
                </c:pt>
                <c:pt idx="832">
                  <c:v>4.464094319399786</c:v>
                </c:pt>
                <c:pt idx="833">
                  <c:v>4.4646680942184149</c:v>
                </c:pt>
                <c:pt idx="834">
                  <c:v>4.4652406417112296</c:v>
                </c:pt>
                <c:pt idx="835">
                  <c:v>4.4658119658119659</c:v>
                </c:pt>
                <c:pt idx="836">
                  <c:v>4.4663820704375663</c:v>
                </c:pt>
                <c:pt idx="837">
                  <c:v>4.4669509594882726</c:v>
                </c:pt>
                <c:pt idx="838">
                  <c:v>4.4675186368477107</c:v>
                </c:pt>
                <c:pt idx="839">
                  <c:v>4.4680851063829783</c:v>
                </c:pt>
                <c:pt idx="840">
                  <c:v>4.4686503719447392</c:v>
                </c:pt>
                <c:pt idx="841">
                  <c:v>4.4692144373673042</c:v>
                </c:pt>
                <c:pt idx="842">
                  <c:v>4.4697773064687167</c:v>
                </c:pt>
                <c:pt idx="843">
                  <c:v>4.4703389830508469</c:v>
                </c:pt>
                <c:pt idx="844">
                  <c:v>4.4708994708994707</c:v>
                </c:pt>
                <c:pt idx="845">
                  <c:v>4.471458773784355</c:v>
                </c:pt>
                <c:pt idx="846">
                  <c:v>4.4720168954593458</c:v>
                </c:pt>
                <c:pt idx="847">
                  <c:v>4.4725738396624468</c:v>
                </c:pt>
                <c:pt idx="848">
                  <c:v>4.4731296101159117</c:v>
                </c:pt>
                <c:pt idx="849">
                  <c:v>4.4736842105263159</c:v>
                </c:pt>
                <c:pt idx="850">
                  <c:v>4.4742376445846475</c:v>
                </c:pt>
                <c:pt idx="851">
                  <c:v>4.4747899159663866</c:v>
                </c:pt>
                <c:pt idx="852">
                  <c:v>4.4753410283315844</c:v>
                </c:pt>
                <c:pt idx="853">
                  <c:v>4.4758909853249476</c:v>
                </c:pt>
                <c:pt idx="854">
                  <c:v>4.4764397905759159</c:v>
                </c:pt>
                <c:pt idx="855">
                  <c:v>4.476987447698745</c:v>
                </c:pt>
                <c:pt idx="856">
                  <c:v>4.4775339602925808</c:v>
                </c:pt>
                <c:pt idx="857">
                  <c:v>4.4780793319415446</c:v>
                </c:pt>
                <c:pt idx="858">
                  <c:v>4.4786235662148073</c:v>
                </c:pt>
                <c:pt idx="859">
                  <c:v>4.479166666666667</c:v>
                </c:pt>
                <c:pt idx="860">
                  <c:v>4.4797086368366283</c:v>
                </c:pt>
                <c:pt idx="861">
                  <c:v>4.4802494802494799</c:v>
                </c:pt>
                <c:pt idx="862">
                  <c:v>4.4807892004153684</c:v>
                </c:pt>
                <c:pt idx="863">
                  <c:v>4.4813278008298756</c:v>
                </c:pt>
                <c:pt idx="864">
                  <c:v>4.4818652849740932</c:v>
                </c:pt>
                <c:pt idx="865">
                  <c:v>4.4824016563146998</c:v>
                </c:pt>
                <c:pt idx="866">
                  <c:v>4.4829369183040333</c:v>
                </c:pt>
                <c:pt idx="867">
                  <c:v>4.4834710743801658</c:v>
                </c:pt>
                <c:pt idx="868">
                  <c:v>4.4840041279669762</c:v>
                </c:pt>
                <c:pt idx="869">
                  <c:v>4.4845360824742269</c:v>
                </c:pt>
                <c:pt idx="870">
                  <c:v>4.4850669412976316</c:v>
                </c:pt>
                <c:pt idx="871">
                  <c:v>4.4855967078189298</c:v>
                </c:pt>
                <c:pt idx="872">
                  <c:v>4.4861253854059608</c:v>
                </c:pt>
                <c:pt idx="873">
                  <c:v>4.4866529774127315</c:v>
                </c:pt>
                <c:pt idx="874">
                  <c:v>4.4871794871794872</c:v>
                </c:pt>
                <c:pt idx="875">
                  <c:v>4.4877049180327875</c:v>
                </c:pt>
                <c:pt idx="876">
                  <c:v>4.488229273285568</c:v>
                </c:pt>
                <c:pt idx="877">
                  <c:v>4.4887525562372188</c:v>
                </c:pt>
                <c:pt idx="878">
                  <c:v>4.4892747701736466</c:v>
                </c:pt>
                <c:pt idx="879">
                  <c:v>4.4897959183673466</c:v>
                </c:pt>
                <c:pt idx="880">
                  <c:v>4.4903160040774717</c:v>
                </c:pt>
                <c:pt idx="881">
                  <c:v>4.4908350305498983</c:v>
                </c:pt>
                <c:pt idx="882">
                  <c:v>4.491353001017294</c:v>
                </c:pt>
                <c:pt idx="883">
                  <c:v>4.4918699186991864</c:v>
                </c:pt>
                <c:pt idx="884">
                  <c:v>4.4923857868020303</c:v>
                </c:pt>
                <c:pt idx="885">
                  <c:v>4.4929006085192693</c:v>
                </c:pt>
                <c:pt idx="886">
                  <c:v>4.4934143870314083</c:v>
                </c:pt>
                <c:pt idx="887">
                  <c:v>4.4939271255060733</c:v>
                </c:pt>
                <c:pt idx="888">
                  <c:v>4.4944388270980786</c:v>
                </c:pt>
                <c:pt idx="889">
                  <c:v>4.4949494949494948</c:v>
                </c:pt>
                <c:pt idx="890">
                  <c:v>4.4954591321897075</c:v>
                </c:pt>
                <c:pt idx="891">
                  <c:v>4.495967741935484</c:v>
                </c:pt>
                <c:pt idx="892">
                  <c:v>4.4964753272910372</c:v>
                </c:pt>
                <c:pt idx="893">
                  <c:v>4.4969818913480886</c:v>
                </c:pt>
                <c:pt idx="894">
                  <c:v>4.4974874371859297</c:v>
                </c:pt>
                <c:pt idx="895">
                  <c:v>4.4979919678714859</c:v>
                </c:pt>
                <c:pt idx="896">
                  <c:v>4.4984954864593778</c:v>
                </c:pt>
                <c:pt idx="897">
                  <c:v>4.4989979959919841</c:v>
                </c:pt>
                <c:pt idx="898">
                  <c:v>4.4994994994994997</c:v>
                </c:pt>
                <c:pt idx="899">
                  <c:v>4.5</c:v>
                </c:pt>
                <c:pt idx="900">
                  <c:v>4.500499500499501</c:v>
                </c:pt>
                <c:pt idx="901">
                  <c:v>4.5009980039920165</c:v>
                </c:pt>
                <c:pt idx="902">
                  <c:v>4.5014955134596217</c:v>
                </c:pt>
                <c:pt idx="903">
                  <c:v>4.5019920318725095</c:v>
                </c:pt>
                <c:pt idx="904">
                  <c:v>4.5024875621890548</c:v>
                </c:pt>
                <c:pt idx="905">
                  <c:v>4.5029821073558649</c:v>
                </c:pt>
                <c:pt idx="906">
                  <c:v>4.5034756703078447</c:v>
                </c:pt>
                <c:pt idx="907">
                  <c:v>4.503968253968254</c:v>
                </c:pt>
                <c:pt idx="908">
                  <c:v>4.504459861248761</c:v>
                </c:pt>
                <c:pt idx="909">
                  <c:v>4.5049504950495054</c:v>
                </c:pt>
                <c:pt idx="910">
                  <c:v>4.505440158259149</c:v>
                </c:pt>
                <c:pt idx="911">
                  <c:v>4.5059288537549405</c:v>
                </c:pt>
                <c:pt idx="912">
                  <c:v>4.5064165844027642</c:v>
                </c:pt>
                <c:pt idx="913">
                  <c:v>4.5069033530571998</c:v>
                </c:pt>
                <c:pt idx="914">
                  <c:v>4.5073891625615765</c:v>
                </c:pt>
                <c:pt idx="915">
                  <c:v>4.5078740157480315</c:v>
                </c:pt>
                <c:pt idx="916">
                  <c:v>4.5083579154375615</c:v>
                </c:pt>
                <c:pt idx="917">
                  <c:v>4.5088408644400788</c:v>
                </c:pt>
                <c:pt idx="918">
                  <c:v>4.5093228655544655</c:v>
                </c:pt>
                <c:pt idx="919">
                  <c:v>4.5098039215686274</c:v>
                </c:pt>
                <c:pt idx="920">
                  <c:v>4.5102840352595495</c:v>
                </c:pt>
                <c:pt idx="921">
                  <c:v>4.5107632093933461</c:v>
                </c:pt>
                <c:pt idx="922">
                  <c:v>4.5112414467253172</c:v>
                </c:pt>
                <c:pt idx="923">
                  <c:v>4.51171875</c:v>
                </c:pt>
                <c:pt idx="924">
                  <c:v>4.51219512195122</c:v>
                </c:pt>
                <c:pt idx="925">
                  <c:v>4.5126705653021446</c:v>
                </c:pt>
                <c:pt idx="926">
                  <c:v>4.5131450827653357</c:v>
                </c:pt>
                <c:pt idx="927">
                  <c:v>4.5136186770428015</c:v>
                </c:pt>
                <c:pt idx="928">
                  <c:v>4.5140913508260452</c:v>
                </c:pt>
                <c:pt idx="929">
                  <c:v>4.5145631067961167</c:v>
                </c:pt>
                <c:pt idx="930">
                  <c:v>4.5150339476236665</c:v>
                </c:pt>
                <c:pt idx="931">
                  <c:v>4.5155038759689923</c:v>
                </c:pt>
                <c:pt idx="932">
                  <c:v>4.5159728944820907</c:v>
                </c:pt>
                <c:pt idx="933">
                  <c:v>4.516441005802708</c:v>
                </c:pt>
                <c:pt idx="934">
                  <c:v>4.5169082125603861</c:v>
                </c:pt>
                <c:pt idx="935">
                  <c:v>4.5173745173745168</c:v>
                </c:pt>
                <c:pt idx="936">
                  <c:v>4.5178399228543871</c:v>
                </c:pt>
                <c:pt idx="937">
                  <c:v>4.5183044315992298</c:v>
                </c:pt>
                <c:pt idx="938">
                  <c:v>4.518768046198268</c:v>
                </c:pt>
                <c:pt idx="939">
                  <c:v>4.5192307692307692</c:v>
                </c:pt>
                <c:pt idx="940">
                  <c:v>4.5196926032660905</c:v>
                </c:pt>
                <c:pt idx="941">
                  <c:v>4.5201535508637232</c:v>
                </c:pt>
                <c:pt idx="942">
                  <c:v>4.520613614573346</c:v>
                </c:pt>
                <c:pt idx="943">
                  <c:v>4.5210727969348659</c:v>
                </c:pt>
                <c:pt idx="944">
                  <c:v>4.5215311004784686</c:v>
                </c:pt>
                <c:pt idx="945">
                  <c:v>4.5219885277246652</c:v>
                </c:pt>
                <c:pt idx="946">
                  <c:v>4.5224450811843369</c:v>
                </c:pt>
                <c:pt idx="947">
                  <c:v>4.5229007633587788</c:v>
                </c:pt>
                <c:pt idx="948">
                  <c:v>4.5233555767397524</c:v>
                </c:pt>
                <c:pt idx="949">
                  <c:v>4.5238095238095237</c:v>
                </c:pt>
                <c:pt idx="950">
                  <c:v>4.5242626070409138</c:v>
                </c:pt>
                <c:pt idx="951">
                  <c:v>4.5247148288973378</c:v>
                </c:pt>
                <c:pt idx="952">
                  <c:v>4.5251661918328585</c:v>
                </c:pt>
                <c:pt idx="953">
                  <c:v>4.5256166982922199</c:v>
                </c:pt>
                <c:pt idx="954">
                  <c:v>4.5260663507109005</c:v>
                </c:pt>
                <c:pt idx="955">
                  <c:v>4.5265151515151514</c:v>
                </c:pt>
                <c:pt idx="956">
                  <c:v>4.5269631031220436</c:v>
                </c:pt>
                <c:pt idx="957">
                  <c:v>4.5274102079395089</c:v>
                </c:pt>
                <c:pt idx="958">
                  <c:v>4.5278564683663838</c:v>
                </c:pt>
                <c:pt idx="959">
                  <c:v>4.5283018867924527</c:v>
                </c:pt>
                <c:pt idx="960">
                  <c:v>4.5287464655984921</c:v>
                </c:pt>
                <c:pt idx="961">
                  <c:v>4.5291902071563088</c:v>
                </c:pt>
                <c:pt idx="962">
                  <c:v>4.5296331138287869</c:v>
                </c:pt>
                <c:pt idx="963">
                  <c:v>4.530075187969925</c:v>
                </c:pt>
                <c:pt idx="964">
                  <c:v>4.5305164319248821</c:v>
                </c:pt>
                <c:pt idx="965">
                  <c:v>4.5309568480300193</c:v>
                </c:pt>
                <c:pt idx="966">
                  <c:v>4.5313964386129335</c:v>
                </c:pt>
                <c:pt idx="967">
                  <c:v>4.5318352059925093</c:v>
                </c:pt>
                <c:pt idx="968">
                  <c:v>4.5322731524789521</c:v>
                </c:pt>
                <c:pt idx="969">
                  <c:v>4.5327102803738315</c:v>
                </c:pt>
                <c:pt idx="970">
                  <c:v>4.5331465919701213</c:v>
                </c:pt>
                <c:pt idx="971">
                  <c:v>4.5335820895522385</c:v>
                </c:pt>
                <c:pt idx="972">
                  <c:v>4.5340167753960863</c:v>
                </c:pt>
                <c:pt idx="973">
                  <c:v>4.5344506517690872</c:v>
                </c:pt>
                <c:pt idx="974">
                  <c:v>4.5348837209302326</c:v>
                </c:pt>
                <c:pt idx="975">
                  <c:v>4.5353159851301115</c:v>
                </c:pt>
                <c:pt idx="976">
                  <c:v>4.5357474466109569</c:v>
                </c:pt>
                <c:pt idx="977">
                  <c:v>4.5361781076066796</c:v>
                </c:pt>
                <c:pt idx="978">
                  <c:v>4.5366079703429101</c:v>
                </c:pt>
                <c:pt idx="979">
                  <c:v>4.5370370370370372</c:v>
                </c:pt>
                <c:pt idx="980">
                  <c:v>4.5374653098982423</c:v>
                </c:pt>
                <c:pt idx="981">
                  <c:v>4.5378927911275415</c:v>
                </c:pt>
                <c:pt idx="982">
                  <c:v>4.5383194829178208</c:v>
                </c:pt>
                <c:pt idx="983">
                  <c:v>4.5387453874538748</c:v>
                </c:pt>
                <c:pt idx="984">
                  <c:v>4.5391705069124422</c:v>
                </c:pt>
                <c:pt idx="985">
                  <c:v>4.5395948434622468</c:v>
                </c:pt>
                <c:pt idx="986">
                  <c:v>4.5400183992640288</c:v>
                </c:pt>
                <c:pt idx="987">
                  <c:v>4.5404411764705879</c:v>
                </c:pt>
                <c:pt idx="988">
                  <c:v>4.5408631772268135</c:v>
                </c:pt>
                <c:pt idx="989">
                  <c:v>4.5412844036697244</c:v>
                </c:pt>
                <c:pt idx="990">
                  <c:v>4.5417048579285062</c:v>
                </c:pt>
                <c:pt idx="991">
                  <c:v>4.542124542124542</c:v>
                </c:pt>
                <c:pt idx="992">
                  <c:v>4.5425434583714548</c:v>
                </c:pt>
                <c:pt idx="993">
                  <c:v>4.542961608775137</c:v>
                </c:pt>
                <c:pt idx="994">
                  <c:v>4.5433789954337902</c:v>
                </c:pt>
                <c:pt idx="995">
                  <c:v>4.5437956204379564</c:v>
                </c:pt>
                <c:pt idx="996">
                  <c:v>4.544211485870556</c:v>
                </c:pt>
                <c:pt idx="997">
                  <c:v>4.5446265938069219</c:v>
                </c:pt>
                <c:pt idx="998">
                  <c:v>4.545040946314832</c:v>
                </c:pt>
                <c:pt idx="999">
                  <c:v>4.545454545454545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F5AA-47B5-80DF-96C46B80F6F6}"/>
            </c:ext>
          </c:extLst>
        </c:ser>
        <c:ser>
          <c:idx val="5"/>
          <c:order val="5"/>
          <c:tx>
            <c:strRef>
              <c:f>Sheet1!$O$1</c:f>
              <c:strCache>
                <c:ptCount val="1"/>
                <c:pt idx="0">
                  <c:v>Vout (R1=100kΩ) 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picture"/>
            <c:spPr>
              <a:solidFill>
                <a:schemeClr val="accent6"/>
              </a:solidFill>
              <a:ln w="25400">
                <a:noFill/>
              </a:ln>
              <a:effectLst/>
            </c:spPr>
          </c:marker>
          <c:xVal>
            <c:numRef>
              <c:f>Sheet1!$I$2:$I$1119</c:f>
              <c:numCache>
                <c:formatCode>General</c:formatCode>
                <c:ptCount val="1118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</c:numCache>
            </c:numRef>
          </c:xVal>
          <c:yVal>
            <c:numRef>
              <c:f>Sheet1!$O$2:$O$1119</c:f>
              <c:numCache>
                <c:formatCode>General</c:formatCode>
                <c:ptCount val="1118"/>
                <c:pt idx="0">
                  <c:v>9.9800399201596807E-3</c:v>
                </c:pt>
                <c:pt idx="1">
                  <c:v>1.9920318725099601E-2</c:v>
                </c:pt>
                <c:pt idx="2">
                  <c:v>2.982107355864811E-2</c:v>
                </c:pt>
                <c:pt idx="3">
                  <c:v>3.968253968253968E-2</c:v>
                </c:pt>
                <c:pt idx="4">
                  <c:v>4.9504950495049507E-2</c:v>
                </c:pt>
                <c:pt idx="5">
                  <c:v>5.9288537549407112E-2</c:v>
                </c:pt>
                <c:pt idx="6">
                  <c:v>6.9033530571992102E-2</c:v>
                </c:pt>
                <c:pt idx="7">
                  <c:v>7.874015748031496E-2</c:v>
                </c:pt>
                <c:pt idx="8">
                  <c:v>8.8408644400785857E-2</c:v>
                </c:pt>
                <c:pt idx="9">
                  <c:v>9.8039215686274508E-2</c:v>
                </c:pt>
                <c:pt idx="10">
                  <c:v>0.10763209393346379</c:v>
                </c:pt>
                <c:pt idx="11">
                  <c:v>0.1171875</c:v>
                </c:pt>
                <c:pt idx="12">
                  <c:v>0.12670565302144249</c:v>
                </c:pt>
                <c:pt idx="13">
                  <c:v>0.13618677042801558</c:v>
                </c:pt>
                <c:pt idx="14">
                  <c:v>0.14563106796116504</c:v>
                </c:pt>
                <c:pt idx="15">
                  <c:v>0.15503875968992248</c:v>
                </c:pt>
                <c:pt idx="16">
                  <c:v>0.16441005802707931</c:v>
                </c:pt>
                <c:pt idx="17">
                  <c:v>0.17374517374517373</c:v>
                </c:pt>
                <c:pt idx="18">
                  <c:v>0.18304431599229287</c:v>
                </c:pt>
                <c:pt idx="19">
                  <c:v>0.19230769230769232</c:v>
                </c:pt>
                <c:pt idx="20">
                  <c:v>0.2015355086372361</c:v>
                </c:pt>
                <c:pt idx="21">
                  <c:v>0.21072796934865901</c:v>
                </c:pt>
                <c:pt idx="22">
                  <c:v>0.21988527724665391</c:v>
                </c:pt>
                <c:pt idx="23">
                  <c:v>0.22900763358778625</c:v>
                </c:pt>
                <c:pt idx="24">
                  <c:v>0.23809523809523808</c:v>
                </c:pt>
                <c:pt idx="25">
                  <c:v>0.24714828897338403</c:v>
                </c:pt>
                <c:pt idx="26">
                  <c:v>0.25616698292220114</c:v>
                </c:pt>
                <c:pt idx="27">
                  <c:v>0.26515151515151514</c:v>
                </c:pt>
                <c:pt idx="28">
                  <c:v>0.27410207939508507</c:v>
                </c:pt>
                <c:pt idx="29">
                  <c:v>0.28301886792452829</c:v>
                </c:pt>
                <c:pt idx="30">
                  <c:v>0.29190207156308851</c:v>
                </c:pt>
                <c:pt idx="31">
                  <c:v>0.3007518796992481</c:v>
                </c:pt>
                <c:pt idx="32">
                  <c:v>0.30956848030018758</c:v>
                </c:pt>
                <c:pt idx="33">
                  <c:v>0.31835205992509363</c:v>
                </c:pt>
                <c:pt idx="34">
                  <c:v>0.32710280373831774</c:v>
                </c:pt>
                <c:pt idx="35">
                  <c:v>0.33582089552238803</c:v>
                </c:pt>
                <c:pt idx="36">
                  <c:v>0.3445065176908752</c:v>
                </c:pt>
                <c:pt idx="37">
                  <c:v>0.35315985130111527</c:v>
                </c:pt>
                <c:pt idx="38">
                  <c:v>0.36178107606679033</c:v>
                </c:pt>
                <c:pt idx="39">
                  <c:v>0.37037037037037035</c:v>
                </c:pt>
                <c:pt idx="40">
                  <c:v>0.37892791127541592</c:v>
                </c:pt>
                <c:pt idx="41">
                  <c:v>0.38745387453874541</c:v>
                </c:pt>
                <c:pt idx="42">
                  <c:v>0.39594843462246782</c:v>
                </c:pt>
                <c:pt idx="43">
                  <c:v>0.40441176470588236</c:v>
                </c:pt>
                <c:pt idx="44">
                  <c:v>0.41284403669724773</c:v>
                </c:pt>
                <c:pt idx="45">
                  <c:v>0.4212454212454213</c:v>
                </c:pt>
                <c:pt idx="46">
                  <c:v>0.42961608775137111</c:v>
                </c:pt>
                <c:pt idx="47">
                  <c:v>0.43795620437956206</c:v>
                </c:pt>
                <c:pt idx="48">
                  <c:v>0.44626593806921677</c:v>
                </c:pt>
                <c:pt idx="49">
                  <c:v>0.45454545454545459</c:v>
                </c:pt>
                <c:pt idx="50">
                  <c:v>0.4627949183303085</c:v>
                </c:pt>
                <c:pt idx="51">
                  <c:v>0.47101449275362317</c:v>
                </c:pt>
                <c:pt idx="52">
                  <c:v>0.4792043399638336</c:v>
                </c:pt>
                <c:pt idx="53">
                  <c:v>0.48736462093862815</c:v>
                </c:pt>
                <c:pt idx="54">
                  <c:v>0.49549549549549549</c:v>
                </c:pt>
                <c:pt idx="55">
                  <c:v>0.50359712230215825</c:v>
                </c:pt>
                <c:pt idx="56">
                  <c:v>0.51166965888689409</c:v>
                </c:pt>
                <c:pt idx="57">
                  <c:v>0.51971326164874554</c:v>
                </c:pt>
                <c:pt idx="58">
                  <c:v>0.52772808586762077</c:v>
                </c:pt>
                <c:pt idx="59">
                  <c:v>0.5357142857142857</c:v>
                </c:pt>
                <c:pt idx="60">
                  <c:v>0.54367201426024958</c:v>
                </c:pt>
                <c:pt idx="61">
                  <c:v>0.55160142348754448</c:v>
                </c:pt>
                <c:pt idx="62">
                  <c:v>0.55950266429840145</c:v>
                </c:pt>
                <c:pt idx="63">
                  <c:v>0.56737588652482263</c:v>
                </c:pt>
                <c:pt idx="64">
                  <c:v>0.5752212389380531</c:v>
                </c:pt>
                <c:pt idx="65">
                  <c:v>0.58303886925795045</c:v>
                </c:pt>
                <c:pt idx="66">
                  <c:v>0.59082892416225752</c:v>
                </c:pt>
                <c:pt idx="67">
                  <c:v>0.59859154929577463</c:v>
                </c:pt>
                <c:pt idx="68">
                  <c:v>0.60632688927943756</c:v>
                </c:pt>
                <c:pt idx="69">
                  <c:v>0.61403508771929816</c:v>
                </c:pt>
                <c:pt idx="70">
                  <c:v>0.6217162872154115</c:v>
                </c:pt>
                <c:pt idx="71">
                  <c:v>0.62937062937062938</c:v>
                </c:pt>
                <c:pt idx="72">
                  <c:v>0.63699825479930194</c:v>
                </c:pt>
                <c:pt idx="73">
                  <c:v>0.64459930313588854</c:v>
                </c:pt>
                <c:pt idx="74">
                  <c:v>0.65217391304347827</c:v>
                </c:pt>
                <c:pt idx="75">
                  <c:v>0.65972222222222221</c:v>
                </c:pt>
                <c:pt idx="76">
                  <c:v>0.66724436741767768</c:v>
                </c:pt>
                <c:pt idx="77">
                  <c:v>0.67474048442906587</c:v>
                </c:pt>
                <c:pt idx="78">
                  <c:v>0.68221070811744389</c:v>
                </c:pt>
                <c:pt idx="79">
                  <c:v>0.68965517241379315</c:v>
                </c:pt>
                <c:pt idx="80">
                  <c:v>0.69707401032702232</c:v>
                </c:pt>
                <c:pt idx="81">
                  <c:v>0.70446735395188997</c:v>
                </c:pt>
                <c:pt idx="82">
                  <c:v>0.71183533447684399</c:v>
                </c:pt>
                <c:pt idx="83">
                  <c:v>0.71917808219178081</c:v>
                </c:pt>
                <c:pt idx="84">
                  <c:v>0.72649572649572658</c:v>
                </c:pt>
                <c:pt idx="85">
                  <c:v>0.73378839590443679</c:v>
                </c:pt>
                <c:pt idx="86">
                  <c:v>0.74105621805792166</c:v>
                </c:pt>
                <c:pt idx="87">
                  <c:v>0.7482993197278911</c:v>
                </c:pt>
                <c:pt idx="88">
                  <c:v>0.75551782682512736</c:v>
                </c:pt>
                <c:pt idx="89">
                  <c:v>0.76271186440677974</c:v>
                </c:pt>
                <c:pt idx="90">
                  <c:v>0.76988155668358715</c:v>
                </c:pt>
                <c:pt idx="91">
                  <c:v>0.77702702702702697</c:v>
                </c:pt>
                <c:pt idx="92">
                  <c:v>0.78414839797639124</c:v>
                </c:pt>
                <c:pt idx="93">
                  <c:v>0.79124579124579131</c:v>
                </c:pt>
                <c:pt idx="94">
                  <c:v>0.79831932773109238</c:v>
                </c:pt>
                <c:pt idx="95">
                  <c:v>0.80536912751677847</c:v>
                </c:pt>
                <c:pt idx="96">
                  <c:v>0.812395309882747</c:v>
                </c:pt>
                <c:pt idx="97">
                  <c:v>0.8193979933110368</c:v>
                </c:pt>
                <c:pt idx="98">
                  <c:v>0.82637729549248751</c:v>
                </c:pt>
                <c:pt idx="99">
                  <c:v>0.83333333333333326</c:v>
                </c:pt>
                <c:pt idx="100">
                  <c:v>0.84026622296173037</c:v>
                </c:pt>
                <c:pt idx="101">
                  <c:v>0.84717607973421927</c:v>
                </c:pt>
                <c:pt idx="102">
                  <c:v>0.85406301824212272</c:v>
                </c:pt>
                <c:pt idx="103">
                  <c:v>0.86092715231788075</c:v>
                </c:pt>
                <c:pt idx="104">
                  <c:v>0.86776859504132231</c:v>
                </c:pt>
                <c:pt idx="105">
                  <c:v>0.87458745874587462</c:v>
                </c:pt>
                <c:pt idx="106">
                  <c:v>0.88138385502471173</c:v>
                </c:pt>
                <c:pt idx="107">
                  <c:v>0.88815789473684204</c:v>
                </c:pt>
                <c:pt idx="108">
                  <c:v>0.89490968801313631</c:v>
                </c:pt>
                <c:pt idx="109">
                  <c:v>0.90163934426229508</c:v>
                </c:pt>
                <c:pt idx="110">
                  <c:v>0.90834697217675942</c:v>
                </c:pt>
                <c:pt idx="111">
                  <c:v>0.91503267973856206</c:v>
                </c:pt>
                <c:pt idx="112">
                  <c:v>0.92169657422512241</c:v>
                </c:pt>
                <c:pt idx="113">
                  <c:v>0.92833876221498368</c:v>
                </c:pt>
                <c:pt idx="114">
                  <c:v>0.93495934959349591</c:v>
                </c:pt>
                <c:pt idx="115">
                  <c:v>0.94155844155844159</c:v>
                </c:pt>
                <c:pt idx="116">
                  <c:v>0.94813614262560786</c:v>
                </c:pt>
                <c:pt idx="117">
                  <c:v>0.9546925566343043</c:v>
                </c:pt>
                <c:pt idx="118">
                  <c:v>0.96122778675282716</c:v>
                </c:pt>
                <c:pt idx="119">
                  <c:v>0.967741935483871</c:v>
                </c:pt>
                <c:pt idx="120">
                  <c:v>0.97423510466988728</c:v>
                </c:pt>
                <c:pt idx="121">
                  <c:v>0.98070739549839236</c:v>
                </c:pt>
                <c:pt idx="122">
                  <c:v>0.9871589085072231</c:v>
                </c:pt>
                <c:pt idx="123">
                  <c:v>0.9935897435897435</c:v>
                </c:pt>
                <c:pt idx="124">
                  <c:v>1</c:v>
                </c:pt>
                <c:pt idx="125">
                  <c:v>1.0063897763578276</c:v>
                </c:pt>
                <c:pt idx="126">
                  <c:v>1.0127591706539076</c:v>
                </c:pt>
                <c:pt idx="127">
                  <c:v>1.0191082802547771</c:v>
                </c:pt>
                <c:pt idx="128">
                  <c:v>1.0254372019077902</c:v>
                </c:pt>
                <c:pt idx="129">
                  <c:v>1.0317460317460316</c:v>
                </c:pt>
                <c:pt idx="130">
                  <c:v>1.0380348652931854</c:v>
                </c:pt>
                <c:pt idx="131">
                  <c:v>1.0443037974683544</c:v>
                </c:pt>
                <c:pt idx="132">
                  <c:v>1.0505529225908374</c:v>
                </c:pt>
                <c:pt idx="133">
                  <c:v>1.0567823343848579</c:v>
                </c:pt>
                <c:pt idx="134">
                  <c:v>1.0629921259842521</c:v>
                </c:pt>
                <c:pt idx="135">
                  <c:v>1.0691823899371069</c:v>
                </c:pt>
                <c:pt idx="136">
                  <c:v>1.0753532182103611</c:v>
                </c:pt>
                <c:pt idx="137">
                  <c:v>1.0815047021943573</c:v>
                </c:pt>
                <c:pt idx="138">
                  <c:v>1.0876369327073552</c:v>
                </c:pt>
                <c:pt idx="139">
                  <c:v>1.09375</c:v>
                </c:pt>
                <c:pt idx="140">
                  <c:v>1.0998439937597504</c:v>
                </c:pt>
                <c:pt idx="141">
                  <c:v>1.1059190031152648</c:v>
                </c:pt>
                <c:pt idx="142">
                  <c:v>1.1119751166407466</c:v>
                </c:pt>
                <c:pt idx="143">
                  <c:v>1.1180124223602486</c:v>
                </c:pt>
                <c:pt idx="144">
                  <c:v>1.124031007751938</c:v>
                </c:pt>
                <c:pt idx="145">
                  <c:v>1.1300309597523219</c:v>
                </c:pt>
                <c:pt idx="146">
                  <c:v>1.1360123647604328</c:v>
                </c:pt>
                <c:pt idx="147">
                  <c:v>1.1419753086419753</c:v>
                </c:pt>
                <c:pt idx="148">
                  <c:v>1.147919876733436</c:v>
                </c:pt>
                <c:pt idx="149">
                  <c:v>1.153846153846154</c:v>
                </c:pt>
                <c:pt idx="150">
                  <c:v>1.1597542242703534</c:v>
                </c:pt>
                <c:pt idx="151">
                  <c:v>1.165644171779141</c:v>
                </c:pt>
                <c:pt idx="152">
                  <c:v>1.1715160796324655</c:v>
                </c:pt>
                <c:pt idx="153">
                  <c:v>1.1773700305810397</c:v>
                </c:pt>
                <c:pt idx="154">
                  <c:v>1.1832061068702291</c:v>
                </c:pt>
                <c:pt idx="155">
                  <c:v>1.1890243902439024</c:v>
                </c:pt>
                <c:pt idx="156">
                  <c:v>1.1948249619482496</c:v>
                </c:pt>
                <c:pt idx="157">
                  <c:v>1.2006079027355623</c:v>
                </c:pt>
                <c:pt idx="158">
                  <c:v>1.2063732928679818</c:v>
                </c:pt>
                <c:pt idx="159">
                  <c:v>1.2121212121212122</c:v>
                </c:pt>
                <c:pt idx="160">
                  <c:v>1.2178517397881996</c:v>
                </c:pt>
                <c:pt idx="161">
                  <c:v>1.2235649546827794</c:v>
                </c:pt>
                <c:pt idx="162">
                  <c:v>1.2292609351432879</c:v>
                </c:pt>
                <c:pt idx="163">
                  <c:v>1.2349397590361446</c:v>
                </c:pt>
                <c:pt idx="164">
                  <c:v>1.2406015037593985</c:v>
                </c:pt>
                <c:pt idx="165">
                  <c:v>1.2462462462462462</c:v>
                </c:pt>
                <c:pt idx="166">
                  <c:v>1.2518740629685157</c:v>
                </c:pt>
                <c:pt idx="167">
                  <c:v>1.2574850299401197</c:v>
                </c:pt>
                <c:pt idx="168">
                  <c:v>1.2630792227204783</c:v>
                </c:pt>
                <c:pt idx="169">
                  <c:v>1.2686567164179106</c:v>
                </c:pt>
                <c:pt idx="170">
                  <c:v>1.2742175856929956</c:v>
                </c:pt>
                <c:pt idx="171">
                  <c:v>1.2797619047619047</c:v>
                </c:pt>
                <c:pt idx="172">
                  <c:v>1.2852897473997027</c:v>
                </c:pt>
                <c:pt idx="173">
                  <c:v>1.29080118694362</c:v>
                </c:pt>
                <c:pt idx="174">
                  <c:v>1.2962962962962963</c:v>
                </c:pt>
                <c:pt idx="175">
                  <c:v>1.3017751479289941</c:v>
                </c:pt>
                <c:pt idx="176">
                  <c:v>1.307237813884786</c:v>
                </c:pt>
                <c:pt idx="177">
                  <c:v>1.3126843657817109</c:v>
                </c:pt>
                <c:pt idx="178">
                  <c:v>1.3181148748159057</c:v>
                </c:pt>
                <c:pt idx="179">
                  <c:v>1.3235294117647058</c:v>
                </c:pt>
                <c:pt idx="180">
                  <c:v>1.3289280469897211</c:v>
                </c:pt>
                <c:pt idx="181">
                  <c:v>1.3343108504398826</c:v>
                </c:pt>
                <c:pt idx="182">
                  <c:v>1.3396778916544654</c:v>
                </c:pt>
                <c:pt idx="183">
                  <c:v>1.3450292397660819</c:v>
                </c:pt>
                <c:pt idx="184">
                  <c:v>1.3503649635036497</c:v>
                </c:pt>
                <c:pt idx="185">
                  <c:v>1.3556851311953353</c:v>
                </c:pt>
                <c:pt idx="186">
                  <c:v>1.3609898107714702</c:v>
                </c:pt>
                <c:pt idx="187">
                  <c:v>1.3662790697674418</c:v>
                </c:pt>
                <c:pt idx="188">
                  <c:v>1.3715529753265601</c:v>
                </c:pt>
                <c:pt idx="189">
                  <c:v>1.3768115942028984</c:v>
                </c:pt>
                <c:pt idx="190">
                  <c:v>1.3820549927641099</c:v>
                </c:pt>
                <c:pt idx="191">
                  <c:v>1.3872832369942194</c:v>
                </c:pt>
                <c:pt idx="192">
                  <c:v>1.3924963924963927</c:v>
                </c:pt>
                <c:pt idx="193">
                  <c:v>1.3976945244956773</c:v>
                </c:pt>
                <c:pt idx="194">
                  <c:v>1.4028776978417266</c:v>
                </c:pt>
                <c:pt idx="195">
                  <c:v>1.4080459770114941</c:v>
                </c:pt>
                <c:pt idx="196">
                  <c:v>1.4131994261119083</c:v>
                </c:pt>
                <c:pt idx="197">
                  <c:v>1.4183381088825215</c:v>
                </c:pt>
                <c:pt idx="198">
                  <c:v>1.4234620886981402</c:v>
                </c:pt>
                <c:pt idx="199">
                  <c:v>1.4285714285714284</c:v>
                </c:pt>
                <c:pt idx="200">
                  <c:v>1.433666191155492</c:v>
                </c:pt>
                <c:pt idx="201">
                  <c:v>1.4387464387464388</c:v>
                </c:pt>
                <c:pt idx="202">
                  <c:v>1.4438122332859173</c:v>
                </c:pt>
                <c:pt idx="203">
                  <c:v>1.4488636363636365</c:v>
                </c:pt>
                <c:pt idx="204">
                  <c:v>1.4539007092198579</c:v>
                </c:pt>
                <c:pt idx="205">
                  <c:v>1.4589235127478752</c:v>
                </c:pt>
                <c:pt idx="206">
                  <c:v>1.463932107496464</c:v>
                </c:pt>
                <c:pt idx="207">
                  <c:v>1.4689265536723164</c:v>
                </c:pt>
                <c:pt idx="208">
                  <c:v>1.4739069111424541</c:v>
                </c:pt>
                <c:pt idx="209">
                  <c:v>1.4788732394366197</c:v>
                </c:pt>
                <c:pt idx="210">
                  <c:v>1.4838255977496484</c:v>
                </c:pt>
                <c:pt idx="211">
                  <c:v>1.4887640449438202</c:v>
                </c:pt>
                <c:pt idx="212">
                  <c:v>1.4936886395511921</c:v>
                </c:pt>
                <c:pt idx="213">
                  <c:v>1.4985994397759104</c:v>
                </c:pt>
                <c:pt idx="214">
                  <c:v>1.5034965034965033</c:v>
                </c:pt>
                <c:pt idx="215">
                  <c:v>1.5083798882681565</c:v>
                </c:pt>
                <c:pt idx="216">
                  <c:v>1.5132496513249651</c:v>
                </c:pt>
                <c:pt idx="217">
                  <c:v>1.5181058495821729</c:v>
                </c:pt>
                <c:pt idx="218">
                  <c:v>1.5229485396383866</c:v>
                </c:pt>
                <c:pt idx="219">
                  <c:v>1.5277777777777779</c:v>
                </c:pt>
                <c:pt idx="220">
                  <c:v>1.5325936199722605</c:v>
                </c:pt>
                <c:pt idx="221">
                  <c:v>1.5373961218836565</c:v>
                </c:pt>
                <c:pt idx="222">
                  <c:v>1.5421853388658369</c:v>
                </c:pt>
                <c:pt idx="223">
                  <c:v>1.5469613259668509</c:v>
                </c:pt>
                <c:pt idx="224">
                  <c:v>1.5517241379310345</c:v>
                </c:pt>
                <c:pt idx="225">
                  <c:v>1.5564738292011018</c:v>
                </c:pt>
                <c:pt idx="226">
                  <c:v>1.5612104539202201</c:v>
                </c:pt>
                <c:pt idx="227">
                  <c:v>1.5659340659340659</c:v>
                </c:pt>
                <c:pt idx="228">
                  <c:v>1.5706447187928667</c:v>
                </c:pt>
                <c:pt idx="229">
                  <c:v>1.5753424657534245</c:v>
                </c:pt>
                <c:pt idx="230">
                  <c:v>1.5800273597811219</c:v>
                </c:pt>
                <c:pt idx="231">
                  <c:v>1.5846994535519126</c:v>
                </c:pt>
                <c:pt idx="232">
                  <c:v>1.5893587994542973</c:v>
                </c:pt>
                <c:pt idx="233">
                  <c:v>1.5940054495912805</c:v>
                </c:pt>
                <c:pt idx="234">
                  <c:v>1.5986394557823131</c:v>
                </c:pt>
                <c:pt idx="235">
                  <c:v>1.6032608695652173</c:v>
                </c:pt>
                <c:pt idx="236">
                  <c:v>1.6078697421981003</c:v>
                </c:pt>
                <c:pt idx="237">
                  <c:v>1.6124661246612466</c:v>
                </c:pt>
                <c:pt idx="238">
                  <c:v>1.6170500676589985</c:v>
                </c:pt>
                <c:pt idx="239">
                  <c:v>1.6216216216216217</c:v>
                </c:pt>
                <c:pt idx="240">
                  <c:v>1.6261808367071526</c:v>
                </c:pt>
                <c:pt idx="241">
                  <c:v>1.6307277628032346</c:v>
                </c:pt>
                <c:pt idx="242">
                  <c:v>1.6352624495289367</c:v>
                </c:pt>
                <c:pt idx="243">
                  <c:v>1.639784946236559</c:v>
                </c:pt>
                <c:pt idx="244">
                  <c:v>1.644295302013423</c:v>
                </c:pt>
                <c:pt idx="245">
                  <c:v>1.6487935656836461</c:v>
                </c:pt>
                <c:pt idx="246">
                  <c:v>1.6532797858099064</c:v>
                </c:pt>
                <c:pt idx="247">
                  <c:v>1.6577540106951871</c:v>
                </c:pt>
                <c:pt idx="248">
                  <c:v>1.6622162883845126</c:v>
                </c:pt>
                <c:pt idx="249">
                  <c:v>1.6666666666666665</c:v>
                </c:pt>
                <c:pt idx="250">
                  <c:v>1.6711051930758989</c:v>
                </c:pt>
                <c:pt idx="251">
                  <c:v>1.6755319148936172</c:v>
                </c:pt>
                <c:pt idx="252">
                  <c:v>1.6799468791500662</c:v>
                </c:pt>
                <c:pt idx="253">
                  <c:v>1.6843501326259946</c:v>
                </c:pt>
                <c:pt idx="254">
                  <c:v>1.6887417218543046</c:v>
                </c:pt>
                <c:pt idx="255">
                  <c:v>1.693121693121693</c:v>
                </c:pt>
                <c:pt idx="256">
                  <c:v>1.6974900924702774</c:v>
                </c:pt>
                <c:pt idx="257">
                  <c:v>1.7018469656992086</c:v>
                </c:pt>
                <c:pt idx="258">
                  <c:v>1.7061923583662715</c:v>
                </c:pt>
                <c:pt idx="259">
                  <c:v>1.7105263157894737</c:v>
                </c:pt>
                <c:pt idx="260">
                  <c:v>1.7148488830486204</c:v>
                </c:pt>
                <c:pt idx="261">
                  <c:v>1.7191601049868765</c:v>
                </c:pt>
                <c:pt idx="262">
                  <c:v>1.7234600262123199</c:v>
                </c:pt>
                <c:pt idx="263">
                  <c:v>1.7277486910994764</c:v>
                </c:pt>
                <c:pt idx="264">
                  <c:v>1.7320261437908497</c:v>
                </c:pt>
                <c:pt idx="265">
                  <c:v>1.7362924281984335</c:v>
                </c:pt>
                <c:pt idx="266">
                  <c:v>1.740547588005215</c:v>
                </c:pt>
                <c:pt idx="267">
                  <c:v>1.7447916666666665</c:v>
                </c:pt>
                <c:pt idx="268">
                  <c:v>1.7490247074122236</c:v>
                </c:pt>
                <c:pt idx="269">
                  <c:v>1.7532467532467533</c:v>
                </c:pt>
                <c:pt idx="270">
                  <c:v>1.7574578469520103</c:v>
                </c:pt>
                <c:pt idx="271">
                  <c:v>1.7616580310880827</c:v>
                </c:pt>
                <c:pt idx="272">
                  <c:v>1.7658473479948253</c:v>
                </c:pt>
                <c:pt idx="273">
                  <c:v>1.7700258397932815</c:v>
                </c:pt>
                <c:pt idx="274">
                  <c:v>1.774193548387097</c:v>
                </c:pt>
                <c:pt idx="275">
                  <c:v>1.7783505154639176</c:v>
                </c:pt>
                <c:pt idx="276">
                  <c:v>1.7824967824967826</c:v>
                </c:pt>
                <c:pt idx="277">
                  <c:v>1.7866323907455013</c:v>
                </c:pt>
                <c:pt idx="278">
                  <c:v>1.7907573812580231</c:v>
                </c:pt>
                <c:pt idx="279">
                  <c:v>1.7948717948717949</c:v>
                </c:pt>
                <c:pt idx="280">
                  <c:v>1.7989756722151087</c:v>
                </c:pt>
                <c:pt idx="281">
                  <c:v>1.8030690537084397</c:v>
                </c:pt>
                <c:pt idx="282">
                  <c:v>1.8071519795657727</c:v>
                </c:pt>
                <c:pt idx="283">
                  <c:v>1.8112244897959184</c:v>
                </c:pt>
                <c:pt idx="284">
                  <c:v>1.8152866242038215</c:v>
                </c:pt>
                <c:pt idx="285">
                  <c:v>1.8193384223918574</c:v>
                </c:pt>
                <c:pt idx="286">
                  <c:v>1.8233799237611181</c:v>
                </c:pt>
                <c:pt idx="287">
                  <c:v>1.8274111675126903</c:v>
                </c:pt>
                <c:pt idx="288">
                  <c:v>1.8314321926489228</c:v>
                </c:pt>
                <c:pt idx="289">
                  <c:v>1.8354430379746836</c:v>
                </c:pt>
                <c:pt idx="290">
                  <c:v>1.8394437420986094</c:v>
                </c:pt>
                <c:pt idx="291">
                  <c:v>1.8434343434343434</c:v>
                </c:pt>
                <c:pt idx="292">
                  <c:v>1.8474148802017654</c:v>
                </c:pt>
                <c:pt idx="293">
                  <c:v>1.8513853904282116</c:v>
                </c:pt>
                <c:pt idx="294">
                  <c:v>1.8553459119496853</c:v>
                </c:pt>
                <c:pt idx="295">
                  <c:v>1.8592964824120604</c:v>
                </c:pt>
                <c:pt idx="296">
                  <c:v>1.8632371392722711</c:v>
                </c:pt>
                <c:pt idx="297">
                  <c:v>1.8671679197994986</c:v>
                </c:pt>
                <c:pt idx="298">
                  <c:v>1.8710888610763454</c:v>
                </c:pt>
                <c:pt idx="299">
                  <c:v>1.875</c:v>
                </c:pt>
                <c:pt idx="300">
                  <c:v>1.8789013732833957</c:v>
                </c:pt>
                <c:pt idx="301">
                  <c:v>1.882793017456359</c:v>
                </c:pt>
                <c:pt idx="302">
                  <c:v>1.8866749688667497</c:v>
                </c:pt>
                <c:pt idx="303">
                  <c:v>1.8905472636815921</c:v>
                </c:pt>
                <c:pt idx="304">
                  <c:v>1.8944099378881987</c:v>
                </c:pt>
                <c:pt idx="305">
                  <c:v>1.8982630272952852</c:v>
                </c:pt>
                <c:pt idx="306">
                  <c:v>1.9021065675340767</c:v>
                </c:pt>
                <c:pt idx="307">
                  <c:v>1.9059405940594059</c:v>
                </c:pt>
                <c:pt idx="308">
                  <c:v>1.9097651421508035</c:v>
                </c:pt>
                <c:pt idx="309">
                  <c:v>1.9135802469135801</c:v>
                </c:pt>
                <c:pt idx="310">
                  <c:v>1.9173859432799014</c:v>
                </c:pt>
                <c:pt idx="311">
                  <c:v>1.9211822660098521</c:v>
                </c:pt>
                <c:pt idx="312">
                  <c:v>1.9249692496924968</c:v>
                </c:pt>
                <c:pt idx="313">
                  <c:v>1.928746928746929</c:v>
                </c:pt>
                <c:pt idx="314">
                  <c:v>1.9325153374233128</c:v>
                </c:pt>
                <c:pt idx="315">
                  <c:v>1.9362745098039216</c:v>
                </c:pt>
                <c:pt idx="316">
                  <c:v>1.9400244798041615</c:v>
                </c:pt>
                <c:pt idx="317">
                  <c:v>1.9437652811735942</c:v>
                </c:pt>
                <c:pt idx="318">
                  <c:v>1.9474969474969475</c:v>
                </c:pt>
                <c:pt idx="319">
                  <c:v>1.9512195121951219</c:v>
                </c:pt>
                <c:pt idx="320">
                  <c:v>1.9549330085261876</c:v>
                </c:pt>
                <c:pt idx="321">
                  <c:v>1.9586374695863749</c:v>
                </c:pt>
                <c:pt idx="322">
                  <c:v>1.9623329283110571</c:v>
                </c:pt>
                <c:pt idx="323">
                  <c:v>1.9660194174757282</c:v>
                </c:pt>
                <c:pt idx="324">
                  <c:v>1.9696969696969697</c:v>
                </c:pt>
                <c:pt idx="325">
                  <c:v>1.973365617433414</c:v>
                </c:pt>
                <c:pt idx="326">
                  <c:v>1.977025392986699</c:v>
                </c:pt>
                <c:pt idx="327">
                  <c:v>1.9806763285024154</c:v>
                </c:pt>
                <c:pt idx="328">
                  <c:v>1.9843184559710494</c:v>
                </c:pt>
                <c:pt idx="329">
                  <c:v>1.9879518072289157</c:v>
                </c:pt>
                <c:pt idx="330">
                  <c:v>1.9915764139590855</c:v>
                </c:pt>
                <c:pt idx="331">
                  <c:v>1.9951923076923079</c:v>
                </c:pt>
                <c:pt idx="332">
                  <c:v>1.9987995198079231</c:v>
                </c:pt>
                <c:pt idx="333">
                  <c:v>2.0023980815347722</c:v>
                </c:pt>
                <c:pt idx="334">
                  <c:v>2.0059880239520957</c:v>
                </c:pt>
                <c:pt idx="335">
                  <c:v>2.0095693779904304</c:v>
                </c:pt>
                <c:pt idx="336">
                  <c:v>2.0131421744324971</c:v>
                </c:pt>
                <c:pt idx="337">
                  <c:v>2.0167064439140812</c:v>
                </c:pt>
                <c:pt idx="338">
                  <c:v>2.0202622169249107</c:v>
                </c:pt>
                <c:pt idx="339">
                  <c:v>2.0238095238095237</c:v>
                </c:pt>
                <c:pt idx="340">
                  <c:v>2.0273483947681332</c:v>
                </c:pt>
                <c:pt idx="341">
                  <c:v>2.0308788598574825</c:v>
                </c:pt>
                <c:pt idx="342">
                  <c:v>2.0344009489916965</c:v>
                </c:pt>
                <c:pt idx="343">
                  <c:v>2.0379146919431279</c:v>
                </c:pt>
                <c:pt idx="344">
                  <c:v>2.0414201183431953</c:v>
                </c:pt>
                <c:pt idx="345">
                  <c:v>2.0449172576832151</c:v>
                </c:pt>
                <c:pt idx="346">
                  <c:v>2.0484061393152304</c:v>
                </c:pt>
                <c:pt idx="347">
                  <c:v>2.0518867924528301</c:v>
                </c:pt>
                <c:pt idx="348">
                  <c:v>2.055359246171967</c:v>
                </c:pt>
                <c:pt idx="349">
                  <c:v>2.0588235294117645</c:v>
                </c:pt>
                <c:pt idx="350">
                  <c:v>2.0622796709753235</c:v>
                </c:pt>
                <c:pt idx="351">
                  <c:v>2.0657276995305165</c:v>
                </c:pt>
                <c:pt idx="352">
                  <c:v>2.0691676436107858</c:v>
                </c:pt>
                <c:pt idx="353">
                  <c:v>2.0725995316159249</c:v>
                </c:pt>
                <c:pt idx="354">
                  <c:v>2.0760233918128654</c:v>
                </c:pt>
                <c:pt idx="355">
                  <c:v>2.0794392523364484</c:v>
                </c:pt>
                <c:pt idx="356">
                  <c:v>2.0828471411901983</c:v>
                </c:pt>
                <c:pt idx="357">
                  <c:v>2.0862470862470865</c:v>
                </c:pt>
                <c:pt idx="358">
                  <c:v>2.0896391152502911</c:v>
                </c:pt>
                <c:pt idx="359">
                  <c:v>2.0930232558139537</c:v>
                </c:pt>
                <c:pt idx="360">
                  <c:v>2.0963995354239255</c:v>
                </c:pt>
                <c:pt idx="361">
                  <c:v>2.0997679814385153</c:v>
                </c:pt>
                <c:pt idx="362">
                  <c:v>2.1031286210892235</c:v>
                </c:pt>
                <c:pt idx="363">
                  <c:v>2.1064814814814814</c:v>
                </c:pt>
                <c:pt idx="364">
                  <c:v>2.1098265895953756</c:v>
                </c:pt>
                <c:pt idx="365">
                  <c:v>2.1131639722863742</c:v>
                </c:pt>
                <c:pt idx="366">
                  <c:v>2.1164936562860439</c:v>
                </c:pt>
                <c:pt idx="367">
                  <c:v>2.1198156682027651</c:v>
                </c:pt>
                <c:pt idx="368">
                  <c:v>2.1231300345224398</c:v>
                </c:pt>
                <c:pt idx="369">
                  <c:v>2.1264367816091951</c:v>
                </c:pt>
                <c:pt idx="370">
                  <c:v>2.1297359357060848</c:v>
                </c:pt>
                <c:pt idx="371">
                  <c:v>2.1330275229357798</c:v>
                </c:pt>
                <c:pt idx="372">
                  <c:v>2.13631156930126</c:v>
                </c:pt>
                <c:pt idx="373">
                  <c:v>2.139588100686499</c:v>
                </c:pt>
                <c:pt idx="374">
                  <c:v>2.1428571428571428</c:v>
                </c:pt>
                <c:pt idx="375">
                  <c:v>2.1461187214611872</c:v>
                </c:pt>
                <c:pt idx="376">
                  <c:v>2.1493728620296464</c:v>
                </c:pt>
                <c:pt idx="377">
                  <c:v>2.1526195899772209</c:v>
                </c:pt>
                <c:pt idx="378">
                  <c:v>2.1558589306029581</c:v>
                </c:pt>
                <c:pt idx="379">
                  <c:v>2.1590909090909092</c:v>
                </c:pt>
                <c:pt idx="380">
                  <c:v>2.1623155505107832</c:v>
                </c:pt>
                <c:pt idx="381">
                  <c:v>2.1655328798185942</c:v>
                </c:pt>
                <c:pt idx="382">
                  <c:v>2.1687429218573047</c:v>
                </c:pt>
                <c:pt idx="383">
                  <c:v>2.1719457013574663</c:v>
                </c:pt>
                <c:pt idx="384">
                  <c:v>2.1751412429378529</c:v>
                </c:pt>
                <c:pt idx="385">
                  <c:v>2.178329571106095</c:v>
                </c:pt>
                <c:pt idx="386">
                  <c:v>2.181510710259301</c:v>
                </c:pt>
                <c:pt idx="387">
                  <c:v>2.1846846846846848</c:v>
                </c:pt>
                <c:pt idx="388">
                  <c:v>2.1878515185601799</c:v>
                </c:pt>
                <c:pt idx="389">
                  <c:v>2.1910112359550564</c:v>
                </c:pt>
                <c:pt idx="390">
                  <c:v>2.1941638608305274</c:v>
                </c:pt>
                <c:pt idx="391">
                  <c:v>2.1973094170403589</c:v>
                </c:pt>
                <c:pt idx="392">
                  <c:v>2.2004479283314673</c:v>
                </c:pt>
                <c:pt idx="393">
                  <c:v>2.203579418344519</c:v>
                </c:pt>
                <c:pt idx="394">
                  <c:v>2.2067039106145252</c:v>
                </c:pt>
                <c:pt idx="395">
                  <c:v>2.2098214285714284</c:v>
                </c:pt>
                <c:pt idx="396">
                  <c:v>2.212931995540691</c:v>
                </c:pt>
                <c:pt idx="397">
                  <c:v>2.2160356347438754</c:v>
                </c:pt>
                <c:pt idx="398">
                  <c:v>2.2191323692992211</c:v>
                </c:pt>
                <c:pt idx="399">
                  <c:v>2.2222222222222223</c:v>
                </c:pt>
                <c:pt idx="400">
                  <c:v>2.2253052164261931</c:v>
                </c:pt>
                <c:pt idx="401">
                  <c:v>2.2283813747228383</c:v>
                </c:pt>
                <c:pt idx="402">
                  <c:v>2.2314507198228126</c:v>
                </c:pt>
                <c:pt idx="403">
                  <c:v>2.2345132743362832</c:v>
                </c:pt>
                <c:pt idx="404">
                  <c:v>2.2375690607734806</c:v>
                </c:pt>
                <c:pt idx="405">
                  <c:v>2.240618101545254</c:v>
                </c:pt>
                <c:pt idx="406">
                  <c:v>2.2436604189636165</c:v>
                </c:pt>
                <c:pt idx="407">
                  <c:v>2.2466960352422909</c:v>
                </c:pt>
                <c:pt idx="408">
                  <c:v>2.2497249724972499</c:v>
                </c:pt>
                <c:pt idx="409">
                  <c:v>2.2527472527472527</c:v>
                </c:pt>
                <c:pt idx="410">
                  <c:v>2.25576289791438</c:v>
                </c:pt>
                <c:pt idx="411">
                  <c:v>2.2587719298245617</c:v>
                </c:pt>
                <c:pt idx="412">
                  <c:v>2.261774370208105</c:v>
                </c:pt>
                <c:pt idx="413">
                  <c:v>2.2647702407002188</c:v>
                </c:pt>
                <c:pt idx="414">
                  <c:v>2.2677595628415301</c:v>
                </c:pt>
                <c:pt idx="415">
                  <c:v>2.2707423580786026</c:v>
                </c:pt>
                <c:pt idx="416">
                  <c:v>2.2737186477644493</c:v>
                </c:pt>
                <c:pt idx="417">
                  <c:v>2.2766884531590414</c:v>
                </c:pt>
                <c:pt idx="418">
                  <c:v>2.2796517954298152</c:v>
                </c:pt>
                <c:pt idx="419">
                  <c:v>2.2826086956521738</c:v>
                </c:pt>
                <c:pt idx="420">
                  <c:v>2.2855591748099888</c:v>
                </c:pt>
                <c:pt idx="421">
                  <c:v>2.2885032537960952</c:v>
                </c:pt>
                <c:pt idx="422">
                  <c:v>2.2914409534127844</c:v>
                </c:pt>
                <c:pt idx="423">
                  <c:v>2.2943722943722946</c:v>
                </c:pt>
                <c:pt idx="424">
                  <c:v>2.2972972972972974</c:v>
                </c:pt>
                <c:pt idx="425">
                  <c:v>2.3002159827213822</c:v>
                </c:pt>
                <c:pt idx="426">
                  <c:v>2.3031283710895361</c:v>
                </c:pt>
                <c:pt idx="427">
                  <c:v>2.3060344827586206</c:v>
                </c:pt>
                <c:pt idx="428">
                  <c:v>2.3089343379978473</c:v>
                </c:pt>
                <c:pt idx="429">
                  <c:v>2.311827956989247</c:v>
                </c:pt>
                <c:pt idx="430">
                  <c:v>2.3147153598281416</c:v>
                </c:pt>
                <c:pt idx="431">
                  <c:v>2.3175965665236049</c:v>
                </c:pt>
                <c:pt idx="432">
                  <c:v>2.320471596998928</c:v>
                </c:pt>
                <c:pt idx="433">
                  <c:v>2.3233404710920773</c:v>
                </c:pt>
                <c:pt idx="434">
                  <c:v>2.3262032085561497</c:v>
                </c:pt>
                <c:pt idx="435">
                  <c:v>2.3290598290598292</c:v>
                </c:pt>
                <c:pt idx="436">
                  <c:v>2.3319103521878333</c:v>
                </c:pt>
                <c:pt idx="437">
                  <c:v>2.3347547974413647</c:v>
                </c:pt>
                <c:pt idx="438">
                  <c:v>2.3375931842385516</c:v>
                </c:pt>
                <c:pt idx="439">
                  <c:v>2.3404255319148937</c:v>
                </c:pt>
                <c:pt idx="440">
                  <c:v>2.343251859723698</c:v>
                </c:pt>
                <c:pt idx="441">
                  <c:v>2.3460721868365182</c:v>
                </c:pt>
                <c:pt idx="442">
                  <c:v>2.3488865323435841</c:v>
                </c:pt>
                <c:pt idx="443">
                  <c:v>2.3516949152542375</c:v>
                </c:pt>
                <c:pt idx="444">
                  <c:v>2.3544973544973544</c:v>
                </c:pt>
                <c:pt idx="445">
                  <c:v>2.3572938689217757</c:v>
                </c:pt>
                <c:pt idx="446">
                  <c:v>2.3600844772967262</c:v>
                </c:pt>
                <c:pt idx="447">
                  <c:v>2.3628691983122363</c:v>
                </c:pt>
                <c:pt idx="448">
                  <c:v>2.3656480505795576</c:v>
                </c:pt>
                <c:pt idx="449">
                  <c:v>2.3684210526315788</c:v>
                </c:pt>
                <c:pt idx="450">
                  <c:v>2.3711882229232386</c:v>
                </c:pt>
                <c:pt idx="451">
                  <c:v>2.3739495798319328</c:v>
                </c:pt>
                <c:pt idx="452">
                  <c:v>2.3767051416579226</c:v>
                </c:pt>
                <c:pt idx="453">
                  <c:v>2.3794549266247382</c:v>
                </c:pt>
                <c:pt idx="454">
                  <c:v>2.3821989528795813</c:v>
                </c:pt>
                <c:pt idx="455">
                  <c:v>2.3849372384937242</c:v>
                </c:pt>
                <c:pt idx="456">
                  <c:v>2.3876698014629048</c:v>
                </c:pt>
                <c:pt idx="457">
                  <c:v>2.3903966597077244</c:v>
                </c:pt>
                <c:pt idx="458">
                  <c:v>2.3931178310740355</c:v>
                </c:pt>
                <c:pt idx="459">
                  <c:v>2.3958333333333335</c:v>
                </c:pt>
                <c:pt idx="460">
                  <c:v>2.3985431841831426</c:v>
                </c:pt>
                <c:pt idx="461">
                  <c:v>2.4012474012474012</c:v>
                </c:pt>
                <c:pt idx="462">
                  <c:v>2.4039460020768431</c:v>
                </c:pt>
                <c:pt idx="463">
                  <c:v>2.4066390041493775</c:v>
                </c:pt>
                <c:pt idx="464">
                  <c:v>2.4093264248704664</c:v>
                </c:pt>
                <c:pt idx="465">
                  <c:v>2.4120082815734989</c:v>
                </c:pt>
                <c:pt idx="466">
                  <c:v>2.4146845915201656</c:v>
                </c:pt>
                <c:pt idx="467">
                  <c:v>2.4173553719008263</c:v>
                </c:pt>
                <c:pt idx="468">
                  <c:v>2.4200206398348816</c:v>
                </c:pt>
                <c:pt idx="469">
                  <c:v>2.4226804123711339</c:v>
                </c:pt>
                <c:pt idx="470">
                  <c:v>2.4253347064881563</c:v>
                </c:pt>
                <c:pt idx="471">
                  <c:v>2.42798353909465</c:v>
                </c:pt>
                <c:pt idx="472">
                  <c:v>2.4306269270298047</c:v>
                </c:pt>
                <c:pt idx="473">
                  <c:v>2.4332648870636548</c:v>
                </c:pt>
                <c:pt idx="474">
                  <c:v>2.4358974358974357</c:v>
                </c:pt>
                <c:pt idx="475">
                  <c:v>2.4385245901639343</c:v>
                </c:pt>
                <c:pt idx="476">
                  <c:v>2.4411463664278403</c:v>
                </c:pt>
                <c:pt idx="477">
                  <c:v>2.443762781186094</c:v>
                </c:pt>
                <c:pt idx="478">
                  <c:v>2.4463738508682327</c:v>
                </c:pt>
                <c:pt idx="479">
                  <c:v>2.4489795918367347</c:v>
                </c:pt>
                <c:pt idx="480">
                  <c:v>2.4515800203873597</c:v>
                </c:pt>
                <c:pt idx="481">
                  <c:v>2.4541751527494911</c:v>
                </c:pt>
                <c:pt idx="482">
                  <c:v>2.4567650050864702</c:v>
                </c:pt>
                <c:pt idx="483">
                  <c:v>2.4593495934959351</c:v>
                </c:pt>
                <c:pt idx="484">
                  <c:v>2.4619289340101522</c:v>
                </c:pt>
                <c:pt idx="485">
                  <c:v>2.4645030425963488</c:v>
                </c:pt>
                <c:pt idx="486">
                  <c:v>2.4670719351570418</c:v>
                </c:pt>
                <c:pt idx="487">
                  <c:v>2.4696356275303644</c:v>
                </c:pt>
                <c:pt idx="488">
                  <c:v>2.472194135490394</c:v>
                </c:pt>
                <c:pt idx="489">
                  <c:v>2.4747474747474749</c:v>
                </c:pt>
                <c:pt idx="490">
                  <c:v>2.477295660948537</c:v>
                </c:pt>
                <c:pt idx="491">
                  <c:v>2.4798387096774195</c:v>
                </c:pt>
                <c:pt idx="492">
                  <c:v>2.4823766364551862</c:v>
                </c:pt>
                <c:pt idx="493">
                  <c:v>2.4849094567404424</c:v>
                </c:pt>
                <c:pt idx="494">
                  <c:v>2.487437185929648</c:v>
                </c:pt>
                <c:pt idx="495">
                  <c:v>2.4899598393574296</c:v>
                </c:pt>
                <c:pt idx="496">
                  <c:v>2.4924774322968908</c:v>
                </c:pt>
                <c:pt idx="497">
                  <c:v>2.4949899799599198</c:v>
                </c:pt>
                <c:pt idx="498">
                  <c:v>2.4974974974974975</c:v>
                </c:pt>
                <c:pt idx="499">
                  <c:v>2.5</c:v>
                </c:pt>
                <c:pt idx="500">
                  <c:v>2.5024975024975027</c:v>
                </c:pt>
                <c:pt idx="501">
                  <c:v>2.5049900199600801</c:v>
                </c:pt>
                <c:pt idx="502">
                  <c:v>2.507477567298106</c:v>
                </c:pt>
                <c:pt idx="503">
                  <c:v>2.5099601593625498</c:v>
                </c:pt>
                <c:pt idx="504">
                  <c:v>2.5124378109452739</c:v>
                </c:pt>
                <c:pt idx="505">
                  <c:v>2.5149105367793241</c:v>
                </c:pt>
                <c:pt idx="506">
                  <c:v>2.5173783515392256</c:v>
                </c:pt>
                <c:pt idx="507">
                  <c:v>2.5198412698412698</c:v>
                </c:pt>
                <c:pt idx="508">
                  <c:v>2.5222993062438057</c:v>
                </c:pt>
                <c:pt idx="509">
                  <c:v>2.5247524752475248</c:v>
                </c:pt>
                <c:pt idx="510">
                  <c:v>2.5272007912957468</c:v>
                </c:pt>
                <c:pt idx="511">
                  <c:v>2.5296442687747032</c:v>
                </c:pt>
                <c:pt idx="512">
                  <c:v>2.5320829220138203</c:v>
                </c:pt>
                <c:pt idx="513">
                  <c:v>2.5345167652859963</c:v>
                </c:pt>
                <c:pt idx="514">
                  <c:v>2.5369458128078821</c:v>
                </c:pt>
                <c:pt idx="515">
                  <c:v>2.5393700787401574</c:v>
                </c:pt>
                <c:pt idx="516">
                  <c:v>2.5417895771878074</c:v>
                </c:pt>
                <c:pt idx="517">
                  <c:v>2.5442043222003932</c:v>
                </c:pt>
                <c:pt idx="518">
                  <c:v>2.5466143277723257</c:v>
                </c:pt>
                <c:pt idx="519">
                  <c:v>2.5490196078431371</c:v>
                </c:pt>
                <c:pt idx="520">
                  <c:v>2.5514201762977473</c:v>
                </c:pt>
                <c:pt idx="521">
                  <c:v>2.5538160469667321</c:v>
                </c:pt>
                <c:pt idx="522">
                  <c:v>2.5562072336265884</c:v>
                </c:pt>
                <c:pt idx="523">
                  <c:v>2.55859375</c:v>
                </c:pt>
                <c:pt idx="524">
                  <c:v>2.5609756097560976</c:v>
                </c:pt>
                <c:pt idx="525">
                  <c:v>2.5633528265107213</c:v>
                </c:pt>
                <c:pt idx="526">
                  <c:v>2.5657254138266792</c:v>
                </c:pt>
                <c:pt idx="527">
                  <c:v>2.5680933852140075</c:v>
                </c:pt>
                <c:pt idx="528">
                  <c:v>2.5704567541302237</c:v>
                </c:pt>
                <c:pt idx="529">
                  <c:v>2.5728155339805827</c:v>
                </c:pt>
                <c:pt idx="530">
                  <c:v>2.5751697381183321</c:v>
                </c:pt>
                <c:pt idx="531">
                  <c:v>2.5775193798449614</c:v>
                </c:pt>
                <c:pt idx="532">
                  <c:v>2.5798644724104554</c:v>
                </c:pt>
                <c:pt idx="533">
                  <c:v>2.5822050290135397</c:v>
                </c:pt>
                <c:pt idx="534">
                  <c:v>2.5845410628019323</c:v>
                </c:pt>
                <c:pt idx="535">
                  <c:v>2.5868725868725866</c:v>
                </c:pt>
                <c:pt idx="536">
                  <c:v>2.589199614271938</c:v>
                </c:pt>
                <c:pt idx="537">
                  <c:v>2.5915221579961463</c:v>
                </c:pt>
                <c:pt idx="538">
                  <c:v>2.5938402309913378</c:v>
                </c:pt>
                <c:pt idx="539">
                  <c:v>2.5961538461538463</c:v>
                </c:pt>
                <c:pt idx="540">
                  <c:v>2.5984630163304518</c:v>
                </c:pt>
                <c:pt idx="541">
                  <c:v>2.6007677543186181</c:v>
                </c:pt>
                <c:pt idx="542">
                  <c:v>2.6030680728667304</c:v>
                </c:pt>
                <c:pt idx="543">
                  <c:v>2.6053639846743293</c:v>
                </c:pt>
                <c:pt idx="544">
                  <c:v>2.607655502392344</c:v>
                </c:pt>
                <c:pt idx="545">
                  <c:v>2.6099426386233269</c:v>
                </c:pt>
                <c:pt idx="546">
                  <c:v>2.6122254059216807</c:v>
                </c:pt>
                <c:pt idx="547">
                  <c:v>2.6145038167938934</c:v>
                </c:pt>
                <c:pt idx="548">
                  <c:v>2.6167778836987612</c:v>
                </c:pt>
                <c:pt idx="549">
                  <c:v>2.6190476190476191</c:v>
                </c:pt>
                <c:pt idx="550">
                  <c:v>2.621313035204567</c:v>
                </c:pt>
                <c:pt idx="551">
                  <c:v>2.6235741444866925</c:v>
                </c:pt>
                <c:pt idx="552">
                  <c:v>2.6258309591642925</c:v>
                </c:pt>
                <c:pt idx="553">
                  <c:v>2.6280834914611004</c:v>
                </c:pt>
                <c:pt idx="554">
                  <c:v>2.6303317535545023</c:v>
                </c:pt>
                <c:pt idx="555">
                  <c:v>2.6325757575757573</c:v>
                </c:pt>
                <c:pt idx="556">
                  <c:v>2.6348155156102178</c:v>
                </c:pt>
                <c:pt idx="557">
                  <c:v>2.6370510396975426</c:v>
                </c:pt>
                <c:pt idx="558">
                  <c:v>2.6392823418319167</c:v>
                </c:pt>
                <c:pt idx="559">
                  <c:v>2.641509433962264</c:v>
                </c:pt>
                <c:pt idx="560">
                  <c:v>2.6437323279924603</c:v>
                </c:pt>
                <c:pt idx="561">
                  <c:v>2.6459510357815441</c:v>
                </c:pt>
                <c:pt idx="562">
                  <c:v>2.6481655691439321</c:v>
                </c:pt>
                <c:pt idx="563">
                  <c:v>2.6503759398496243</c:v>
                </c:pt>
                <c:pt idx="564">
                  <c:v>2.652582159624413</c:v>
                </c:pt>
                <c:pt idx="565">
                  <c:v>2.6547842401500938</c:v>
                </c:pt>
                <c:pt idx="566">
                  <c:v>2.6569821930646675</c:v>
                </c:pt>
                <c:pt idx="567">
                  <c:v>2.6591760299625467</c:v>
                </c:pt>
                <c:pt idx="568">
                  <c:v>2.6613657623947611</c:v>
                </c:pt>
                <c:pt idx="569">
                  <c:v>2.6635514018691584</c:v>
                </c:pt>
                <c:pt idx="570">
                  <c:v>2.6657329598506068</c:v>
                </c:pt>
                <c:pt idx="571">
                  <c:v>2.6679104477611943</c:v>
                </c:pt>
                <c:pt idx="572">
                  <c:v>2.6700838769804287</c:v>
                </c:pt>
                <c:pt idx="573">
                  <c:v>2.672253258845438</c:v>
                </c:pt>
                <c:pt idx="574">
                  <c:v>2.6744186046511627</c:v>
                </c:pt>
                <c:pt idx="575">
                  <c:v>2.6765799256505574</c:v>
                </c:pt>
                <c:pt idx="576">
                  <c:v>2.6787372330547821</c:v>
                </c:pt>
                <c:pt idx="577">
                  <c:v>2.6808905380333954</c:v>
                </c:pt>
                <c:pt idx="578">
                  <c:v>2.6830398517145504</c:v>
                </c:pt>
                <c:pt idx="579">
                  <c:v>2.6851851851851856</c:v>
                </c:pt>
                <c:pt idx="580">
                  <c:v>2.6873265494912117</c:v>
                </c:pt>
                <c:pt idx="581">
                  <c:v>2.689463955637708</c:v>
                </c:pt>
                <c:pt idx="582">
                  <c:v>2.6915974145891042</c:v>
                </c:pt>
                <c:pt idx="583">
                  <c:v>2.6937269372693731</c:v>
                </c:pt>
                <c:pt idx="584">
                  <c:v>2.6958525345622117</c:v>
                </c:pt>
                <c:pt idx="585">
                  <c:v>2.6979742173112338</c:v>
                </c:pt>
                <c:pt idx="586">
                  <c:v>2.7000919963201468</c:v>
                </c:pt>
                <c:pt idx="587">
                  <c:v>2.7022058823529411</c:v>
                </c:pt>
                <c:pt idx="588">
                  <c:v>2.7043158861340677</c:v>
                </c:pt>
                <c:pt idx="589">
                  <c:v>2.7064220183486238</c:v>
                </c:pt>
                <c:pt idx="590">
                  <c:v>2.7085242896425301</c:v>
                </c:pt>
                <c:pt idx="591">
                  <c:v>2.7106227106227103</c:v>
                </c:pt>
                <c:pt idx="592">
                  <c:v>2.7127172918572735</c:v>
                </c:pt>
                <c:pt idx="593">
                  <c:v>2.7148080438756854</c:v>
                </c:pt>
                <c:pt idx="594">
                  <c:v>2.7168949771689501</c:v>
                </c:pt>
                <c:pt idx="595">
                  <c:v>2.718978102189781</c:v>
                </c:pt>
                <c:pt idx="596">
                  <c:v>2.7210574293527801</c:v>
                </c:pt>
                <c:pt idx="597">
                  <c:v>2.7231329690346087</c:v>
                </c:pt>
                <c:pt idx="598">
                  <c:v>2.7252047315741583</c:v>
                </c:pt>
                <c:pt idx="599">
                  <c:v>2.7272727272727271</c:v>
                </c:pt>
                <c:pt idx="600">
                  <c:v>2.7293369663941869</c:v>
                </c:pt>
                <c:pt idx="601">
                  <c:v>2.7313974591651542</c:v>
                </c:pt>
                <c:pt idx="602">
                  <c:v>2.7334542157751587</c:v>
                </c:pt>
                <c:pt idx="603">
                  <c:v>2.7355072463768115</c:v>
                </c:pt>
                <c:pt idx="604">
                  <c:v>2.7375565610859729</c:v>
                </c:pt>
                <c:pt idx="605">
                  <c:v>2.7396021699819166</c:v>
                </c:pt>
                <c:pt idx="606">
                  <c:v>2.7416440831074977</c:v>
                </c:pt>
                <c:pt idx="607">
                  <c:v>2.743682310469314</c:v>
                </c:pt>
                <c:pt idx="608">
                  <c:v>2.745716862037872</c:v>
                </c:pt>
                <c:pt idx="609">
                  <c:v>2.7477477477477481</c:v>
                </c:pt>
                <c:pt idx="610">
                  <c:v>2.7497749774977498</c:v>
                </c:pt>
                <c:pt idx="611">
                  <c:v>2.7517985611510793</c:v>
                </c:pt>
                <c:pt idx="612">
                  <c:v>2.75381850853549</c:v>
                </c:pt>
                <c:pt idx="613">
                  <c:v>2.7558348294434469</c:v>
                </c:pt>
                <c:pt idx="614">
                  <c:v>2.7578475336322872</c:v>
                </c:pt>
                <c:pt idx="615">
                  <c:v>2.7598566308243728</c:v>
                </c:pt>
                <c:pt idx="616">
                  <c:v>2.7618621307072515</c:v>
                </c:pt>
                <c:pt idx="617">
                  <c:v>2.7638640429338102</c:v>
                </c:pt>
                <c:pt idx="618">
                  <c:v>2.7658623771224304</c:v>
                </c:pt>
                <c:pt idx="619">
                  <c:v>2.7678571428571432</c:v>
                </c:pt>
                <c:pt idx="620">
                  <c:v>2.7698483496877788</c:v>
                </c:pt>
                <c:pt idx="621">
                  <c:v>2.7718360071301245</c:v>
                </c:pt>
                <c:pt idx="622">
                  <c:v>2.7738201246660732</c:v>
                </c:pt>
                <c:pt idx="623">
                  <c:v>2.7758007117437722</c:v>
                </c:pt>
                <c:pt idx="624">
                  <c:v>2.7777777777777777</c:v>
                </c:pt>
                <c:pt idx="625">
                  <c:v>2.7797513321492007</c:v>
                </c:pt>
                <c:pt idx="626">
                  <c:v>2.7817213842058566</c:v>
                </c:pt>
                <c:pt idx="627">
                  <c:v>2.7836879432624113</c:v>
                </c:pt>
                <c:pt idx="628">
                  <c:v>2.7856510186005314</c:v>
                </c:pt>
                <c:pt idx="629">
                  <c:v>2.7876106194690262</c:v>
                </c:pt>
                <c:pt idx="630">
                  <c:v>2.7895667550839964</c:v>
                </c:pt>
                <c:pt idx="631">
                  <c:v>2.7915194346289751</c:v>
                </c:pt>
                <c:pt idx="632">
                  <c:v>2.793468667255075</c:v>
                </c:pt>
                <c:pt idx="633">
                  <c:v>2.795414462081129</c:v>
                </c:pt>
                <c:pt idx="634">
                  <c:v>2.7973568281938328</c:v>
                </c:pt>
                <c:pt idx="635">
                  <c:v>2.7992957746478875</c:v>
                </c:pt>
                <c:pt idx="636">
                  <c:v>2.801231310466139</c:v>
                </c:pt>
                <c:pt idx="637">
                  <c:v>2.8031634446397184</c:v>
                </c:pt>
                <c:pt idx="638">
                  <c:v>2.8050921861281823</c:v>
                </c:pt>
                <c:pt idx="639">
                  <c:v>2.807017543859649</c:v>
                </c:pt>
                <c:pt idx="640">
                  <c:v>2.8089395267309376</c:v>
                </c:pt>
                <c:pt idx="641">
                  <c:v>2.8108581436077058</c:v>
                </c:pt>
                <c:pt idx="642">
                  <c:v>2.8127734033245844</c:v>
                </c:pt>
                <c:pt idx="643">
                  <c:v>2.8146853146853146</c:v>
                </c:pt>
                <c:pt idx="644">
                  <c:v>2.8165938864628819</c:v>
                </c:pt>
                <c:pt idx="645">
                  <c:v>2.8184991273996509</c:v>
                </c:pt>
                <c:pt idx="646">
                  <c:v>2.8204010462074978</c:v>
                </c:pt>
                <c:pt idx="647">
                  <c:v>2.8222996515679446</c:v>
                </c:pt>
                <c:pt idx="648">
                  <c:v>2.8241949521322889</c:v>
                </c:pt>
                <c:pt idx="649">
                  <c:v>2.8260869565217388</c:v>
                </c:pt>
                <c:pt idx="650">
                  <c:v>2.8279756733275412</c:v>
                </c:pt>
                <c:pt idx="651">
                  <c:v>2.8298611111111112</c:v>
                </c:pt>
                <c:pt idx="652">
                  <c:v>2.8317432784041632</c:v>
                </c:pt>
                <c:pt idx="653">
                  <c:v>2.8336221837088389</c:v>
                </c:pt>
                <c:pt idx="654">
                  <c:v>2.8354978354978355</c:v>
                </c:pt>
                <c:pt idx="655">
                  <c:v>2.8373702422145328</c:v>
                </c:pt>
                <c:pt idx="656">
                  <c:v>2.8392394122731202</c:v>
                </c:pt>
                <c:pt idx="657">
                  <c:v>2.8411053540587217</c:v>
                </c:pt>
                <c:pt idx="658">
                  <c:v>2.8429680759275238</c:v>
                </c:pt>
                <c:pt idx="659">
                  <c:v>2.8448275862068968</c:v>
                </c:pt>
                <c:pt idx="660">
                  <c:v>2.8466838931955212</c:v>
                </c:pt>
                <c:pt idx="661">
                  <c:v>2.8485370051635113</c:v>
                </c:pt>
                <c:pt idx="662">
                  <c:v>2.8503869303525367</c:v>
                </c:pt>
                <c:pt idx="663">
                  <c:v>2.8522336769759447</c:v>
                </c:pt>
                <c:pt idx="664">
                  <c:v>2.8540772532188843</c:v>
                </c:pt>
                <c:pt idx="665">
                  <c:v>2.8559176672384217</c:v>
                </c:pt>
                <c:pt idx="666">
                  <c:v>2.8577549271636675</c:v>
                </c:pt>
                <c:pt idx="667">
                  <c:v>2.85958904109589</c:v>
                </c:pt>
                <c:pt idx="668">
                  <c:v>2.8614200171086401</c:v>
                </c:pt>
                <c:pt idx="669">
                  <c:v>2.8632478632478628</c:v>
                </c:pt>
                <c:pt idx="670">
                  <c:v>2.8650725875320235</c:v>
                </c:pt>
                <c:pt idx="671">
                  <c:v>2.8668941979522184</c:v>
                </c:pt>
                <c:pt idx="672">
                  <c:v>2.8687127024722932</c:v>
                </c:pt>
                <c:pt idx="673">
                  <c:v>2.8705281090289607</c:v>
                </c:pt>
                <c:pt idx="674">
                  <c:v>2.8723404255319149</c:v>
                </c:pt>
                <c:pt idx="675">
                  <c:v>2.8741496598639453</c:v>
                </c:pt>
                <c:pt idx="676">
                  <c:v>2.8759558198810535</c:v>
                </c:pt>
                <c:pt idx="677">
                  <c:v>2.8777589134125634</c:v>
                </c:pt>
                <c:pt idx="678">
                  <c:v>2.8795589482612383</c:v>
                </c:pt>
                <c:pt idx="679">
                  <c:v>2.8813559322033901</c:v>
                </c:pt>
                <c:pt idx="680">
                  <c:v>2.8831498729889926</c:v>
                </c:pt>
                <c:pt idx="681">
                  <c:v>2.8849407783417935</c:v>
                </c:pt>
                <c:pt idx="682">
                  <c:v>2.8867286559594252</c:v>
                </c:pt>
                <c:pt idx="683">
                  <c:v>2.8885135135135136</c:v>
                </c:pt>
                <c:pt idx="684">
                  <c:v>2.890295358649789</c:v>
                </c:pt>
                <c:pt idx="685">
                  <c:v>2.8920741989881953</c:v>
                </c:pt>
                <c:pt idx="686">
                  <c:v>2.8938500421229989</c:v>
                </c:pt>
                <c:pt idx="687">
                  <c:v>2.8956228956228958</c:v>
                </c:pt>
                <c:pt idx="688">
                  <c:v>2.8973927670311186</c:v>
                </c:pt>
                <c:pt idx="689">
                  <c:v>2.8991596638655466</c:v>
                </c:pt>
                <c:pt idx="690">
                  <c:v>2.9009235936188076</c:v>
                </c:pt>
                <c:pt idx="691">
                  <c:v>2.9026845637583891</c:v>
                </c:pt>
                <c:pt idx="692">
                  <c:v>2.9044425817267392</c:v>
                </c:pt>
                <c:pt idx="693">
                  <c:v>2.9061976549413737</c:v>
                </c:pt>
                <c:pt idx="694">
                  <c:v>2.9079497907949792</c:v>
                </c:pt>
                <c:pt idx="695">
                  <c:v>2.9096989966555182</c:v>
                </c:pt>
                <c:pt idx="696">
                  <c:v>2.9114452798663324</c:v>
                </c:pt>
                <c:pt idx="697">
                  <c:v>2.9131886477462436</c:v>
                </c:pt>
                <c:pt idx="698">
                  <c:v>2.9149291075896584</c:v>
                </c:pt>
                <c:pt idx="699">
                  <c:v>2.916666666666667</c:v>
                </c:pt>
                <c:pt idx="700">
                  <c:v>2.918401332223147</c:v>
                </c:pt>
                <c:pt idx="701">
                  <c:v>2.9201331114808653</c:v>
                </c:pt>
                <c:pt idx="702">
                  <c:v>2.9218620116375726</c:v>
                </c:pt>
                <c:pt idx="703">
                  <c:v>2.9235880398671101</c:v>
                </c:pt>
                <c:pt idx="704">
                  <c:v>2.9253112033195023</c:v>
                </c:pt>
                <c:pt idx="705">
                  <c:v>2.9270315091210612</c:v>
                </c:pt>
                <c:pt idx="706">
                  <c:v>2.9287489643744822</c:v>
                </c:pt>
                <c:pt idx="707">
                  <c:v>2.9304635761589406</c:v>
                </c:pt>
                <c:pt idx="708">
                  <c:v>2.9321753515301903</c:v>
                </c:pt>
                <c:pt idx="709">
                  <c:v>2.9338842975206614</c:v>
                </c:pt>
                <c:pt idx="710">
                  <c:v>2.9355904211395538</c:v>
                </c:pt>
                <c:pt idx="711">
                  <c:v>2.9372937293729375</c:v>
                </c:pt>
                <c:pt idx="712">
                  <c:v>2.9389942291838418</c:v>
                </c:pt>
                <c:pt idx="713">
                  <c:v>2.940691927512356</c:v>
                </c:pt>
                <c:pt idx="714">
                  <c:v>2.9423868312757202</c:v>
                </c:pt>
                <c:pt idx="715">
                  <c:v>2.9440789473684208</c:v>
                </c:pt>
                <c:pt idx="716">
                  <c:v>2.9457682826622844</c:v>
                </c:pt>
                <c:pt idx="717">
                  <c:v>2.9474548440065678</c:v>
                </c:pt>
                <c:pt idx="718">
                  <c:v>2.9491386382280558</c:v>
                </c:pt>
                <c:pt idx="719">
                  <c:v>2.9508196721311473</c:v>
                </c:pt>
                <c:pt idx="720">
                  <c:v>2.9524979524979527</c:v>
                </c:pt>
                <c:pt idx="721">
                  <c:v>2.9541734860883793</c:v>
                </c:pt>
                <c:pt idx="722">
                  <c:v>2.9558462796402289</c:v>
                </c:pt>
                <c:pt idx="723">
                  <c:v>2.9575163398692812</c:v>
                </c:pt>
                <c:pt idx="724">
                  <c:v>2.9591836734693877</c:v>
                </c:pt>
                <c:pt idx="725">
                  <c:v>2.9608482871125612</c:v>
                </c:pt>
                <c:pt idx="726">
                  <c:v>2.9625101874490629</c:v>
                </c:pt>
                <c:pt idx="727">
                  <c:v>2.9641693811074923</c:v>
                </c:pt>
                <c:pt idx="728">
                  <c:v>2.965825874694874</c:v>
                </c:pt>
                <c:pt idx="729">
                  <c:v>2.9674796747967482</c:v>
                </c:pt>
                <c:pt idx="730">
                  <c:v>2.9691307879772544</c:v>
                </c:pt>
                <c:pt idx="731">
                  <c:v>2.9707792207792205</c:v>
                </c:pt>
                <c:pt idx="732">
                  <c:v>2.9724249797242495</c:v>
                </c:pt>
                <c:pt idx="733">
                  <c:v>2.9740680713128036</c:v>
                </c:pt>
                <c:pt idx="734">
                  <c:v>2.9757085020242915</c:v>
                </c:pt>
                <c:pt idx="735">
                  <c:v>2.9773462783171523</c:v>
                </c:pt>
                <c:pt idx="736">
                  <c:v>2.9789814066289413</c:v>
                </c:pt>
                <c:pt idx="737">
                  <c:v>2.9806138933764137</c:v>
                </c:pt>
                <c:pt idx="738">
                  <c:v>2.9822437449556096</c:v>
                </c:pt>
                <c:pt idx="739">
                  <c:v>2.9838709677419355</c:v>
                </c:pt>
                <c:pt idx="740">
                  <c:v>2.9854955680902502</c:v>
                </c:pt>
                <c:pt idx="741">
                  <c:v>2.9871175523349436</c:v>
                </c:pt>
                <c:pt idx="742">
                  <c:v>2.9887369267900246</c:v>
                </c:pt>
                <c:pt idx="743">
                  <c:v>2.990353697749196</c:v>
                </c:pt>
                <c:pt idx="744">
                  <c:v>2.9919678714859437</c:v>
                </c:pt>
                <c:pt idx="745">
                  <c:v>2.9935794542536116</c:v>
                </c:pt>
                <c:pt idx="746">
                  <c:v>2.9951884522854848</c:v>
                </c:pt>
                <c:pt idx="747">
                  <c:v>2.9967948717948718</c:v>
                </c:pt>
                <c:pt idx="748">
                  <c:v>2.9983987189751806</c:v>
                </c:pt>
                <c:pt idx="749">
                  <c:v>3</c:v>
                </c:pt>
                <c:pt idx="750">
                  <c:v>3.0015987210231816</c:v>
                </c:pt>
                <c:pt idx="751">
                  <c:v>3.0031948881789141</c:v>
                </c:pt>
                <c:pt idx="752">
                  <c:v>3.0047885075818037</c:v>
                </c:pt>
                <c:pt idx="753">
                  <c:v>3.0063795853269539</c:v>
                </c:pt>
                <c:pt idx="754">
                  <c:v>3.0079681274900398</c:v>
                </c:pt>
                <c:pt idx="755">
                  <c:v>3.0095541401273884</c:v>
                </c:pt>
                <c:pt idx="756">
                  <c:v>3.0111376292760541</c:v>
                </c:pt>
                <c:pt idx="757">
                  <c:v>3.0127186009538951</c:v>
                </c:pt>
                <c:pt idx="758">
                  <c:v>3.0142970611596502</c:v>
                </c:pt>
                <c:pt idx="759">
                  <c:v>3.0158730158730158</c:v>
                </c:pt>
                <c:pt idx="760">
                  <c:v>3.0174464710547184</c:v>
                </c:pt>
                <c:pt idx="761">
                  <c:v>3.0190174326465931</c:v>
                </c:pt>
                <c:pt idx="762">
                  <c:v>3.0205859065716552</c:v>
                </c:pt>
                <c:pt idx="763">
                  <c:v>3.0221518987341773</c:v>
                </c:pt>
                <c:pt idx="764">
                  <c:v>3.0237154150197627</c:v>
                </c:pt>
                <c:pt idx="765">
                  <c:v>3.0252764612954186</c:v>
                </c:pt>
                <c:pt idx="766">
                  <c:v>3.0268350434096289</c:v>
                </c:pt>
                <c:pt idx="767">
                  <c:v>3.0283911671924288</c:v>
                </c:pt>
                <c:pt idx="768">
                  <c:v>3.0299448384554766</c:v>
                </c:pt>
                <c:pt idx="769">
                  <c:v>3.0314960629921259</c:v>
                </c:pt>
                <c:pt idx="770">
                  <c:v>3.0330448465774977</c:v>
                </c:pt>
                <c:pt idx="771">
                  <c:v>3.0345911949685531</c:v>
                </c:pt>
                <c:pt idx="772">
                  <c:v>3.0361351139041632</c:v>
                </c:pt>
                <c:pt idx="773">
                  <c:v>3.0376766091051803</c:v>
                </c:pt>
                <c:pt idx="774">
                  <c:v>3.0392156862745097</c:v>
                </c:pt>
                <c:pt idx="775">
                  <c:v>3.0407523510971783</c:v>
                </c:pt>
                <c:pt idx="776">
                  <c:v>3.0422866092404073</c:v>
                </c:pt>
                <c:pt idx="777">
                  <c:v>3.0438184663536778</c:v>
                </c:pt>
                <c:pt idx="778">
                  <c:v>3.0453479280688041</c:v>
                </c:pt>
                <c:pt idx="779">
                  <c:v>3.046875</c:v>
                </c:pt>
                <c:pt idx="780">
                  <c:v>3.0483996877439501</c:v>
                </c:pt>
                <c:pt idx="781">
                  <c:v>3.049921996879875</c:v>
                </c:pt>
                <c:pt idx="782">
                  <c:v>3.0514419329696025</c:v>
                </c:pt>
                <c:pt idx="783">
                  <c:v>3.0529595015576323</c:v>
                </c:pt>
                <c:pt idx="784">
                  <c:v>3.0544747081712065</c:v>
                </c:pt>
                <c:pt idx="785">
                  <c:v>3.0559875583203731</c:v>
                </c:pt>
                <c:pt idx="786">
                  <c:v>3.0574980574980577</c:v>
                </c:pt>
                <c:pt idx="787">
                  <c:v>3.0590062111801242</c:v>
                </c:pt>
                <c:pt idx="788">
                  <c:v>3.0605120248254458</c:v>
                </c:pt>
                <c:pt idx="789">
                  <c:v>3.0620155038759691</c:v>
                </c:pt>
                <c:pt idx="790">
                  <c:v>3.0635166537567775</c:v>
                </c:pt>
                <c:pt idx="791">
                  <c:v>3.0650154798761609</c:v>
                </c:pt>
                <c:pt idx="792">
                  <c:v>3.066511987625677</c:v>
                </c:pt>
                <c:pt idx="793">
                  <c:v>3.0680061823802163</c:v>
                </c:pt>
                <c:pt idx="794">
                  <c:v>3.0694980694980694</c:v>
                </c:pt>
                <c:pt idx="795">
                  <c:v>3.0709876543209873</c:v>
                </c:pt>
                <c:pt idx="796">
                  <c:v>3.0724749421742481</c:v>
                </c:pt>
                <c:pt idx="797">
                  <c:v>3.073959938366718</c:v>
                </c:pt>
                <c:pt idx="798">
                  <c:v>3.0754426481909158</c:v>
                </c:pt>
                <c:pt idx="799">
                  <c:v>3.0769230769230771</c:v>
                </c:pt>
                <c:pt idx="800">
                  <c:v>3.0784012298232128</c:v>
                </c:pt>
                <c:pt idx="801">
                  <c:v>3.0798771121351765</c:v>
                </c:pt>
                <c:pt idx="802">
                  <c:v>3.081350729086723</c:v>
                </c:pt>
                <c:pt idx="803">
                  <c:v>3.0828220858895703</c:v>
                </c:pt>
                <c:pt idx="804">
                  <c:v>3.0842911877394634</c:v>
                </c:pt>
                <c:pt idx="805">
                  <c:v>3.0857580398162328</c:v>
                </c:pt>
                <c:pt idx="806">
                  <c:v>3.087222647283856</c:v>
                </c:pt>
                <c:pt idx="807">
                  <c:v>3.0886850152905199</c:v>
                </c:pt>
                <c:pt idx="808">
                  <c:v>3.090145148968678</c:v>
                </c:pt>
                <c:pt idx="809">
                  <c:v>3.0916030534351147</c:v>
                </c:pt>
                <c:pt idx="810">
                  <c:v>3.0930587337909992</c:v>
                </c:pt>
                <c:pt idx="811">
                  <c:v>3.0945121951219514</c:v>
                </c:pt>
                <c:pt idx="812">
                  <c:v>3.0959634424980957</c:v>
                </c:pt>
                <c:pt idx="813">
                  <c:v>3.0974124809741248</c:v>
                </c:pt>
                <c:pt idx="814">
                  <c:v>3.0988593155893533</c:v>
                </c:pt>
                <c:pt idx="815">
                  <c:v>3.1003039513677813</c:v>
                </c:pt>
                <c:pt idx="816">
                  <c:v>3.1017463933181473</c:v>
                </c:pt>
                <c:pt idx="817">
                  <c:v>3.1031866464339908</c:v>
                </c:pt>
                <c:pt idx="818">
                  <c:v>3.1046247156937072</c:v>
                </c:pt>
                <c:pt idx="819">
                  <c:v>3.106060606060606</c:v>
                </c:pt>
                <c:pt idx="820">
                  <c:v>3.1074943224829674</c:v>
                </c:pt>
                <c:pt idx="821">
                  <c:v>3.1089258698940996</c:v>
                </c:pt>
                <c:pt idx="822">
                  <c:v>3.1103552532123961</c:v>
                </c:pt>
                <c:pt idx="823">
                  <c:v>3.1117824773413898</c:v>
                </c:pt>
                <c:pt idx="824">
                  <c:v>3.1132075471698113</c:v>
                </c:pt>
                <c:pt idx="825">
                  <c:v>3.1146304675716441</c:v>
                </c:pt>
                <c:pt idx="826">
                  <c:v>3.1160512434061793</c:v>
                </c:pt>
                <c:pt idx="827">
                  <c:v>3.1174698795180724</c:v>
                </c:pt>
                <c:pt idx="828">
                  <c:v>3.118886380737397</c:v>
                </c:pt>
                <c:pt idx="829">
                  <c:v>3.1203007518796992</c:v>
                </c:pt>
                <c:pt idx="830">
                  <c:v>3.1217129977460556</c:v>
                </c:pt>
                <c:pt idx="831">
                  <c:v>3.1231231231231233</c:v>
                </c:pt>
                <c:pt idx="832">
                  <c:v>3.1245311327831962</c:v>
                </c:pt>
                <c:pt idx="833">
                  <c:v>3.1259370314842578</c:v>
                </c:pt>
                <c:pt idx="834">
                  <c:v>3.1273408239700373</c:v>
                </c:pt>
                <c:pt idx="835">
                  <c:v>3.1287425149700598</c:v>
                </c:pt>
                <c:pt idx="836">
                  <c:v>3.1301421091997006</c:v>
                </c:pt>
                <c:pt idx="837">
                  <c:v>3.131539611360239</c:v>
                </c:pt>
                <c:pt idx="838">
                  <c:v>3.1329350261389095</c:v>
                </c:pt>
                <c:pt idx="839">
                  <c:v>3.1343283582089554</c:v>
                </c:pt>
                <c:pt idx="840">
                  <c:v>3.1357196122296793</c:v>
                </c:pt>
                <c:pt idx="841">
                  <c:v>3.1371087928464982</c:v>
                </c:pt>
                <c:pt idx="842">
                  <c:v>3.1384959046909904</c:v>
                </c:pt>
                <c:pt idx="843">
                  <c:v>3.1398809523809526</c:v>
                </c:pt>
                <c:pt idx="844">
                  <c:v>3.1412639405204463</c:v>
                </c:pt>
                <c:pt idx="845">
                  <c:v>3.1426448736998513</c:v>
                </c:pt>
                <c:pt idx="846">
                  <c:v>3.1440237564959168</c:v>
                </c:pt>
                <c:pt idx="847">
                  <c:v>3.1454005934718099</c:v>
                </c:pt>
                <c:pt idx="848">
                  <c:v>3.1467753891771681</c:v>
                </c:pt>
                <c:pt idx="849">
                  <c:v>3.1481481481481484</c:v>
                </c:pt>
                <c:pt idx="850">
                  <c:v>3.1495188749074758</c:v>
                </c:pt>
                <c:pt idx="851">
                  <c:v>3.1508875739644973</c:v>
                </c:pt>
                <c:pt idx="852">
                  <c:v>3.1522542498152255</c:v>
                </c:pt>
                <c:pt idx="853">
                  <c:v>3.153618906942393</c:v>
                </c:pt>
                <c:pt idx="854">
                  <c:v>3.1549815498154983</c:v>
                </c:pt>
                <c:pt idx="855">
                  <c:v>3.1563421828908558</c:v>
                </c:pt>
                <c:pt idx="856">
                  <c:v>3.1577008106116433</c:v>
                </c:pt>
                <c:pt idx="857">
                  <c:v>3.1590574374079528</c:v>
                </c:pt>
                <c:pt idx="858">
                  <c:v>3.1604120676968361</c:v>
                </c:pt>
                <c:pt idx="859">
                  <c:v>3.1617647058823528</c:v>
                </c:pt>
                <c:pt idx="860">
                  <c:v>3.1631153563556209</c:v>
                </c:pt>
                <c:pt idx="861">
                  <c:v>3.1644640234948609</c:v>
                </c:pt>
                <c:pt idx="862">
                  <c:v>3.1658107116654439</c:v>
                </c:pt>
                <c:pt idx="863">
                  <c:v>3.1671554252199412</c:v>
                </c:pt>
                <c:pt idx="864">
                  <c:v>3.1684981684981683</c:v>
                </c:pt>
                <c:pt idx="865">
                  <c:v>3.1698389458272329</c:v>
                </c:pt>
                <c:pt idx="866">
                  <c:v>3.1711777615215802</c:v>
                </c:pt>
                <c:pt idx="867">
                  <c:v>3.1725146198830414</c:v>
                </c:pt>
                <c:pt idx="868">
                  <c:v>3.1738495252008763</c:v>
                </c:pt>
                <c:pt idx="869">
                  <c:v>3.1751824817518246</c:v>
                </c:pt>
                <c:pt idx="870">
                  <c:v>3.176513493800146</c:v>
                </c:pt>
                <c:pt idx="871">
                  <c:v>3.1778425655976679</c:v>
                </c:pt>
                <c:pt idx="872">
                  <c:v>3.1791697013838309</c:v>
                </c:pt>
                <c:pt idx="873">
                  <c:v>3.1804949053857352</c:v>
                </c:pt>
                <c:pt idx="874">
                  <c:v>3.1818181818181817</c:v>
                </c:pt>
                <c:pt idx="875">
                  <c:v>3.183139534883721</c:v>
                </c:pt>
                <c:pt idx="876">
                  <c:v>3.1844589687726943</c:v>
                </c:pt>
                <c:pt idx="877">
                  <c:v>3.1857764876632801</c:v>
                </c:pt>
                <c:pt idx="878">
                  <c:v>3.1870920957215376</c:v>
                </c:pt>
                <c:pt idx="879">
                  <c:v>3.1884057971014492</c:v>
                </c:pt>
                <c:pt idx="880">
                  <c:v>3.1897175959449675</c:v>
                </c:pt>
                <c:pt idx="881">
                  <c:v>3.1910274963820551</c:v>
                </c:pt>
                <c:pt idx="882">
                  <c:v>3.1923355025307303</c:v>
                </c:pt>
                <c:pt idx="883">
                  <c:v>3.1936416184971099</c:v>
                </c:pt>
                <c:pt idx="884">
                  <c:v>3.1949458483754514</c:v>
                </c:pt>
                <c:pt idx="885">
                  <c:v>3.1962481962481966</c:v>
                </c:pt>
                <c:pt idx="886">
                  <c:v>3.1975486661860133</c:v>
                </c:pt>
                <c:pt idx="887">
                  <c:v>3.1988472622478388</c:v>
                </c:pt>
                <c:pt idx="888">
                  <c:v>3.2001439884809213</c:v>
                </c:pt>
                <c:pt idx="889">
                  <c:v>3.2014388489208634</c:v>
                </c:pt>
                <c:pt idx="890">
                  <c:v>3.2027318475916604</c:v>
                </c:pt>
                <c:pt idx="891">
                  <c:v>3.2040229885057467</c:v>
                </c:pt>
                <c:pt idx="892">
                  <c:v>3.2053122756640344</c:v>
                </c:pt>
                <c:pt idx="893">
                  <c:v>3.2065997130559545</c:v>
                </c:pt>
                <c:pt idx="894">
                  <c:v>3.2078853046594977</c:v>
                </c:pt>
                <c:pt idx="895">
                  <c:v>3.209169054441261</c:v>
                </c:pt>
                <c:pt idx="896">
                  <c:v>3.2104509663564782</c:v>
                </c:pt>
                <c:pt idx="897">
                  <c:v>3.2117310443490696</c:v>
                </c:pt>
                <c:pt idx="898">
                  <c:v>3.2130092923516793</c:v>
                </c:pt>
                <c:pt idx="899">
                  <c:v>3.2142857142857144</c:v>
                </c:pt>
                <c:pt idx="900">
                  <c:v>3.2155603140613849</c:v>
                </c:pt>
                <c:pt idx="901">
                  <c:v>3.2168330955777464</c:v>
                </c:pt>
                <c:pt idx="902">
                  <c:v>3.2181040627227371</c:v>
                </c:pt>
                <c:pt idx="903">
                  <c:v>3.2193732193732192</c:v>
                </c:pt>
                <c:pt idx="904">
                  <c:v>3.2206405693950177</c:v>
                </c:pt>
                <c:pt idx="905">
                  <c:v>3.2219061166429586</c:v>
                </c:pt>
                <c:pt idx="906">
                  <c:v>3.2231698649609095</c:v>
                </c:pt>
                <c:pt idx="907">
                  <c:v>3.2244318181818183</c:v>
                </c:pt>
                <c:pt idx="908">
                  <c:v>3.2256919801277499</c:v>
                </c:pt>
                <c:pt idx="909">
                  <c:v>3.2269503546099294</c:v>
                </c:pt>
                <c:pt idx="910">
                  <c:v>3.2282069454287736</c:v>
                </c:pt>
                <c:pt idx="911">
                  <c:v>3.2294617563739374</c:v>
                </c:pt>
                <c:pt idx="912">
                  <c:v>3.2307147912243455</c:v>
                </c:pt>
                <c:pt idx="913">
                  <c:v>3.231966053748232</c:v>
                </c:pt>
                <c:pt idx="914">
                  <c:v>3.2332155477031805</c:v>
                </c:pt>
                <c:pt idx="915">
                  <c:v>3.2344632768361583</c:v>
                </c:pt>
                <c:pt idx="916">
                  <c:v>3.2357092448835569</c:v>
                </c:pt>
                <c:pt idx="917">
                  <c:v>3.2369534555712272</c:v>
                </c:pt>
                <c:pt idx="918">
                  <c:v>3.238195912614517</c:v>
                </c:pt>
                <c:pt idx="919">
                  <c:v>3.23943661971831</c:v>
                </c:pt>
                <c:pt idx="920">
                  <c:v>3.240675580577058</c:v>
                </c:pt>
                <c:pt idx="921">
                  <c:v>3.2419127988748242</c:v>
                </c:pt>
                <c:pt idx="922">
                  <c:v>3.2431482782853127</c:v>
                </c:pt>
                <c:pt idx="923">
                  <c:v>3.24438202247191</c:v>
                </c:pt>
                <c:pt idx="924">
                  <c:v>3.2456140350877192</c:v>
                </c:pt>
                <c:pt idx="925">
                  <c:v>3.2468443197755956</c:v>
                </c:pt>
                <c:pt idx="926">
                  <c:v>3.2480728801681851</c:v>
                </c:pt>
                <c:pt idx="927">
                  <c:v>3.2492997198879552</c:v>
                </c:pt>
                <c:pt idx="928">
                  <c:v>3.2505248425472359</c:v>
                </c:pt>
                <c:pt idx="929">
                  <c:v>3.2517482517482517</c:v>
                </c:pt>
                <c:pt idx="930">
                  <c:v>3.2529699510831591</c:v>
                </c:pt>
                <c:pt idx="931">
                  <c:v>3.2541899441340782</c:v>
                </c:pt>
                <c:pt idx="932">
                  <c:v>3.2554082344731334</c:v>
                </c:pt>
                <c:pt idx="933">
                  <c:v>3.2566248256624823</c:v>
                </c:pt>
                <c:pt idx="934">
                  <c:v>3.2578397212543555</c:v>
                </c:pt>
                <c:pt idx="935">
                  <c:v>3.2590529247910864</c:v>
                </c:pt>
                <c:pt idx="936">
                  <c:v>3.2602644398051495</c:v>
                </c:pt>
                <c:pt idx="937">
                  <c:v>3.2614742698191934</c:v>
                </c:pt>
                <c:pt idx="938">
                  <c:v>3.2626824183460732</c:v>
                </c:pt>
                <c:pt idx="939">
                  <c:v>3.2638888888888888</c:v>
                </c:pt>
                <c:pt idx="940">
                  <c:v>3.2650936849410135</c:v>
                </c:pt>
                <c:pt idx="941">
                  <c:v>3.2662968099861307</c:v>
                </c:pt>
                <c:pt idx="942">
                  <c:v>3.2674982674982678</c:v>
                </c:pt>
                <c:pt idx="943">
                  <c:v>3.2686980609418281</c:v>
                </c:pt>
                <c:pt idx="944">
                  <c:v>3.2698961937716264</c:v>
                </c:pt>
                <c:pt idx="945">
                  <c:v>3.2710926694329183</c:v>
                </c:pt>
                <c:pt idx="946">
                  <c:v>3.2722874913614373</c:v>
                </c:pt>
                <c:pt idx="947">
                  <c:v>3.2734806629834257</c:v>
                </c:pt>
                <c:pt idx="948">
                  <c:v>3.2746721877156659</c:v>
                </c:pt>
                <c:pt idx="949">
                  <c:v>3.2758620689655169</c:v>
                </c:pt>
                <c:pt idx="950">
                  <c:v>3.2770503101309441</c:v>
                </c:pt>
                <c:pt idx="951">
                  <c:v>3.2782369146005506</c:v>
                </c:pt>
                <c:pt idx="952">
                  <c:v>3.2794218857536133</c:v>
                </c:pt>
                <c:pt idx="953">
                  <c:v>3.2806052269601098</c:v>
                </c:pt>
                <c:pt idx="954">
                  <c:v>3.2817869415807559</c:v>
                </c:pt>
                <c:pt idx="955">
                  <c:v>3.2829670329670328</c:v>
                </c:pt>
                <c:pt idx="956">
                  <c:v>3.2841455044612218</c:v>
                </c:pt>
                <c:pt idx="957">
                  <c:v>3.2853223593964338</c:v>
                </c:pt>
                <c:pt idx="958">
                  <c:v>3.2864976010966416</c:v>
                </c:pt>
                <c:pt idx="959">
                  <c:v>3.2876712328767121</c:v>
                </c:pt>
                <c:pt idx="960">
                  <c:v>3.2888432580424363</c:v>
                </c:pt>
                <c:pt idx="961">
                  <c:v>3.2900136798905608</c:v>
                </c:pt>
                <c:pt idx="962">
                  <c:v>3.2911825017088177</c:v>
                </c:pt>
                <c:pt idx="963">
                  <c:v>3.2923497267759561</c:v>
                </c:pt>
                <c:pt idx="964">
                  <c:v>3.2935153583617751</c:v>
                </c:pt>
                <c:pt idx="965">
                  <c:v>3.2946793997271491</c:v>
                </c:pt>
                <c:pt idx="966">
                  <c:v>3.2958418541240624</c:v>
                </c:pt>
                <c:pt idx="967">
                  <c:v>3.2970027247956404</c:v>
                </c:pt>
                <c:pt idx="968">
                  <c:v>3.2981620149761741</c:v>
                </c:pt>
                <c:pt idx="969">
                  <c:v>3.2993197278911564</c:v>
                </c:pt>
                <c:pt idx="970">
                  <c:v>3.3004758667573082</c:v>
                </c:pt>
                <c:pt idx="971">
                  <c:v>3.3016304347826084</c:v>
                </c:pt>
                <c:pt idx="972">
                  <c:v>3.3027834351663272</c:v>
                </c:pt>
                <c:pt idx="973">
                  <c:v>3.3039348710990502</c:v>
                </c:pt>
                <c:pt idx="974">
                  <c:v>3.3050847457627119</c:v>
                </c:pt>
                <c:pt idx="975">
                  <c:v>3.3062330623306235</c:v>
                </c:pt>
                <c:pt idx="976">
                  <c:v>3.3073798239675019</c:v>
                </c:pt>
                <c:pt idx="977">
                  <c:v>3.3085250338294991</c:v>
                </c:pt>
                <c:pt idx="978">
                  <c:v>3.3096686950642322</c:v>
                </c:pt>
                <c:pt idx="979">
                  <c:v>3.310810810810811</c:v>
                </c:pt>
                <c:pt idx="980">
                  <c:v>3.3119513841998649</c:v>
                </c:pt>
                <c:pt idx="981">
                  <c:v>3.3130904183535765</c:v>
                </c:pt>
                <c:pt idx="982">
                  <c:v>3.3142279163857049</c:v>
                </c:pt>
                <c:pt idx="983">
                  <c:v>3.3153638814016171</c:v>
                </c:pt>
                <c:pt idx="984">
                  <c:v>3.3164983164983166</c:v>
                </c:pt>
                <c:pt idx="985">
                  <c:v>3.3176312247644684</c:v>
                </c:pt>
                <c:pt idx="986">
                  <c:v>3.3187626092804305</c:v>
                </c:pt>
                <c:pt idx="987">
                  <c:v>3.3198924731182795</c:v>
                </c:pt>
                <c:pt idx="988">
                  <c:v>3.32102081934184</c:v>
                </c:pt>
                <c:pt idx="989">
                  <c:v>3.3221476510067118</c:v>
                </c:pt>
                <c:pt idx="990">
                  <c:v>3.3232729711602946</c:v>
                </c:pt>
                <c:pt idx="991">
                  <c:v>3.3243967828418231</c:v>
                </c:pt>
                <c:pt idx="992">
                  <c:v>3.3255190890823845</c:v>
                </c:pt>
                <c:pt idx="993">
                  <c:v>3.3266398929049528</c:v>
                </c:pt>
                <c:pt idx="994">
                  <c:v>3.3277591973244149</c:v>
                </c:pt>
                <c:pt idx="995">
                  <c:v>3.3288770053475938</c:v>
                </c:pt>
                <c:pt idx="996">
                  <c:v>3.3299933199732799</c:v>
                </c:pt>
                <c:pt idx="997">
                  <c:v>3.3311081441922563</c:v>
                </c:pt>
                <c:pt idx="998">
                  <c:v>3.3322214809873247</c:v>
                </c:pt>
                <c:pt idx="999">
                  <c:v>3.333333333333333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F5AA-47B5-80DF-96C46B80F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3744872"/>
        <c:axId val="413749136"/>
      </c:scatterChart>
      <c:valAx>
        <c:axId val="413744872"/>
        <c:scaling>
          <c:logBase val="10"/>
          <c:orientation val="minMax"/>
          <c:max val="100000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>
                    <a:latin typeface="Segoe Condensed" panose="020B0606040200020203" pitchFamily="34" charset="0"/>
                  </a:rPr>
                  <a:t>Photoresistor Resistance (</a:t>
                </a:r>
                <a:r>
                  <a:rPr lang="el-GR" b="1" dirty="0">
                    <a:latin typeface="Segoe Condensed" panose="020B0606040200020203" pitchFamily="34" charset="0"/>
                  </a:rPr>
                  <a:t>Ω)</a:t>
                </a:r>
              </a:p>
            </c:rich>
          </c:tx>
          <c:layout>
            <c:manualLayout>
              <c:xMode val="edge"/>
              <c:yMode val="edge"/>
              <c:x val="0.35527069161567176"/>
              <c:y val="0.94791920299146681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9136"/>
        <c:crosses val="autoZero"/>
        <c:crossBetween val="midCat"/>
      </c:valAx>
      <c:valAx>
        <c:axId val="413749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b="1" dirty="0" err="1">
                    <a:latin typeface="Segoe Condensed" panose="020B0606040200020203" pitchFamily="34" charset="0"/>
                  </a:rPr>
                  <a:t>V</a:t>
                </a:r>
                <a:r>
                  <a:rPr lang="en-US" b="1" baseline="-25000" dirty="0" err="1">
                    <a:latin typeface="Segoe Condensed" panose="020B0606040200020203" pitchFamily="34" charset="0"/>
                  </a:rPr>
                  <a:t>out</a:t>
                </a:r>
                <a:r>
                  <a:rPr lang="en-US" b="1" dirty="0">
                    <a:latin typeface="Segoe Condensed" panose="020B0606040200020203" pitchFamily="34" charset="0"/>
                  </a:rPr>
                  <a:t> (Volts)</a:t>
                </a:r>
              </a:p>
            </c:rich>
          </c:tx>
          <c:layout>
            <c:manualLayout>
              <c:xMode val="edge"/>
              <c:yMode val="edge"/>
              <c:x val="3.3702100602295876E-3"/>
              <c:y val="0.43076145755314826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374487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3989034920303285"/>
          <c:y val="0.15593479172587971"/>
          <c:w val="0.1393793620244213"/>
          <c:h val="0.288367052758950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0.74022</cdr:x>
      <cdr:y>0.82208</cdr:y>
    </cdr:from>
    <cdr:to>
      <cdr:x>0.97196</cdr:x>
      <cdr:y>0.88263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895252" y="3551830"/>
          <a:ext cx="184562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0.00988</cdr:x>
      <cdr:y>0.01936</cdr:y>
    </cdr:from>
    <cdr:to>
      <cdr:x>0.10078</cdr:x>
      <cdr:y>0.10067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47B0345-9D45-4EA9-B312-C0928E140190}"/>
            </a:ext>
          </a:extLst>
        </cdr:cNvPr>
        <cdr:cNvSpPr txBox="1"/>
      </cdr:nvSpPr>
      <cdr:spPr>
        <a:xfrm xmlns:a="http://schemas.openxmlformats.org/drawingml/2006/main">
          <a:off x="78724" y="83634"/>
          <a:ext cx="723907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Bright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=700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0.06297</cdr:x>
      <cdr:y>0.10547</cdr:y>
    </cdr:from>
    <cdr:to>
      <cdr:x>0.06297</cdr:x>
      <cdr:y>0.87976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DA089DB8-131E-42CC-AAFA-CA5B9FBD31C6}"/>
            </a:ext>
          </a:extLst>
        </cdr:cNvPr>
        <cdr:cNvCxnSpPr/>
      </cdr:nvCxnSpPr>
      <cdr:spPr>
        <a:xfrm xmlns:a="http://schemas.openxmlformats.org/drawingml/2006/main">
          <a:off x="482557" y="455702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0.08814</cdr:x>
      <cdr:y>0.01936</cdr:y>
    </cdr:from>
    <cdr:to>
      <cdr:x>0.19431</cdr:x>
      <cdr:y>0.10067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FF25D15-37A7-4FE5-AE8C-1856B101987D}"/>
            </a:ext>
          </a:extLst>
        </cdr:cNvPr>
        <cdr:cNvSpPr txBox="1"/>
      </cdr:nvSpPr>
      <cdr:spPr>
        <a:xfrm xmlns:a="http://schemas.openxmlformats.org/drawingml/2006/main">
          <a:off x="701927" y="83634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Dim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0.13266</cdr:x>
      <cdr:y>0.10791</cdr:y>
    </cdr:from>
    <cdr:to>
      <cdr:x>0.13266</cdr:x>
      <cdr:y>0.8822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40113C0A-4686-48E6-A995-473B5A3D971E}"/>
            </a:ext>
          </a:extLst>
        </cdr:cNvPr>
        <cdr:cNvCxnSpPr/>
      </cdr:nvCxnSpPr>
      <cdr:spPr>
        <a:xfrm xmlns:a="http://schemas.openxmlformats.org/drawingml/2006/main">
          <a:off x="1056558" y="466234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0.38481</cdr:x>
      <cdr:y>0.01893</cdr:y>
    </cdr:from>
    <cdr:to>
      <cdr:x>0.49098</cdr:x>
      <cdr:y>0.10024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3C9635D6-0C26-429F-92AD-601B956D0996}"/>
            </a:ext>
          </a:extLst>
        </cdr:cNvPr>
        <cdr:cNvSpPr txBox="1"/>
      </cdr:nvSpPr>
      <cdr:spPr>
        <a:xfrm xmlns:a="http://schemas.openxmlformats.org/drawingml/2006/main">
          <a:off x="3064727" y="81775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Dark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=50k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0.4379</cdr:x>
      <cdr:y>0.10748</cdr:y>
    </cdr:from>
    <cdr:to>
      <cdr:x>0.4379</cdr:x>
      <cdr:y>0.88177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EF941F38-482E-4A18-B554-48D9B622E6E2}"/>
            </a:ext>
          </a:extLst>
        </cdr:cNvPr>
        <cdr:cNvCxnSpPr/>
      </cdr:nvCxnSpPr>
      <cdr:spPr>
        <a:xfrm xmlns:a="http://schemas.openxmlformats.org/drawingml/2006/main">
          <a:off x="3487505" y="464375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0.7648</cdr:x>
      <cdr:y>0.01964</cdr:y>
    </cdr:from>
    <cdr:to>
      <cdr:x>0.87097</cdr:x>
      <cdr:y>0.10096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C64BA24D-1D34-43A9-805A-92A3C960BC98}"/>
            </a:ext>
          </a:extLst>
        </cdr:cNvPr>
        <cdr:cNvSpPr txBox="1"/>
      </cdr:nvSpPr>
      <cdr:spPr>
        <a:xfrm xmlns:a="http://schemas.openxmlformats.org/drawingml/2006/main">
          <a:off x="6091044" y="84873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Black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0.81789</cdr:x>
      <cdr:y>0.1082</cdr:y>
    </cdr:from>
    <cdr:to>
      <cdr:x>0.81789</cdr:x>
      <cdr:y>0.88249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1866728A-E6AC-4521-A159-EE614EC01E1C}"/>
            </a:ext>
          </a:extLst>
        </cdr:cNvPr>
        <cdr:cNvCxnSpPr/>
      </cdr:nvCxnSpPr>
      <cdr:spPr>
        <a:xfrm xmlns:a="http://schemas.openxmlformats.org/drawingml/2006/main">
          <a:off x="6513822" y="467473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0.74022</cdr:x>
      <cdr:y>0.82208</cdr:y>
    </cdr:from>
    <cdr:to>
      <cdr:x>0.97196</cdr:x>
      <cdr:y>0.88263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895252" y="3551830"/>
          <a:ext cx="184562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0.00988</cdr:x>
      <cdr:y>0.01936</cdr:y>
    </cdr:from>
    <cdr:to>
      <cdr:x>0.10078</cdr:x>
      <cdr:y>0.10067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47B0345-9D45-4EA9-B312-C0928E140190}"/>
            </a:ext>
          </a:extLst>
        </cdr:cNvPr>
        <cdr:cNvSpPr txBox="1"/>
      </cdr:nvSpPr>
      <cdr:spPr>
        <a:xfrm xmlns:a="http://schemas.openxmlformats.org/drawingml/2006/main">
          <a:off x="78724" y="83634"/>
          <a:ext cx="723907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Bright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=700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0.06297</cdr:x>
      <cdr:y>0.10547</cdr:y>
    </cdr:from>
    <cdr:to>
      <cdr:x>0.06297</cdr:x>
      <cdr:y>0.87976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DA089DB8-131E-42CC-AAFA-CA5B9FBD31C6}"/>
            </a:ext>
          </a:extLst>
        </cdr:cNvPr>
        <cdr:cNvCxnSpPr/>
      </cdr:nvCxnSpPr>
      <cdr:spPr>
        <a:xfrm xmlns:a="http://schemas.openxmlformats.org/drawingml/2006/main">
          <a:off x="482557" y="455702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0.08814</cdr:x>
      <cdr:y>0.01936</cdr:y>
    </cdr:from>
    <cdr:to>
      <cdr:x>0.19431</cdr:x>
      <cdr:y>0.10067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FF25D15-37A7-4FE5-AE8C-1856B101987D}"/>
            </a:ext>
          </a:extLst>
        </cdr:cNvPr>
        <cdr:cNvSpPr txBox="1"/>
      </cdr:nvSpPr>
      <cdr:spPr>
        <a:xfrm xmlns:a="http://schemas.openxmlformats.org/drawingml/2006/main">
          <a:off x="701927" y="83634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Dim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0.13266</cdr:x>
      <cdr:y>0.10791</cdr:y>
    </cdr:from>
    <cdr:to>
      <cdr:x>0.13266</cdr:x>
      <cdr:y>0.8822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40113C0A-4686-48E6-A995-473B5A3D971E}"/>
            </a:ext>
          </a:extLst>
        </cdr:cNvPr>
        <cdr:cNvCxnSpPr/>
      </cdr:nvCxnSpPr>
      <cdr:spPr>
        <a:xfrm xmlns:a="http://schemas.openxmlformats.org/drawingml/2006/main">
          <a:off x="1056558" y="466234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0.38481</cdr:x>
      <cdr:y>0.01893</cdr:y>
    </cdr:from>
    <cdr:to>
      <cdr:x>0.49098</cdr:x>
      <cdr:y>0.10024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3C9635D6-0C26-429F-92AD-601B956D0996}"/>
            </a:ext>
          </a:extLst>
        </cdr:cNvPr>
        <cdr:cNvSpPr txBox="1"/>
      </cdr:nvSpPr>
      <cdr:spPr>
        <a:xfrm xmlns:a="http://schemas.openxmlformats.org/drawingml/2006/main">
          <a:off x="3064727" y="81775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Dark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=50k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0.4379</cdr:x>
      <cdr:y>0.10748</cdr:y>
    </cdr:from>
    <cdr:to>
      <cdr:x>0.4379</cdr:x>
      <cdr:y>0.88177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EF941F38-482E-4A18-B554-48D9B622E6E2}"/>
            </a:ext>
          </a:extLst>
        </cdr:cNvPr>
        <cdr:cNvCxnSpPr/>
      </cdr:nvCxnSpPr>
      <cdr:spPr>
        <a:xfrm xmlns:a="http://schemas.openxmlformats.org/drawingml/2006/main">
          <a:off x="3487505" y="464375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0.7648</cdr:x>
      <cdr:y>0.01964</cdr:y>
    </cdr:from>
    <cdr:to>
      <cdr:x>0.87097</cdr:x>
      <cdr:y>0.10096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C64BA24D-1D34-43A9-805A-92A3C960BC98}"/>
            </a:ext>
          </a:extLst>
        </cdr:cNvPr>
        <cdr:cNvSpPr txBox="1"/>
      </cdr:nvSpPr>
      <cdr:spPr>
        <a:xfrm xmlns:a="http://schemas.openxmlformats.org/drawingml/2006/main">
          <a:off x="6091044" y="84873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Black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0.81789</cdr:x>
      <cdr:y>0.1082</cdr:y>
    </cdr:from>
    <cdr:to>
      <cdr:x>0.81789</cdr:x>
      <cdr:y>0.88249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1866728A-E6AC-4521-A159-EE614EC01E1C}"/>
            </a:ext>
          </a:extLst>
        </cdr:cNvPr>
        <cdr:cNvCxnSpPr/>
      </cdr:nvCxnSpPr>
      <cdr:spPr>
        <a:xfrm xmlns:a="http://schemas.openxmlformats.org/drawingml/2006/main">
          <a:off x="6513822" y="467473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0.74022</cdr:x>
      <cdr:y>0.82208</cdr:y>
    </cdr:from>
    <cdr:to>
      <cdr:x>0.97196</cdr:x>
      <cdr:y>0.88263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895252" y="3551830"/>
          <a:ext cx="184562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0.74022</cdr:x>
      <cdr:y>0.82208</cdr:y>
    </cdr:from>
    <cdr:to>
      <cdr:x>0.97196</cdr:x>
      <cdr:y>0.88263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895252" y="3551830"/>
          <a:ext cx="184562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0.74022</cdr:x>
      <cdr:y>0.82208</cdr:y>
    </cdr:from>
    <cdr:to>
      <cdr:x>0.97196</cdr:x>
      <cdr:y>0.88263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895252" y="3551830"/>
          <a:ext cx="184562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0.21898</cdr:x>
      <cdr:y>0.02674</cdr:y>
    </cdr:from>
    <cdr:to>
      <cdr:x>0.30988</cdr:x>
      <cdr:y>0.10805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47B0345-9D45-4EA9-B312-C0928E140190}"/>
            </a:ext>
          </a:extLst>
        </cdr:cNvPr>
        <cdr:cNvSpPr txBox="1"/>
      </cdr:nvSpPr>
      <cdr:spPr>
        <a:xfrm xmlns:a="http://schemas.openxmlformats.org/drawingml/2006/main">
          <a:off x="1743984" y="115553"/>
          <a:ext cx="723945" cy="35130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Bright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=700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0.27101</cdr:x>
      <cdr:y>0.1082</cdr:y>
    </cdr:from>
    <cdr:to>
      <cdr:x>0.27101</cdr:x>
      <cdr:y>0.88249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DA089DB8-131E-42CC-AAFA-CA5B9FBD31C6}"/>
            </a:ext>
          </a:extLst>
        </cdr:cNvPr>
        <cdr:cNvCxnSpPr/>
      </cdr:nvCxnSpPr>
      <cdr:spPr>
        <a:xfrm xmlns:a="http://schemas.openxmlformats.org/drawingml/2006/main">
          <a:off x="2158336" y="467484"/>
          <a:ext cx="0" cy="3345363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0.5201</cdr:x>
      <cdr:y>0.02674</cdr:y>
    </cdr:from>
    <cdr:to>
      <cdr:x>0.62627</cdr:x>
      <cdr:y>0.10805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FF25D15-37A7-4FE5-AE8C-1856B101987D}"/>
            </a:ext>
          </a:extLst>
        </cdr:cNvPr>
        <cdr:cNvSpPr txBox="1"/>
      </cdr:nvSpPr>
      <cdr:spPr>
        <a:xfrm xmlns:a="http://schemas.openxmlformats.org/drawingml/2006/main">
          <a:off x="4142206" y="115553"/>
          <a:ext cx="845558" cy="35130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Dim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0.56462</cdr:x>
      <cdr:y>0.1082</cdr:y>
    </cdr:from>
    <cdr:to>
      <cdr:x>0.56462</cdr:x>
      <cdr:y>0.88249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40113C0A-4686-48E6-A995-473B5A3D971E}"/>
            </a:ext>
          </a:extLst>
        </cdr:cNvPr>
        <cdr:cNvCxnSpPr/>
      </cdr:nvCxnSpPr>
      <cdr:spPr>
        <a:xfrm xmlns:a="http://schemas.openxmlformats.org/drawingml/2006/main">
          <a:off x="4496772" y="467483"/>
          <a:ext cx="0" cy="3345364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0.6869</cdr:x>
      <cdr:y>0.01965</cdr:y>
    </cdr:from>
    <cdr:to>
      <cdr:x>0.79307</cdr:x>
      <cdr:y>0.10096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3C9635D6-0C26-429F-92AD-601B956D0996}"/>
            </a:ext>
          </a:extLst>
        </cdr:cNvPr>
        <cdr:cNvSpPr txBox="1"/>
      </cdr:nvSpPr>
      <cdr:spPr>
        <a:xfrm xmlns:a="http://schemas.openxmlformats.org/drawingml/2006/main">
          <a:off x="5470623" y="84898"/>
          <a:ext cx="845558" cy="35130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Dark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=50k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0.73999</cdr:x>
      <cdr:y>0.1082</cdr:y>
    </cdr:from>
    <cdr:to>
      <cdr:x>0.73999</cdr:x>
      <cdr:y>0.88249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EF941F38-482E-4A18-B554-48D9B622E6E2}"/>
            </a:ext>
          </a:extLst>
        </cdr:cNvPr>
        <cdr:cNvCxnSpPr/>
      </cdr:nvCxnSpPr>
      <cdr:spPr>
        <a:xfrm xmlns:a="http://schemas.openxmlformats.org/drawingml/2006/main">
          <a:off x="5893442" y="467483"/>
          <a:ext cx="0" cy="3345364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0.7648</cdr:x>
      <cdr:y>0.01964</cdr:y>
    </cdr:from>
    <cdr:to>
      <cdr:x>0.87097</cdr:x>
      <cdr:y>0.10096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C64BA24D-1D34-43A9-805A-92A3C960BC98}"/>
            </a:ext>
          </a:extLst>
        </cdr:cNvPr>
        <cdr:cNvSpPr txBox="1"/>
      </cdr:nvSpPr>
      <cdr:spPr>
        <a:xfrm xmlns:a="http://schemas.openxmlformats.org/drawingml/2006/main">
          <a:off x="6091014" y="84856"/>
          <a:ext cx="845558" cy="351347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Black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0.81789</cdr:x>
      <cdr:y>0.1082</cdr:y>
    </cdr:from>
    <cdr:to>
      <cdr:x>0.81789</cdr:x>
      <cdr:y>0.88249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1866728A-E6AC-4521-A159-EE614EC01E1C}"/>
            </a:ext>
          </a:extLst>
        </cdr:cNvPr>
        <cdr:cNvCxnSpPr/>
      </cdr:nvCxnSpPr>
      <cdr:spPr>
        <a:xfrm xmlns:a="http://schemas.openxmlformats.org/drawingml/2006/main">
          <a:off x="6513833" y="467484"/>
          <a:ext cx="0" cy="3345363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0.74302</cdr:x>
      <cdr:y>0.26777</cdr:y>
    </cdr:from>
    <cdr:to>
      <cdr:x>0.97476</cdr:x>
      <cdr:y>0.32832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917518" y="1156911"/>
          <a:ext cx="1845652" cy="2616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0.00988</cdr:x>
      <cdr:y>0.01936</cdr:y>
    </cdr:from>
    <cdr:to>
      <cdr:x>0.10078</cdr:x>
      <cdr:y>0.10067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47B0345-9D45-4EA9-B312-C0928E140190}"/>
            </a:ext>
          </a:extLst>
        </cdr:cNvPr>
        <cdr:cNvSpPr txBox="1"/>
      </cdr:nvSpPr>
      <cdr:spPr>
        <a:xfrm xmlns:a="http://schemas.openxmlformats.org/drawingml/2006/main">
          <a:off x="78724" y="83634"/>
          <a:ext cx="723907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Bright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=700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0.06297</cdr:x>
      <cdr:y>0.10547</cdr:y>
    </cdr:from>
    <cdr:to>
      <cdr:x>0.06297</cdr:x>
      <cdr:y>0.87976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DA089DB8-131E-42CC-AAFA-CA5B9FBD31C6}"/>
            </a:ext>
          </a:extLst>
        </cdr:cNvPr>
        <cdr:cNvCxnSpPr/>
      </cdr:nvCxnSpPr>
      <cdr:spPr>
        <a:xfrm xmlns:a="http://schemas.openxmlformats.org/drawingml/2006/main">
          <a:off x="482557" y="455702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0.08814</cdr:x>
      <cdr:y>0.01936</cdr:y>
    </cdr:from>
    <cdr:to>
      <cdr:x>0.19431</cdr:x>
      <cdr:y>0.10067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FF25D15-37A7-4FE5-AE8C-1856B101987D}"/>
            </a:ext>
          </a:extLst>
        </cdr:cNvPr>
        <cdr:cNvSpPr txBox="1"/>
      </cdr:nvSpPr>
      <cdr:spPr>
        <a:xfrm xmlns:a="http://schemas.openxmlformats.org/drawingml/2006/main">
          <a:off x="701927" y="83634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Dim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0.13266</cdr:x>
      <cdr:y>0.10791</cdr:y>
    </cdr:from>
    <cdr:to>
      <cdr:x>0.13266</cdr:x>
      <cdr:y>0.8822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40113C0A-4686-48E6-A995-473B5A3D971E}"/>
            </a:ext>
          </a:extLst>
        </cdr:cNvPr>
        <cdr:cNvCxnSpPr/>
      </cdr:nvCxnSpPr>
      <cdr:spPr>
        <a:xfrm xmlns:a="http://schemas.openxmlformats.org/drawingml/2006/main">
          <a:off x="1056558" y="466234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0.38481</cdr:x>
      <cdr:y>0.01893</cdr:y>
    </cdr:from>
    <cdr:to>
      <cdr:x>0.49098</cdr:x>
      <cdr:y>0.10024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3C9635D6-0C26-429F-92AD-601B956D0996}"/>
            </a:ext>
          </a:extLst>
        </cdr:cNvPr>
        <cdr:cNvSpPr txBox="1"/>
      </cdr:nvSpPr>
      <cdr:spPr>
        <a:xfrm xmlns:a="http://schemas.openxmlformats.org/drawingml/2006/main">
          <a:off x="3064727" y="81775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Dark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=50k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0.4379</cdr:x>
      <cdr:y>0.10748</cdr:y>
    </cdr:from>
    <cdr:to>
      <cdr:x>0.4379</cdr:x>
      <cdr:y>0.88177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EF941F38-482E-4A18-B554-48D9B622E6E2}"/>
            </a:ext>
          </a:extLst>
        </cdr:cNvPr>
        <cdr:cNvCxnSpPr/>
      </cdr:nvCxnSpPr>
      <cdr:spPr>
        <a:xfrm xmlns:a="http://schemas.openxmlformats.org/drawingml/2006/main">
          <a:off x="3487505" y="464375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0.7648</cdr:x>
      <cdr:y>0.01964</cdr:y>
    </cdr:from>
    <cdr:to>
      <cdr:x>0.87097</cdr:x>
      <cdr:y>0.10096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C64BA24D-1D34-43A9-805A-92A3C960BC98}"/>
            </a:ext>
          </a:extLst>
        </cdr:cNvPr>
        <cdr:cNvSpPr txBox="1"/>
      </cdr:nvSpPr>
      <cdr:spPr>
        <a:xfrm xmlns:a="http://schemas.openxmlformats.org/drawingml/2006/main">
          <a:off x="6091044" y="84873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Black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0.81789</cdr:x>
      <cdr:y>0.1082</cdr:y>
    </cdr:from>
    <cdr:to>
      <cdr:x>0.81789</cdr:x>
      <cdr:y>0.88249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1866728A-E6AC-4521-A159-EE614EC01E1C}"/>
            </a:ext>
          </a:extLst>
        </cdr:cNvPr>
        <cdr:cNvCxnSpPr/>
      </cdr:nvCxnSpPr>
      <cdr:spPr>
        <a:xfrm xmlns:a="http://schemas.openxmlformats.org/drawingml/2006/main">
          <a:off x="6513822" y="467473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0.73238</cdr:x>
      <cdr:y>0.12548</cdr:y>
    </cdr:from>
    <cdr:to>
      <cdr:x>0.96412</cdr:x>
      <cdr:y>0.18603</cdr:y>
    </cdr:to>
    <cdr:sp macro="" textlink="">
      <cdr:nvSpPr>
        <cdr:cNvPr id="2" name="TextBox 60">
          <a:extLst xmlns:a="http://schemas.openxmlformats.org/drawingml/2006/main">
            <a:ext uri="{FF2B5EF4-FFF2-40B4-BE49-F238E27FC236}">
              <a16:creationId xmlns:a16="http://schemas.microsoft.com/office/drawing/2014/main" id="{551341C2-A6B6-4B5A-AE1C-41FD29C00B36}"/>
            </a:ext>
          </a:extLst>
        </cdr:cNvPr>
        <cdr:cNvSpPr txBox="1"/>
      </cdr:nvSpPr>
      <cdr:spPr>
        <a:xfrm xmlns:a="http://schemas.openxmlformats.org/drawingml/2006/main">
          <a:off x="5832947" y="542721"/>
          <a:ext cx="1845676" cy="261886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0" tIns="0" rIns="0" bIns="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𝑉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𝑜𝑢𝑡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=</a:t>
          </a:r>
          <a:r>
            <a:rPr lang="en-US" sz="900" b="0" i="0">
              <a:latin typeface="Cambria Math" panose="02040503050406030204" pitchFamily="18" charset="0"/>
              <a:cs typeface="Segoe UI Light" panose="020B0502040204020203" pitchFamily="34" charset="0"/>
            </a:rPr>
            <a:t>𝑉_𝑖𝑛∗𝑅</a:t>
          </a:r>
          <a:r>
            <a:rPr lang="en-US" sz="900" b="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2/(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1</a:t>
          </a:r>
          <a:r>
            <a:rPr lang="en-US" sz="900" i="0">
              <a:latin typeface="Cambria Math" panose="02040503050406030204" pitchFamily="18" charset="0"/>
              <a:cs typeface="Segoe UI Light" panose="020B0502040204020203" pitchFamily="34" charset="0"/>
            </a:rPr>
            <a:t>+𝑅</a:t>
          </a:r>
          <a:r>
            <a:rPr lang="en-US" sz="900" i="0" baseline="-25000">
              <a:latin typeface="Cambria Math" panose="02040503050406030204" pitchFamily="18" charset="0"/>
              <a:cs typeface="Segoe UI Light" panose="020B0502040204020203" pitchFamily="34" charset="0"/>
            </a:rPr>
            <a:t>2)</a:t>
          </a:r>
          <a:endParaRPr lang="en-US" sz="900" baseline="-25000" dirty="0">
            <a:latin typeface="Segoe UI Light" panose="020B0502040204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0.00988</cdr:x>
      <cdr:y>0.01936</cdr:y>
    </cdr:from>
    <cdr:to>
      <cdr:x>0.10078</cdr:x>
      <cdr:y>0.10067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C47B0345-9D45-4EA9-B312-C0928E140190}"/>
            </a:ext>
          </a:extLst>
        </cdr:cNvPr>
        <cdr:cNvSpPr txBox="1"/>
      </cdr:nvSpPr>
      <cdr:spPr>
        <a:xfrm xmlns:a="http://schemas.openxmlformats.org/drawingml/2006/main">
          <a:off x="78724" y="83634"/>
          <a:ext cx="723907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defPPr>
            <a:defRPr lang="en-U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Bright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=700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0.06297</cdr:x>
      <cdr:y>0.10547</cdr:y>
    </cdr:from>
    <cdr:to>
      <cdr:x>0.06297</cdr:x>
      <cdr:y>0.87976</cdr:y>
    </cdr:to>
    <cdr:cxnSp macro="">
      <cdr:nvCxnSpPr>
        <cdr:cNvPr id="4" name="Straight Connector 3">
          <a:extLst xmlns:a="http://schemas.openxmlformats.org/drawingml/2006/main">
            <a:ext uri="{FF2B5EF4-FFF2-40B4-BE49-F238E27FC236}">
              <a16:creationId xmlns:a16="http://schemas.microsoft.com/office/drawing/2014/main" id="{DA089DB8-131E-42CC-AAFA-CA5B9FBD31C6}"/>
            </a:ext>
          </a:extLst>
        </cdr:cNvPr>
        <cdr:cNvCxnSpPr/>
      </cdr:nvCxnSpPr>
      <cdr:spPr>
        <a:xfrm xmlns:a="http://schemas.openxmlformats.org/drawingml/2006/main">
          <a:off x="482557" y="455702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0.08814</cdr:x>
      <cdr:y>0.01936</cdr:y>
    </cdr:from>
    <cdr:to>
      <cdr:x>0.19431</cdr:x>
      <cdr:y>0.10067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FF25D15-37A7-4FE5-AE8C-1856B101987D}"/>
            </a:ext>
          </a:extLst>
        </cdr:cNvPr>
        <cdr:cNvSpPr txBox="1"/>
      </cdr:nvSpPr>
      <cdr:spPr>
        <a:xfrm xmlns:a="http://schemas.openxmlformats.org/drawingml/2006/main">
          <a:off x="701927" y="83634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Dim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0.13266</cdr:x>
      <cdr:y>0.10791</cdr:y>
    </cdr:from>
    <cdr:to>
      <cdr:x>0.13266</cdr:x>
      <cdr:y>0.8822</cdr:y>
    </cdr:to>
    <cdr:cxnSp macro="">
      <cdr:nvCxnSpPr>
        <cdr:cNvPr id="9" name="Straight Connector 8">
          <a:extLst xmlns:a="http://schemas.openxmlformats.org/drawingml/2006/main">
            <a:ext uri="{FF2B5EF4-FFF2-40B4-BE49-F238E27FC236}">
              <a16:creationId xmlns:a16="http://schemas.microsoft.com/office/drawing/2014/main" id="{40113C0A-4686-48E6-A995-473B5A3D971E}"/>
            </a:ext>
          </a:extLst>
        </cdr:cNvPr>
        <cdr:cNvCxnSpPr/>
      </cdr:nvCxnSpPr>
      <cdr:spPr>
        <a:xfrm xmlns:a="http://schemas.openxmlformats.org/drawingml/2006/main">
          <a:off x="1056558" y="466234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0.38481</cdr:x>
      <cdr:y>0.01893</cdr:y>
    </cdr:from>
    <cdr:to>
      <cdr:x>0.49098</cdr:x>
      <cdr:y>0.10024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3C9635D6-0C26-429F-92AD-601B956D0996}"/>
            </a:ext>
          </a:extLst>
        </cdr:cNvPr>
        <cdr:cNvSpPr txBox="1"/>
      </cdr:nvSpPr>
      <cdr:spPr>
        <a:xfrm xmlns:a="http://schemas.openxmlformats.org/drawingml/2006/main">
          <a:off x="3064727" y="81775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Dark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=50k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0.4379</cdr:x>
      <cdr:y>0.10748</cdr:y>
    </cdr:from>
    <cdr:to>
      <cdr:x>0.4379</cdr:x>
      <cdr:y>0.88177</cdr:y>
    </cdr:to>
    <cdr:cxnSp macro="">
      <cdr:nvCxnSpPr>
        <cdr:cNvPr id="11" name="Straight Connector 10">
          <a:extLst xmlns:a="http://schemas.openxmlformats.org/drawingml/2006/main">
            <a:ext uri="{FF2B5EF4-FFF2-40B4-BE49-F238E27FC236}">
              <a16:creationId xmlns:a16="http://schemas.microsoft.com/office/drawing/2014/main" id="{EF941F38-482E-4A18-B554-48D9B622E6E2}"/>
            </a:ext>
          </a:extLst>
        </cdr:cNvPr>
        <cdr:cNvCxnSpPr/>
      </cdr:nvCxnSpPr>
      <cdr:spPr>
        <a:xfrm xmlns:a="http://schemas.openxmlformats.org/drawingml/2006/main">
          <a:off x="3487505" y="464375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0.7648</cdr:x>
      <cdr:y>0.01964</cdr:y>
    </cdr:from>
    <cdr:to>
      <cdr:x>0.87097</cdr:x>
      <cdr:y>0.10096</cdr:y>
    </cdr:to>
    <cdr:sp macro="" textlink="">
      <cdr:nvSpPr>
        <cdr:cNvPr id="12" name="TextBox 1">
          <a:extLst xmlns:a="http://schemas.openxmlformats.org/drawingml/2006/main">
            <a:ext uri="{FF2B5EF4-FFF2-40B4-BE49-F238E27FC236}">
              <a16:creationId xmlns:a16="http://schemas.microsoft.com/office/drawing/2014/main" id="{C64BA24D-1D34-43A9-805A-92A3C960BC98}"/>
            </a:ext>
          </a:extLst>
        </cdr:cNvPr>
        <cdr:cNvSpPr txBox="1"/>
      </cdr:nvSpPr>
      <cdr:spPr>
        <a:xfrm xmlns:a="http://schemas.openxmlformats.org/drawingml/2006/main">
          <a:off x="6091044" y="84873"/>
          <a:ext cx="845556" cy="351335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tIns="45720" bIns="45720" rtlCol="0">
          <a:spAutoFit/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sz="900" b="1" dirty="0">
              <a:latin typeface="Segoe Condensed" panose="020B0606040200020203" pitchFamily="34" charset="0"/>
              <a:cs typeface="Segoe UI Light" panose="020B0502040204020203" pitchFamily="34" charset="0"/>
            </a:rPr>
            <a:t>Black Room</a:t>
          </a:r>
        </a:p>
        <a:p xmlns:a="http://schemas.openxmlformats.org/drawingml/2006/main">
          <a:pPr algn="ctr"/>
          <a:r>
            <a:rPr lang="en-US" sz="800" dirty="0" err="1">
              <a:latin typeface="Segoe Condensed" panose="020B0606040200020203" pitchFamily="34" charset="0"/>
              <a:cs typeface="Segoe UI Light" panose="020B0502040204020203" pitchFamily="34" charset="0"/>
            </a:rPr>
            <a:t>R</a:t>
          </a:r>
          <a:r>
            <a:rPr lang="en-US" sz="800" baseline="-25000" dirty="0" err="1">
              <a:latin typeface="Segoe Condensed" panose="020B0606040200020203" pitchFamily="34" charset="0"/>
              <a:cs typeface="Segoe UI Light" panose="020B0502040204020203" pitchFamily="34" charset="0"/>
            </a:rPr>
            <a:t>photocell</a:t>
          </a:r>
          <a:r>
            <a:rPr lang="en-US" sz="800" dirty="0">
              <a:latin typeface="Segoe Condensed" panose="020B0606040200020203" pitchFamily="34" charset="0"/>
              <a:cs typeface="Segoe UI Light" panose="020B0502040204020203" pitchFamily="34" charset="0"/>
            </a:rPr>
            <a:t>=100k</a:t>
          </a:r>
          <a:r>
            <a:rPr lang="el-GR" sz="800" kern="1200" dirty="0">
              <a:solidFill>
                <a:schemeClr val="tx1"/>
              </a:solidFill>
            </a:rPr>
            <a:t>Ω</a:t>
          </a:r>
          <a:endParaRPr lang="en-US" sz="800" dirty="0">
            <a:latin typeface="Segoe Condensed" panose="020B0606040200020203" pitchFamily="34" charset="0"/>
            <a:cs typeface="Segoe UI Light" panose="020B0502040204020203" pitchFamily="34" charset="0"/>
          </a:endParaRPr>
        </a:p>
      </cdr:txBody>
    </cdr:sp>
  </cdr:relSizeAnchor>
  <cdr:relSizeAnchor xmlns:cdr="http://schemas.openxmlformats.org/drawingml/2006/chartDrawing">
    <cdr:from>
      <cdr:x>0.81789</cdr:x>
      <cdr:y>0.1082</cdr:y>
    </cdr:from>
    <cdr:to>
      <cdr:x>0.81789</cdr:x>
      <cdr:y>0.88249</cdr:y>
    </cdr:to>
    <cdr:cxnSp macro="">
      <cdr:nvCxnSpPr>
        <cdr:cNvPr id="13" name="Straight Connector 12">
          <a:extLst xmlns:a="http://schemas.openxmlformats.org/drawingml/2006/main">
            <a:ext uri="{FF2B5EF4-FFF2-40B4-BE49-F238E27FC236}">
              <a16:creationId xmlns:a16="http://schemas.microsoft.com/office/drawing/2014/main" id="{1866728A-E6AC-4521-A159-EE614EC01E1C}"/>
            </a:ext>
          </a:extLst>
        </cdr:cNvPr>
        <cdr:cNvCxnSpPr/>
      </cdr:nvCxnSpPr>
      <cdr:spPr>
        <a:xfrm xmlns:a="http://schemas.openxmlformats.org/drawingml/2006/main">
          <a:off x="6513822" y="467473"/>
          <a:ext cx="0" cy="3345366"/>
        </a:xfrm>
        <a:prstGeom xmlns:a="http://schemas.openxmlformats.org/drawingml/2006/main" prst="line">
          <a:avLst/>
        </a:prstGeom>
        <a:ln xmlns:a="http://schemas.openxmlformats.org/drawingml/2006/main" w="9525">
          <a:solidFill>
            <a:schemeClr val="tx1">
              <a:lumMod val="75000"/>
              <a:lumOff val="25000"/>
              <a:alpha val="70000"/>
            </a:schemeClr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F46B6F-5491-4393-B9AE-8CB75776560D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4E1EED-4D86-48FE-B5AA-2DD15BADD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62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nics.stackexchange.com/questions/431334/parallel-circuit-with-led-on-one-path-and-resistor-on-the-other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lectronics.stackexchange.com/questions/431334/parallel-circuit-with-led-on-one-path-and-resistor-on-the-other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https://electronics.stackexchange.com/questions/431334/parallel-circuit-with-led-on-one-path-and-resistor-on-the-other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E1EED-4D86-48FE-B5AA-2DD15BADD3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0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https://electronics.stackexchange.com/questions/431334/parallel-circuit-with-led-on-one-path-and-resistor-on-the-other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E1EED-4D86-48FE-B5AA-2DD15BADD3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61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1k fixed resistor, </a:t>
            </a:r>
            <a:r>
              <a:rPr lang="en-US" dirty="0" err="1"/>
              <a:t>Vout</a:t>
            </a:r>
            <a:r>
              <a:rPr lang="en-US" dirty="0"/>
              <a:t> is 0.45V to 4.95V when the photoresistor is 100ohm to 10k and </a:t>
            </a:r>
            <a:r>
              <a:rPr lang="en-US" dirty="0" err="1"/>
              <a:t>Vout</a:t>
            </a:r>
            <a:r>
              <a:rPr lang="en-US" dirty="0"/>
              <a:t> is 4.99V at 50k and 5V at 100k</a:t>
            </a:r>
          </a:p>
          <a:p>
            <a:r>
              <a:rPr lang="en-US" dirty="0"/>
              <a:t>With a 10k fixed resistor, </a:t>
            </a:r>
            <a:r>
              <a:rPr lang="en-US" dirty="0" err="1"/>
              <a:t>Vout</a:t>
            </a:r>
            <a:r>
              <a:rPr lang="en-US" dirty="0"/>
              <a:t> is 0.10V to 3.40V when the photoresistor is 100ohm to 10k and </a:t>
            </a:r>
            <a:r>
              <a:rPr lang="en-US" dirty="0" err="1"/>
              <a:t>Vout</a:t>
            </a:r>
            <a:r>
              <a:rPr lang="en-US" dirty="0"/>
              <a:t> is 4.57V at 50k and 4.7V at 100k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4E1EED-4D86-48FE-B5AA-2DD15BADD3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42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CB2FC-0C2B-42FA-BB45-9547235D2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06CD1D-FD05-48A2-9D5E-DAC8B64EDD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22D57-CAEA-46DC-B81D-4E3A2B25B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748F8-8C16-4A7E-ABCF-A48C80F5E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174C-5992-4A4D-9EE2-6980351C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5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5FDB6-D332-4D10-8802-C76292C95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B7E85-4148-40C2-82B8-7CB536607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3B08-99F0-44A9-A92C-D3D9770ED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C32F7-40FA-42BB-8930-229A4A2E6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0A5C1-5CA2-4647-8688-24DE72935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48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30646D-A330-4DCC-AF6B-C0EB6DC2AC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4770CE-A609-4593-8749-02149CB33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CE53-8D24-4294-8312-96F9E8544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4EF0F-0691-4905-B647-1DED2CC2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FDDC4-611D-4039-8310-08D37C6AE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83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D342-7CCC-4AC0-B476-A4F49A6BD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D48B-D047-40CB-B990-BAD50C99F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A58C2F-C3E7-4011-B770-5A6225C3A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B9B44-80B5-4971-AFB4-D3886F2FC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37DB6-9118-40AA-A87F-229E1172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677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A0788-1FE8-4B20-8956-C04D32DF2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73F34-A1D9-4F52-93CE-D03C699F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167C9-96B2-4231-9775-C0991CF81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8DA59-A168-47E4-BF63-5AEC27251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ADE04-6A63-4507-90EB-6EF77E8F9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97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91A77-7755-466F-9121-00688C7C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03A7E-EAC2-4230-A289-6A07CB2C2A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9F26C-9D0C-40A2-924B-BD61DF03AF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59186C-FCA9-47B4-94BA-6554A95AC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3D1B7E-0D0F-4B31-8DCE-AAA8919FE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A6921C-1839-4021-8342-33011658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92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458C1-5907-4B8D-ACEB-AEA382F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DC08F-8F06-47E8-82EF-84AF37029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2283EA-807E-41C9-B8F8-705126E07E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95DB9-C954-4D5D-9618-DD5DB6360C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1C111-F21A-41AF-90E5-C509EDBB99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B7493-B583-4CAD-A1AB-F3C521799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52603-E429-4A78-89CE-AD1A9B653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B542CE-10C4-4B90-9AD8-1CB253454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9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4EB9C-5476-48BA-BBFF-6B256ABFE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6CCE3-1E0B-477F-8FEE-11751FB0E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22E88B-6D90-41A3-9307-E8A48C80D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85396-23CE-4A2D-B188-436783A37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08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BEC72-2B23-4E0E-BA0E-EA925C424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147496-B652-44E6-9F70-EF29BA6D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798042-16E0-49B7-9706-2CA28BE4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42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44C61-3D49-4253-8557-73CF7E68A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E4C283-59A0-4A2D-82F1-A2E731451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FD1489-877F-45DC-8570-2FC5800C2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60C88-4F0E-4B2E-827C-0E61BD39E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17D51-3139-4CD1-8CD7-F2CB355DC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0ABFE8-B218-47C6-B07D-3500D4B1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21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A5548-565D-4270-A46A-C5E34A37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93FA72-D649-471E-8C11-2146A198B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AFD5B-B3F6-47CB-B83E-A05AD52105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DC811E-06FD-4ECE-94E3-DDEC3D78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4FB81-1149-4694-B325-87D0DAD63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E6F469-0F1C-4DCB-AB63-3B77734D3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115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DBDD59-57B9-4CF0-B6F3-6B2B0FC39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91779-D3A9-4675-ACF0-98F81F790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E082D-4760-4270-B8F9-12426085CE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B79DF-778E-433D-9776-650B011A0A8B}" type="datetimeFigureOut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391B8-21E7-4F03-9F50-4FECF577F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208C37-46BE-4CC8-A3D7-147807EFC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CBE396-ED57-466D-85D6-E683E6CD81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18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0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8D7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FC55F5-97F1-4798-AD3A-76F830AE8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189" y="960120"/>
            <a:ext cx="7915623" cy="449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33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E687E2-019E-4517-AC9A-3806FCAD8E04}"/>
              </a:ext>
            </a:extLst>
          </p:cNvPr>
          <p:cNvCxnSpPr>
            <a:cxnSpLocks/>
          </p:cNvCxnSpPr>
          <p:nvPr/>
        </p:nvCxnSpPr>
        <p:spPr>
          <a:xfrm flipH="1">
            <a:off x="8817438" y="3338540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596A62-36BC-4E9A-AA56-2010BBA2BD8B}"/>
              </a:ext>
            </a:extLst>
          </p:cNvPr>
          <p:cNvSpPr/>
          <p:nvPr/>
        </p:nvSpPr>
        <p:spPr>
          <a:xfrm rot="16200000">
            <a:off x="8207469" y="3597591"/>
            <a:ext cx="64008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5C85DC-480D-4B81-B327-9B952FBF67A9}"/>
              </a:ext>
            </a:extLst>
          </p:cNvPr>
          <p:cNvSpPr/>
          <p:nvPr/>
        </p:nvSpPr>
        <p:spPr>
          <a:xfrm rot="5400000" flipV="1">
            <a:off x="8359434" y="1790455"/>
            <a:ext cx="359822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BF5CD-3FAA-4FD5-83BC-F8C246150301}"/>
              </a:ext>
            </a:extLst>
          </p:cNvPr>
          <p:cNvSpPr txBox="1"/>
          <p:nvPr/>
        </p:nvSpPr>
        <p:spPr>
          <a:xfrm>
            <a:off x="8304608" y="1255604"/>
            <a:ext cx="4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</a:t>
            </a:r>
            <a:endParaRPr lang="en-US" dirty="0">
              <a:latin typeface="Segoe Condensed" panose="020B0606040200020203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2603B6-02B8-44D3-8BC0-C7EDC29F39FC}"/>
              </a:ext>
            </a:extLst>
          </p:cNvPr>
          <p:cNvSpPr/>
          <p:nvPr/>
        </p:nvSpPr>
        <p:spPr>
          <a:xfrm rot="16200000">
            <a:off x="8058082" y="2362874"/>
            <a:ext cx="932512" cy="190709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197A8E-CA63-41DD-BE6E-971159D33859}"/>
              </a:ext>
            </a:extLst>
          </p:cNvPr>
          <p:cNvGrpSpPr/>
          <p:nvPr/>
        </p:nvGrpSpPr>
        <p:grpSpPr>
          <a:xfrm>
            <a:off x="8170015" y="4416519"/>
            <a:ext cx="710848" cy="516493"/>
            <a:chOff x="3479003" y="4168516"/>
            <a:chExt cx="1260580" cy="9159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433DC-F01F-4417-9057-F812D5FFEFFD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78D1A1-21A0-408E-A47A-A75FA5AED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0939DBC-FF88-45BC-9154-3236B3A444A6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FA85494-62CB-4AF3-8B9C-3D928382F1AC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216D8-646D-47C4-A380-742E5050D0FA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DD5341BE-4176-420D-930B-B80151531AC1}"/>
              </a:ext>
            </a:extLst>
          </p:cNvPr>
          <p:cNvSpPr/>
          <p:nvPr/>
        </p:nvSpPr>
        <p:spPr>
          <a:xfrm rot="5400000" flipV="1">
            <a:off x="8342818" y="4209738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C85A65-7176-4CDC-94EC-4EF18178A882}"/>
              </a:ext>
            </a:extLst>
          </p:cNvPr>
          <p:cNvSpPr txBox="1"/>
          <p:nvPr/>
        </p:nvSpPr>
        <p:spPr>
          <a:xfrm>
            <a:off x="8593812" y="2253230"/>
            <a:ext cx="1508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endParaRPr lang="en-US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E5D0A-73AD-4ADF-A0AB-45E4E17C8F35}"/>
              </a:ext>
            </a:extLst>
          </p:cNvPr>
          <p:cNvSpPr txBox="1"/>
          <p:nvPr/>
        </p:nvSpPr>
        <p:spPr>
          <a:xfrm>
            <a:off x="10259151" y="3536555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egoe Condensed" panose="020B0606040200020203" pitchFamily="34" charset="0"/>
              </a:rPr>
              <a:t>V</a:t>
            </a:r>
            <a:r>
              <a:rPr lang="en-US" sz="2000" baseline="-25000" dirty="0" err="1">
                <a:latin typeface="Segoe Condensed" panose="020B0606040200020203" pitchFamily="34" charset="0"/>
              </a:rPr>
              <a:t>f</a:t>
            </a:r>
            <a:r>
              <a:rPr lang="en-US" sz="2000" dirty="0">
                <a:latin typeface="Segoe Condensed" panose="020B0606040200020203" pitchFamily="34" charset="0"/>
              </a:rPr>
              <a:t> = 2V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1899E7-A788-4FAF-B16A-6D96A831AACD}"/>
              </a:ext>
            </a:extLst>
          </p:cNvPr>
          <p:cNvSpPr/>
          <p:nvPr/>
        </p:nvSpPr>
        <p:spPr>
          <a:xfrm>
            <a:off x="8218342" y="3359719"/>
            <a:ext cx="618334" cy="618334"/>
          </a:xfrm>
          <a:prstGeom prst="ellips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61E670-04B1-41AE-914E-E24DDD3B764E}"/>
              </a:ext>
            </a:extLst>
          </p:cNvPr>
          <p:cNvCxnSpPr>
            <a:cxnSpLocks/>
          </p:cNvCxnSpPr>
          <p:nvPr/>
        </p:nvCxnSpPr>
        <p:spPr>
          <a:xfrm flipH="1">
            <a:off x="8902691" y="3448792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6725D29-9924-4646-8FDD-77BA96FD3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570506" y="908361"/>
            <a:ext cx="7915623" cy="4497381"/>
          </a:xfrm>
          <a:prstGeom prst="rect">
            <a:avLst/>
          </a:prstGeom>
        </p:spPr>
      </p:pic>
      <p:sp>
        <p:nvSpPr>
          <p:cNvPr id="31" name="Freeform 2">
            <a:extLst>
              <a:ext uri="{FF2B5EF4-FFF2-40B4-BE49-F238E27FC236}">
                <a16:creationId xmlns:a16="http://schemas.microsoft.com/office/drawing/2014/main" id="{BA95A12D-993B-4C78-8BCE-4186A439423B}"/>
              </a:ext>
            </a:extLst>
          </p:cNvPr>
          <p:cNvSpPr/>
          <p:nvPr/>
        </p:nvSpPr>
        <p:spPr>
          <a:xfrm rot="5400000" flipV="1">
            <a:off x="8339944" y="3154441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riangle 49">
            <a:extLst>
              <a:ext uri="{FF2B5EF4-FFF2-40B4-BE49-F238E27FC236}">
                <a16:creationId xmlns:a16="http://schemas.microsoft.com/office/drawing/2014/main" id="{72938105-6CE5-48BD-9687-7D4C78FD7E91}"/>
              </a:ext>
            </a:extLst>
          </p:cNvPr>
          <p:cNvSpPr/>
          <p:nvPr/>
        </p:nvSpPr>
        <p:spPr>
          <a:xfrm rot="10800000">
            <a:off x="9783310" y="3607066"/>
            <a:ext cx="318873" cy="274890"/>
          </a:xfrm>
          <a:prstGeom prst="triangl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3182C1-1C9C-4F39-85DE-D0A17C999F56}"/>
              </a:ext>
            </a:extLst>
          </p:cNvPr>
          <p:cNvCxnSpPr/>
          <p:nvPr/>
        </p:nvCxnSpPr>
        <p:spPr>
          <a:xfrm rot="16200000">
            <a:off x="9942747" y="3745257"/>
            <a:ext cx="0" cy="29008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642F358-BDBA-4CDC-A3AF-A959ACCA8207}"/>
              </a:ext>
            </a:extLst>
          </p:cNvPr>
          <p:cNvGrpSpPr/>
          <p:nvPr/>
        </p:nvGrpSpPr>
        <p:grpSpPr>
          <a:xfrm flipH="1">
            <a:off x="10087791" y="3737159"/>
            <a:ext cx="166142" cy="115862"/>
            <a:chOff x="9591706" y="3774439"/>
            <a:chExt cx="166142" cy="11586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3031EC-8951-4317-9F7C-69BA14381A20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9591706" y="3890301"/>
              <a:ext cx="1661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89286B-D53E-4E2B-8D92-6CE360C87F6E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9591706" y="3774439"/>
              <a:ext cx="1661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Led Schematic Symbol Clipart Best Circuit Diagram Leds - Led ...">
            <a:extLst>
              <a:ext uri="{FF2B5EF4-FFF2-40B4-BE49-F238E27FC236}">
                <a16:creationId xmlns:a16="http://schemas.microsoft.com/office/drawing/2014/main" id="{9A1CAD9D-27D2-41E6-8B68-90366AE32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001798" y="774971"/>
            <a:ext cx="85725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Freeform 2">
            <a:extLst>
              <a:ext uri="{FF2B5EF4-FFF2-40B4-BE49-F238E27FC236}">
                <a16:creationId xmlns:a16="http://schemas.microsoft.com/office/drawing/2014/main" id="{0408998F-FBEA-40E9-9F23-88E91696A082}"/>
              </a:ext>
            </a:extLst>
          </p:cNvPr>
          <p:cNvSpPr/>
          <p:nvPr/>
        </p:nvSpPr>
        <p:spPr>
          <a:xfrm rot="5400000" flipV="1">
            <a:off x="9691286" y="4104481"/>
            <a:ext cx="548640" cy="45719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4A67B3C5-BEB2-4BA3-8E94-DA1D78FEBC11}"/>
              </a:ext>
            </a:extLst>
          </p:cNvPr>
          <p:cNvSpPr/>
          <p:nvPr/>
        </p:nvSpPr>
        <p:spPr>
          <a:xfrm rot="5400000" flipV="1">
            <a:off x="9766873" y="3393155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9FC0ED-54BF-4000-BC4F-A7AFDFCD3C59}"/>
              </a:ext>
            </a:extLst>
          </p:cNvPr>
          <p:cNvGrpSpPr/>
          <p:nvPr/>
        </p:nvGrpSpPr>
        <p:grpSpPr>
          <a:xfrm>
            <a:off x="9587322" y="4416519"/>
            <a:ext cx="710848" cy="516493"/>
            <a:chOff x="3479003" y="4168516"/>
            <a:chExt cx="1260580" cy="9159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01C4D6-21E7-4E18-AE70-1C2496876179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AA55AB8-A519-4E51-952E-B6C1EBFA4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37AF457-81A2-4DD0-AB66-418A61CA1867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492D03E-A198-4357-999A-5FC9D7A74A6A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163E50-CBFB-4655-A5D5-263A580EEB41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C167DEF-0079-4E5E-87FA-9C0ACFF7AA44}"/>
              </a:ext>
            </a:extLst>
          </p:cNvPr>
          <p:cNvSpPr/>
          <p:nvPr/>
        </p:nvSpPr>
        <p:spPr>
          <a:xfrm>
            <a:off x="8511654" y="2920621"/>
            <a:ext cx="1437564" cy="673289"/>
          </a:xfrm>
          <a:custGeom>
            <a:avLst/>
            <a:gdLst>
              <a:gd name="connsiteX0" fmla="*/ 0 w 1437564"/>
              <a:gd name="connsiteY0" fmla="*/ 0 h 673289"/>
              <a:gd name="connsiteX1" fmla="*/ 1437564 w 1437564"/>
              <a:gd name="connsiteY1" fmla="*/ 0 h 673289"/>
              <a:gd name="connsiteX2" fmla="*/ 1437564 w 1437564"/>
              <a:gd name="connsiteY2" fmla="*/ 673289 h 67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7564" h="673289">
                <a:moveTo>
                  <a:pt x="0" y="0"/>
                </a:moveTo>
                <a:lnTo>
                  <a:pt x="1437564" y="0"/>
                </a:lnTo>
                <a:lnTo>
                  <a:pt x="1437564" y="673289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0FFA7-E34F-495A-B535-BF42FEC2A3B0}"/>
              </a:ext>
            </a:extLst>
          </p:cNvPr>
          <p:cNvSpPr txBox="1"/>
          <p:nvPr/>
        </p:nvSpPr>
        <p:spPr>
          <a:xfrm>
            <a:off x="8789799" y="3585372"/>
            <a:ext cx="1508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9CE620-BB6E-4068-A081-43FDB1216ACF}"/>
              </a:ext>
            </a:extLst>
          </p:cNvPr>
          <p:cNvCxnSpPr/>
          <p:nvPr/>
        </p:nvCxnSpPr>
        <p:spPr>
          <a:xfrm>
            <a:off x="8072289" y="2096820"/>
            <a:ext cx="0" cy="71293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067DD3-F5E1-4220-A3B0-BADD3A9F979C}"/>
                  </a:ext>
                </a:extLst>
              </p:cNvPr>
              <p:cNvSpPr txBox="1"/>
              <p:nvPr/>
            </p:nvSpPr>
            <p:spPr>
              <a:xfrm>
                <a:off x="6288249" y="2188982"/>
                <a:ext cx="1614032" cy="528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067DD3-F5E1-4220-A3B0-BADD3A9F9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9" y="2188982"/>
                <a:ext cx="1614032" cy="5286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D42FDA-2AC1-4617-8066-017377215829}"/>
              </a:ext>
            </a:extLst>
          </p:cNvPr>
          <p:cNvCxnSpPr>
            <a:cxnSpLocks/>
          </p:cNvCxnSpPr>
          <p:nvPr/>
        </p:nvCxnSpPr>
        <p:spPr>
          <a:xfrm>
            <a:off x="8072289" y="3342536"/>
            <a:ext cx="0" cy="56922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6ED0AB-2DE0-4109-B6D4-D19F0E571E66}"/>
                  </a:ext>
                </a:extLst>
              </p:cNvPr>
              <p:cNvSpPr txBox="1"/>
              <p:nvPr/>
            </p:nvSpPr>
            <p:spPr>
              <a:xfrm>
                <a:off x="6888846" y="3319197"/>
                <a:ext cx="1019382" cy="575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6ED0AB-2DE0-4109-B6D4-D19F0E571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846" y="3319197"/>
                <a:ext cx="1019382" cy="5757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C72BC86-C77E-477D-9FD4-0F30BED7F208}"/>
              </a:ext>
            </a:extLst>
          </p:cNvPr>
          <p:cNvSpPr/>
          <p:nvPr/>
        </p:nvSpPr>
        <p:spPr>
          <a:xfrm>
            <a:off x="9316529" y="2691440"/>
            <a:ext cx="845389" cy="491706"/>
          </a:xfrm>
          <a:custGeom>
            <a:avLst/>
            <a:gdLst>
              <a:gd name="connsiteX0" fmla="*/ 0 w 845389"/>
              <a:gd name="connsiteY0" fmla="*/ 0 h 491706"/>
              <a:gd name="connsiteX1" fmla="*/ 0 w 845389"/>
              <a:gd name="connsiteY1" fmla="*/ 0 h 491706"/>
              <a:gd name="connsiteX2" fmla="*/ 845389 w 845389"/>
              <a:gd name="connsiteY2" fmla="*/ 0 h 491706"/>
              <a:gd name="connsiteX3" fmla="*/ 845389 w 845389"/>
              <a:gd name="connsiteY3" fmla="*/ 491706 h 49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389" h="491706">
                <a:moveTo>
                  <a:pt x="0" y="0"/>
                </a:moveTo>
                <a:lnTo>
                  <a:pt x="0" y="0"/>
                </a:lnTo>
                <a:lnTo>
                  <a:pt x="845389" y="0"/>
                </a:lnTo>
                <a:lnTo>
                  <a:pt x="845389" y="491706"/>
                </a:lnTo>
              </a:path>
            </a:pathLst>
          </a:cu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9F3A27-9C7C-4A48-A42B-B9724481FD65}"/>
                  </a:ext>
                </a:extLst>
              </p:cNvPr>
              <p:cNvSpPr txBox="1"/>
              <p:nvPr/>
            </p:nvSpPr>
            <p:spPr>
              <a:xfrm>
                <a:off x="9287248" y="2238372"/>
                <a:ext cx="140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9F3A27-9C7C-4A48-A42B-B9724481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248" y="2238372"/>
                <a:ext cx="1402435" cy="276999"/>
              </a:xfrm>
              <a:prstGeom prst="rect">
                <a:avLst/>
              </a:prstGeom>
              <a:blipFill>
                <a:blip r:embed="rId7"/>
                <a:stretch>
                  <a:fillRect l="-3463" r="-129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280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E687E2-019E-4517-AC9A-3806FCAD8E04}"/>
              </a:ext>
            </a:extLst>
          </p:cNvPr>
          <p:cNvCxnSpPr>
            <a:cxnSpLocks/>
          </p:cNvCxnSpPr>
          <p:nvPr/>
        </p:nvCxnSpPr>
        <p:spPr>
          <a:xfrm flipH="1">
            <a:off x="8817438" y="3338540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596A62-36BC-4E9A-AA56-2010BBA2BD8B}"/>
              </a:ext>
            </a:extLst>
          </p:cNvPr>
          <p:cNvSpPr/>
          <p:nvPr/>
        </p:nvSpPr>
        <p:spPr>
          <a:xfrm rot="16200000">
            <a:off x="8207469" y="3597591"/>
            <a:ext cx="64008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5C85DC-480D-4B81-B327-9B952FBF67A9}"/>
              </a:ext>
            </a:extLst>
          </p:cNvPr>
          <p:cNvSpPr/>
          <p:nvPr/>
        </p:nvSpPr>
        <p:spPr>
          <a:xfrm rot="5400000" flipV="1">
            <a:off x="8359434" y="1790455"/>
            <a:ext cx="359822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BF5CD-3FAA-4FD5-83BC-F8C246150301}"/>
              </a:ext>
            </a:extLst>
          </p:cNvPr>
          <p:cNvSpPr txBox="1"/>
          <p:nvPr/>
        </p:nvSpPr>
        <p:spPr>
          <a:xfrm>
            <a:off x="8028162" y="1244971"/>
            <a:ext cx="982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 </a:t>
            </a:r>
            <a:r>
              <a:rPr lang="en-US" dirty="0">
                <a:latin typeface="Segoe Condensed" panose="020B0606040200020203" pitchFamily="34" charset="0"/>
              </a:rPr>
              <a:t>= 5V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2603B6-02B8-44D3-8BC0-C7EDC29F39FC}"/>
              </a:ext>
            </a:extLst>
          </p:cNvPr>
          <p:cNvSpPr/>
          <p:nvPr/>
        </p:nvSpPr>
        <p:spPr>
          <a:xfrm rot="16200000">
            <a:off x="8058082" y="2362874"/>
            <a:ext cx="932512" cy="190709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197A8E-CA63-41DD-BE6E-971159D33859}"/>
              </a:ext>
            </a:extLst>
          </p:cNvPr>
          <p:cNvGrpSpPr/>
          <p:nvPr/>
        </p:nvGrpSpPr>
        <p:grpSpPr>
          <a:xfrm>
            <a:off x="8170015" y="4416519"/>
            <a:ext cx="710848" cy="516493"/>
            <a:chOff x="3479003" y="4168516"/>
            <a:chExt cx="1260580" cy="9159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433DC-F01F-4417-9057-F812D5FFEFFD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78D1A1-21A0-408E-A47A-A75FA5AED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0939DBC-FF88-45BC-9154-3236B3A444A6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FA85494-62CB-4AF3-8B9C-3D928382F1AC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216D8-646D-47C4-A380-742E5050D0FA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DD5341BE-4176-420D-930B-B80151531AC1}"/>
              </a:ext>
            </a:extLst>
          </p:cNvPr>
          <p:cNvSpPr/>
          <p:nvPr/>
        </p:nvSpPr>
        <p:spPr>
          <a:xfrm rot="5400000" flipV="1">
            <a:off x="8342818" y="4209738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C85A65-7176-4CDC-94EC-4EF18178A882}"/>
              </a:ext>
            </a:extLst>
          </p:cNvPr>
          <p:cNvSpPr txBox="1"/>
          <p:nvPr/>
        </p:nvSpPr>
        <p:spPr>
          <a:xfrm>
            <a:off x="8593812" y="2253230"/>
            <a:ext cx="1508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endParaRPr lang="en-US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E5D0A-73AD-4ADF-A0AB-45E4E17C8F35}"/>
              </a:ext>
            </a:extLst>
          </p:cNvPr>
          <p:cNvSpPr txBox="1"/>
          <p:nvPr/>
        </p:nvSpPr>
        <p:spPr>
          <a:xfrm>
            <a:off x="10259151" y="3536555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Segoe Condensed" panose="020B0606040200020203" pitchFamily="34" charset="0"/>
              </a:rPr>
              <a:t>V</a:t>
            </a:r>
            <a:r>
              <a:rPr lang="en-US" sz="2000" baseline="-25000" dirty="0" err="1">
                <a:latin typeface="Segoe Condensed" panose="020B0606040200020203" pitchFamily="34" charset="0"/>
              </a:rPr>
              <a:t>f</a:t>
            </a:r>
            <a:r>
              <a:rPr lang="en-US" sz="2000" dirty="0">
                <a:latin typeface="Segoe Condensed" panose="020B0606040200020203" pitchFamily="34" charset="0"/>
              </a:rPr>
              <a:t> = 2V*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1899E7-A788-4FAF-B16A-6D96A831AACD}"/>
              </a:ext>
            </a:extLst>
          </p:cNvPr>
          <p:cNvSpPr/>
          <p:nvPr/>
        </p:nvSpPr>
        <p:spPr>
          <a:xfrm>
            <a:off x="8203040" y="3359719"/>
            <a:ext cx="662212" cy="662212"/>
          </a:xfrm>
          <a:prstGeom prst="ellips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61E670-04B1-41AE-914E-E24DDD3B764E}"/>
              </a:ext>
            </a:extLst>
          </p:cNvPr>
          <p:cNvCxnSpPr>
            <a:cxnSpLocks/>
          </p:cNvCxnSpPr>
          <p:nvPr/>
        </p:nvCxnSpPr>
        <p:spPr>
          <a:xfrm flipH="1">
            <a:off x="8902691" y="3448792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Freeform 2">
            <a:extLst>
              <a:ext uri="{FF2B5EF4-FFF2-40B4-BE49-F238E27FC236}">
                <a16:creationId xmlns:a16="http://schemas.microsoft.com/office/drawing/2014/main" id="{BA95A12D-993B-4C78-8BCE-4186A439423B}"/>
              </a:ext>
            </a:extLst>
          </p:cNvPr>
          <p:cNvSpPr/>
          <p:nvPr/>
        </p:nvSpPr>
        <p:spPr>
          <a:xfrm rot="5400000" flipV="1">
            <a:off x="8339944" y="3154441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riangle 49">
            <a:extLst>
              <a:ext uri="{FF2B5EF4-FFF2-40B4-BE49-F238E27FC236}">
                <a16:creationId xmlns:a16="http://schemas.microsoft.com/office/drawing/2014/main" id="{72938105-6CE5-48BD-9687-7D4C78FD7E91}"/>
              </a:ext>
            </a:extLst>
          </p:cNvPr>
          <p:cNvSpPr/>
          <p:nvPr/>
        </p:nvSpPr>
        <p:spPr>
          <a:xfrm rot="10800000">
            <a:off x="9783310" y="3607066"/>
            <a:ext cx="318873" cy="274890"/>
          </a:xfrm>
          <a:prstGeom prst="triangl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C3182C1-1C9C-4F39-85DE-D0A17C999F56}"/>
              </a:ext>
            </a:extLst>
          </p:cNvPr>
          <p:cNvCxnSpPr/>
          <p:nvPr/>
        </p:nvCxnSpPr>
        <p:spPr>
          <a:xfrm rot="16200000">
            <a:off x="9942747" y="3745257"/>
            <a:ext cx="0" cy="290088"/>
          </a:xfrm>
          <a:prstGeom prst="lin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642F358-BDBA-4CDC-A3AF-A959ACCA8207}"/>
              </a:ext>
            </a:extLst>
          </p:cNvPr>
          <p:cNvGrpSpPr/>
          <p:nvPr/>
        </p:nvGrpSpPr>
        <p:grpSpPr>
          <a:xfrm flipH="1">
            <a:off x="10087791" y="3737159"/>
            <a:ext cx="166142" cy="115862"/>
            <a:chOff x="9591706" y="3774439"/>
            <a:chExt cx="166142" cy="115862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F3031EC-8951-4317-9F7C-69BA14381A20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9591706" y="3890301"/>
              <a:ext cx="1661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189286B-D53E-4E2B-8D92-6CE360C87F6E}"/>
                </a:ext>
              </a:extLst>
            </p:cNvPr>
            <p:cNvCxnSpPr>
              <a:cxnSpLocks/>
            </p:cNvCxnSpPr>
            <p:nvPr/>
          </p:nvCxnSpPr>
          <p:spPr>
            <a:xfrm rot="18900000" flipH="1">
              <a:off x="9591706" y="3774439"/>
              <a:ext cx="166142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Freeform 2">
            <a:extLst>
              <a:ext uri="{FF2B5EF4-FFF2-40B4-BE49-F238E27FC236}">
                <a16:creationId xmlns:a16="http://schemas.microsoft.com/office/drawing/2014/main" id="{0408998F-FBEA-40E9-9F23-88E91696A082}"/>
              </a:ext>
            </a:extLst>
          </p:cNvPr>
          <p:cNvSpPr/>
          <p:nvPr/>
        </p:nvSpPr>
        <p:spPr>
          <a:xfrm rot="5400000" flipV="1">
            <a:off x="9691286" y="4104481"/>
            <a:ext cx="548640" cy="45719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2">
            <a:extLst>
              <a:ext uri="{FF2B5EF4-FFF2-40B4-BE49-F238E27FC236}">
                <a16:creationId xmlns:a16="http://schemas.microsoft.com/office/drawing/2014/main" id="{4A67B3C5-BEB2-4BA3-8E94-DA1D78FEBC11}"/>
              </a:ext>
            </a:extLst>
          </p:cNvPr>
          <p:cNvSpPr/>
          <p:nvPr/>
        </p:nvSpPr>
        <p:spPr>
          <a:xfrm rot="5400000" flipV="1">
            <a:off x="9766873" y="3393155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09FC0ED-54BF-4000-BC4F-A7AFDFCD3C59}"/>
              </a:ext>
            </a:extLst>
          </p:cNvPr>
          <p:cNvGrpSpPr/>
          <p:nvPr/>
        </p:nvGrpSpPr>
        <p:grpSpPr>
          <a:xfrm>
            <a:off x="9587322" y="4416519"/>
            <a:ext cx="710848" cy="516493"/>
            <a:chOff x="3479003" y="4168516"/>
            <a:chExt cx="1260580" cy="9159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7C01C4D6-21E7-4E18-AE70-1C2496876179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AA55AB8-A519-4E51-952E-B6C1EBFA49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37AF457-81A2-4DD0-AB66-418A61CA1867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492D03E-A198-4357-999A-5FC9D7A74A6A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E163E50-CBFB-4655-A5D5-263A580EEB41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6C167DEF-0079-4E5E-87FA-9C0ACFF7AA44}"/>
              </a:ext>
            </a:extLst>
          </p:cNvPr>
          <p:cNvSpPr/>
          <p:nvPr/>
        </p:nvSpPr>
        <p:spPr>
          <a:xfrm>
            <a:off x="8511654" y="2920621"/>
            <a:ext cx="1437564" cy="673289"/>
          </a:xfrm>
          <a:custGeom>
            <a:avLst/>
            <a:gdLst>
              <a:gd name="connsiteX0" fmla="*/ 0 w 1437564"/>
              <a:gd name="connsiteY0" fmla="*/ 0 h 673289"/>
              <a:gd name="connsiteX1" fmla="*/ 1437564 w 1437564"/>
              <a:gd name="connsiteY1" fmla="*/ 0 h 673289"/>
              <a:gd name="connsiteX2" fmla="*/ 1437564 w 1437564"/>
              <a:gd name="connsiteY2" fmla="*/ 673289 h 67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7564" h="673289">
                <a:moveTo>
                  <a:pt x="0" y="0"/>
                </a:moveTo>
                <a:lnTo>
                  <a:pt x="1437564" y="0"/>
                </a:lnTo>
                <a:lnTo>
                  <a:pt x="1437564" y="673289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10FFA7-E34F-495A-B535-BF42FEC2A3B0}"/>
              </a:ext>
            </a:extLst>
          </p:cNvPr>
          <p:cNvSpPr txBox="1"/>
          <p:nvPr/>
        </p:nvSpPr>
        <p:spPr>
          <a:xfrm>
            <a:off x="8789799" y="3585372"/>
            <a:ext cx="1508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F9CE620-BB6E-4068-A081-43FDB1216ACF}"/>
              </a:ext>
            </a:extLst>
          </p:cNvPr>
          <p:cNvCxnSpPr/>
          <p:nvPr/>
        </p:nvCxnSpPr>
        <p:spPr>
          <a:xfrm>
            <a:off x="8072289" y="2096820"/>
            <a:ext cx="0" cy="71293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067DD3-F5E1-4220-A3B0-BADD3A9F979C}"/>
                  </a:ext>
                </a:extLst>
              </p:cNvPr>
              <p:cNvSpPr txBox="1"/>
              <p:nvPr/>
            </p:nvSpPr>
            <p:spPr>
              <a:xfrm>
                <a:off x="6288249" y="2188982"/>
                <a:ext cx="1614032" cy="528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067DD3-F5E1-4220-A3B0-BADD3A9F9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249" y="2188982"/>
                <a:ext cx="1614032" cy="5286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BD42FDA-2AC1-4617-8066-017377215829}"/>
              </a:ext>
            </a:extLst>
          </p:cNvPr>
          <p:cNvCxnSpPr>
            <a:cxnSpLocks/>
          </p:cNvCxnSpPr>
          <p:nvPr/>
        </p:nvCxnSpPr>
        <p:spPr>
          <a:xfrm>
            <a:off x="8072289" y="3342536"/>
            <a:ext cx="0" cy="569226"/>
          </a:xfrm>
          <a:prstGeom prst="straightConnector1">
            <a:avLst/>
          </a:pr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6ED0AB-2DE0-4109-B6D4-D19F0E571E66}"/>
                  </a:ext>
                </a:extLst>
              </p:cNvPr>
              <p:cNvSpPr txBox="1"/>
              <p:nvPr/>
            </p:nvSpPr>
            <p:spPr>
              <a:xfrm>
                <a:off x="6888846" y="3319197"/>
                <a:ext cx="1019382" cy="575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𝑷𝑹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E56ED0AB-2DE0-4109-B6D4-D19F0E571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846" y="3319197"/>
                <a:ext cx="1019382" cy="5757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C72BC86-C77E-477D-9FD4-0F30BED7F208}"/>
              </a:ext>
            </a:extLst>
          </p:cNvPr>
          <p:cNvSpPr/>
          <p:nvPr/>
        </p:nvSpPr>
        <p:spPr>
          <a:xfrm>
            <a:off x="9316529" y="2691440"/>
            <a:ext cx="845389" cy="491706"/>
          </a:xfrm>
          <a:custGeom>
            <a:avLst/>
            <a:gdLst>
              <a:gd name="connsiteX0" fmla="*/ 0 w 845389"/>
              <a:gd name="connsiteY0" fmla="*/ 0 h 491706"/>
              <a:gd name="connsiteX1" fmla="*/ 0 w 845389"/>
              <a:gd name="connsiteY1" fmla="*/ 0 h 491706"/>
              <a:gd name="connsiteX2" fmla="*/ 845389 w 845389"/>
              <a:gd name="connsiteY2" fmla="*/ 0 h 491706"/>
              <a:gd name="connsiteX3" fmla="*/ 845389 w 845389"/>
              <a:gd name="connsiteY3" fmla="*/ 491706 h 491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5389" h="491706">
                <a:moveTo>
                  <a:pt x="0" y="0"/>
                </a:moveTo>
                <a:lnTo>
                  <a:pt x="0" y="0"/>
                </a:lnTo>
                <a:lnTo>
                  <a:pt x="845389" y="0"/>
                </a:lnTo>
                <a:lnTo>
                  <a:pt x="845389" y="491706"/>
                </a:lnTo>
              </a:path>
            </a:pathLst>
          </a:custGeom>
          <a:ln w="317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9F3A27-9C7C-4A48-A42B-B9724481FD65}"/>
                  </a:ext>
                </a:extLst>
              </p:cNvPr>
              <p:cNvSpPr txBox="1"/>
              <p:nvPr/>
            </p:nvSpPr>
            <p:spPr>
              <a:xfrm>
                <a:off x="9287248" y="2238372"/>
                <a:ext cx="14024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𝒕𝒐𝒕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F39F3A27-9C7C-4A48-A42B-B9724481F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7248" y="2238372"/>
                <a:ext cx="1402435" cy="276999"/>
              </a:xfrm>
              <a:prstGeom prst="rect">
                <a:avLst/>
              </a:prstGeom>
              <a:blipFill>
                <a:blip r:embed="rId5"/>
                <a:stretch>
                  <a:fillRect l="-3463" r="-129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7F37C0E-FB5F-4BF7-82A2-63CB188CC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02" y="491442"/>
            <a:ext cx="5114934" cy="60107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A52455-2FFD-4D5A-B855-3E3293530179}"/>
              </a:ext>
            </a:extLst>
          </p:cNvPr>
          <p:cNvSpPr txBox="1"/>
          <p:nvPr/>
        </p:nvSpPr>
        <p:spPr>
          <a:xfrm>
            <a:off x="7676641" y="5141402"/>
            <a:ext cx="3239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 This is a simplification because </a:t>
            </a:r>
            <a:r>
              <a:rPr lang="en-US" sz="1200" dirty="0" err="1"/>
              <a:t>V</a:t>
            </a:r>
            <a:r>
              <a:rPr lang="en-US" sz="1200" baseline="-25000" dirty="0" err="1"/>
              <a:t>f</a:t>
            </a:r>
            <a:r>
              <a:rPr lang="en-US" sz="1200" dirty="0"/>
              <a:t> will change with current based on the LED’s I/V curve.</a:t>
            </a:r>
          </a:p>
        </p:txBody>
      </p:sp>
    </p:spTree>
    <p:extLst>
      <p:ext uri="{BB962C8B-B14F-4D97-AF65-F5344CB8AC3E}">
        <p14:creationId xmlns:p14="http://schemas.microsoft.com/office/powerpoint/2010/main" val="89944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A3081-CB94-4D3A-8230-C7EE8E867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5" y="1141354"/>
            <a:ext cx="3272823" cy="4356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E2BC19-890F-4F0C-AACA-75124E1AD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595" y="1248156"/>
            <a:ext cx="3276366" cy="436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FEB432-82F8-44CF-BADA-F934A0E61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673" y="1398333"/>
            <a:ext cx="1397464" cy="2807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0">
                <a:extLst>
                  <a:ext uri="{FF2B5EF4-FFF2-40B4-BE49-F238E27FC236}">
                    <a16:creationId xmlns:a16="http://schemas.microsoft.com/office/drawing/2014/main" id="{289DEEB0-1C5E-4327-96B2-7793DA31052D}"/>
                  </a:ext>
                </a:extLst>
              </p:cNvPr>
              <p:cNvSpPr txBox="1"/>
              <p:nvPr/>
            </p:nvSpPr>
            <p:spPr>
              <a:xfrm>
                <a:off x="10122113" y="4703195"/>
                <a:ext cx="1845622" cy="305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𝑉</m:t>
                      </m:r>
                      <m:r>
                        <a:rPr lang="en-US" sz="1050" i="1" baseline="-2500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𝑜𝑢𝑡</m:t>
                      </m:r>
                      <m:r>
                        <a:rPr lang="en-US" sz="105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050" b="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050" b="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  <m:r>
                            <a:rPr lang="en-US" sz="1050" b="0" i="1" baseline="-2500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  <m:r>
                            <a:rPr lang="en-US" sz="1050" i="1" baseline="-2500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  <m:r>
                            <a:rPr lang="en-US" sz="1050" i="1" baseline="-2500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50" baseline="-25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7" name="TextBox 60">
                <a:extLst>
                  <a:ext uri="{FF2B5EF4-FFF2-40B4-BE49-F238E27FC236}">
                    <a16:creationId xmlns:a16="http://schemas.microsoft.com/office/drawing/2014/main" id="{289DEEB0-1C5E-4327-96B2-7793DA31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2113" y="4703195"/>
                <a:ext cx="1845622" cy="305276"/>
              </a:xfrm>
              <a:prstGeom prst="rect">
                <a:avLst/>
              </a:prstGeom>
              <a:blipFill>
                <a:blip r:embed="rId5"/>
                <a:stretch>
                  <a:fillRect t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77C9A2F2-47C4-4CBF-85AF-97081216FF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2421" y="1398333"/>
            <a:ext cx="1343662" cy="2803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6B15841B-5ED7-4B8E-89B2-ABC433E12D6D}"/>
                  </a:ext>
                </a:extLst>
              </p:cNvPr>
              <p:cNvSpPr txBox="1"/>
              <p:nvPr/>
            </p:nvSpPr>
            <p:spPr>
              <a:xfrm>
                <a:off x="3895220" y="4703195"/>
                <a:ext cx="1845622" cy="30527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lvl1pPr marL="0" indent="0">
                  <a:defRPr sz="1100"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𝑉</m:t>
                      </m:r>
                      <m:r>
                        <a:rPr lang="en-US" sz="1050" i="1" baseline="-2500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𝑜𝑢𝑡</m:t>
                      </m:r>
                      <m:r>
                        <a:rPr lang="en-US" sz="1050" i="1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sSubPr>
                        <m:e>
                          <m:r>
                            <a:rPr lang="en-US" sz="1050" b="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050" b="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𝑖𝑛</m:t>
                          </m:r>
                        </m:sub>
                      </m:sSub>
                      <m:r>
                        <a:rPr lang="en-US" sz="1050" b="0" i="1" smtClean="0">
                          <a:latin typeface="Cambria Math" panose="02040503050406030204" pitchFamily="18" charset="0"/>
                          <a:cs typeface="Segoe UI Light" panose="020B0502040204020203" pitchFamily="34" charset="0"/>
                        </a:rPr>
                        <m:t>∗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  <m:r>
                            <a:rPr lang="en-US" sz="1050" b="0" i="1" baseline="-25000" smtClean="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  <m:r>
                            <a:rPr lang="en-US" sz="1050" i="1" baseline="-2500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1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+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𝑅</m:t>
                          </m:r>
                          <m:r>
                            <a:rPr lang="en-US" sz="1050" i="1" baseline="-25000">
                              <a:latin typeface="Cambria Math" panose="02040503050406030204" pitchFamily="18" charset="0"/>
                              <a:cs typeface="Segoe UI Light" panose="020B0502040204020203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050" baseline="-25000" dirty="0"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</mc:Choice>
        <mc:Fallback xmlns="">
          <p:sp>
            <p:nvSpPr>
              <p:cNvPr id="9" name="TextBox 60">
                <a:extLst>
                  <a:ext uri="{FF2B5EF4-FFF2-40B4-BE49-F238E27FC236}">
                    <a16:creationId xmlns:a16="http://schemas.microsoft.com/office/drawing/2014/main" id="{6B15841B-5ED7-4B8E-89B2-ABC433E12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5220" y="4703195"/>
                <a:ext cx="1845622" cy="305276"/>
              </a:xfrm>
              <a:prstGeom prst="rect">
                <a:avLst/>
              </a:prstGeom>
              <a:blipFill>
                <a:blip r:embed="rId5"/>
                <a:stretch>
                  <a:fillRect t="-6000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FC938D-C0FE-42CF-8A09-AA22D1D46E94}"/>
              </a:ext>
            </a:extLst>
          </p:cNvPr>
          <p:cNvCxnSpPr/>
          <p:nvPr/>
        </p:nvCxnSpPr>
        <p:spPr>
          <a:xfrm>
            <a:off x="6096000" y="2728201"/>
            <a:ext cx="0" cy="140159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7ABFEDD-503F-4AC7-B6D6-664A6D7B2EC6}"/>
              </a:ext>
            </a:extLst>
          </p:cNvPr>
          <p:cNvSpPr txBox="1"/>
          <p:nvPr/>
        </p:nvSpPr>
        <p:spPr>
          <a:xfrm>
            <a:off x="1017767" y="256762"/>
            <a:ext cx="46383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“Lightness” Sensor Configuration</a:t>
            </a:r>
          </a:p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14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out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increases as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light levels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photoresistor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increase</a:t>
            </a:r>
            <a:endParaRPr lang="en-US" sz="1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07C15E-F00B-475D-9F85-4F878C25B820}"/>
              </a:ext>
            </a:extLst>
          </p:cNvPr>
          <p:cNvSpPr txBox="1"/>
          <p:nvPr/>
        </p:nvSpPr>
        <p:spPr>
          <a:xfrm>
            <a:off x="6847398" y="256762"/>
            <a:ext cx="49885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“Darkness” Sensor Configuration</a:t>
            </a:r>
          </a:p>
          <a:p>
            <a:pPr algn="ctr"/>
            <a:r>
              <a:rPr 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14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out</a:t>
            </a:r>
            <a:r>
              <a:rPr lang="en-US" sz="14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increases as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light levels </a:t>
            </a: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photoresistor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decrease</a:t>
            </a:r>
            <a:endParaRPr lang="en-US" sz="1400" b="1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0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A4E9F-89BC-4517-8149-96E259555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6208" y="491924"/>
            <a:ext cx="4886870" cy="5984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B26788-AC2A-4F24-A067-38E088330296}"/>
              </a:ext>
            </a:extLst>
          </p:cNvPr>
          <p:cNvSpPr txBox="1"/>
          <p:nvPr/>
        </p:nvSpPr>
        <p:spPr>
          <a:xfrm>
            <a:off x="3889093" y="1423686"/>
            <a:ext cx="62503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bg1"/>
                </a:solidFill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7A5A6BB-A7C2-468F-AA9B-9958D939BCFB}"/>
              </a:ext>
            </a:extLst>
          </p:cNvPr>
          <p:cNvCxnSpPr/>
          <p:nvPr/>
        </p:nvCxnSpPr>
        <p:spPr>
          <a:xfrm>
            <a:off x="4207397" y="1811438"/>
            <a:ext cx="40512" cy="520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7DB8A69-AC47-4D01-A400-D6271E8868C8}"/>
              </a:ext>
            </a:extLst>
          </p:cNvPr>
          <p:cNvSpPr txBox="1"/>
          <p:nvPr/>
        </p:nvSpPr>
        <p:spPr>
          <a:xfrm>
            <a:off x="6512688" y="1495063"/>
            <a:ext cx="625033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220</a:t>
            </a:r>
            <a:r>
              <a:rPr lang="el-GR" dirty="0">
                <a:solidFill>
                  <a:schemeClr val="bg1"/>
                </a:solidFill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25054-3538-408A-87E5-F4380BA81C8B}"/>
              </a:ext>
            </a:extLst>
          </p:cNvPr>
          <p:cNvCxnSpPr/>
          <p:nvPr/>
        </p:nvCxnSpPr>
        <p:spPr>
          <a:xfrm>
            <a:off x="6830992" y="1882815"/>
            <a:ext cx="40512" cy="5208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461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C62F-3A2E-44F5-AC1C-B53DA43E0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5359905"/>
              </p:ext>
            </p:extLst>
          </p:nvPr>
        </p:nvGraphicFramePr>
        <p:xfrm>
          <a:off x="2113904" y="1268722"/>
          <a:ext cx="7964192" cy="432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BCBD74D-E340-4328-9A6E-868E518942AE}"/>
              </a:ext>
            </a:extLst>
          </p:cNvPr>
          <p:cNvCxnSpPr>
            <a:cxnSpLocks/>
          </p:cNvCxnSpPr>
          <p:nvPr/>
        </p:nvCxnSpPr>
        <p:spPr>
          <a:xfrm flipH="1">
            <a:off x="11026326" y="3276261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314B6D8-AF51-4C69-B0A9-F00E1C027979}"/>
              </a:ext>
            </a:extLst>
          </p:cNvPr>
          <p:cNvSpPr/>
          <p:nvPr/>
        </p:nvSpPr>
        <p:spPr>
          <a:xfrm rot="16200000">
            <a:off x="10416357" y="3535312"/>
            <a:ext cx="64008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82BC0EB-F181-44E5-925E-FEBBDE9F2E3C}"/>
              </a:ext>
            </a:extLst>
          </p:cNvPr>
          <p:cNvSpPr/>
          <p:nvPr/>
        </p:nvSpPr>
        <p:spPr>
          <a:xfrm rot="5400000" flipV="1">
            <a:off x="10568322" y="1728176"/>
            <a:ext cx="359822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96144-9D51-49C9-AE6B-35320B495D47}"/>
              </a:ext>
            </a:extLst>
          </p:cNvPr>
          <p:cNvSpPr txBox="1"/>
          <p:nvPr/>
        </p:nvSpPr>
        <p:spPr>
          <a:xfrm>
            <a:off x="10513496" y="1205525"/>
            <a:ext cx="4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179E5C-1B04-41B1-B41E-8CE945D67DC5}"/>
              </a:ext>
            </a:extLst>
          </p:cNvPr>
          <p:cNvGrpSpPr/>
          <p:nvPr/>
        </p:nvGrpSpPr>
        <p:grpSpPr>
          <a:xfrm rot="16200000">
            <a:off x="11178158" y="2249719"/>
            <a:ext cx="338554" cy="1208847"/>
            <a:chOff x="4185405" y="3724173"/>
            <a:chExt cx="338554" cy="120884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9B9873B-03E8-45C4-B6E1-791C603EF2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214" y="3724173"/>
              <a:ext cx="0" cy="232764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B46BCE2-8903-4868-B9D0-D621CEBC5F96}"/>
                </a:ext>
              </a:extLst>
            </p:cNvPr>
            <p:cNvGrpSpPr/>
            <p:nvPr/>
          </p:nvGrpSpPr>
          <p:grpSpPr>
            <a:xfrm rot="5400000">
              <a:off x="3856023" y="4265084"/>
              <a:ext cx="997318" cy="338554"/>
              <a:chOff x="283578" y="139671"/>
              <a:chExt cx="1332331" cy="452282"/>
            </a:xfrm>
          </p:grpSpPr>
          <p:sp>
            <p:nvSpPr>
              <p:cNvPr id="12" name="Arrow: Right 11">
                <a:extLst>
                  <a:ext uri="{FF2B5EF4-FFF2-40B4-BE49-F238E27FC236}">
                    <a16:creationId xmlns:a16="http://schemas.microsoft.com/office/drawing/2014/main" id="{20AA01BC-2F02-4934-AA26-5A31677EE9D2}"/>
                  </a:ext>
                </a:extLst>
              </p:cNvPr>
              <p:cNvSpPr/>
              <p:nvPr/>
            </p:nvSpPr>
            <p:spPr>
              <a:xfrm rot="10800000">
                <a:off x="283578" y="211379"/>
                <a:ext cx="1159370" cy="324307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Segoe Condensed" panose="020B0606040200020203" pitchFamily="34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24989C2-CE51-4FA6-9150-11546AD31562}"/>
                  </a:ext>
                </a:extLst>
              </p:cNvPr>
              <p:cNvSpPr txBox="1"/>
              <p:nvPr/>
            </p:nvSpPr>
            <p:spPr>
              <a:xfrm>
                <a:off x="350132" y="139671"/>
                <a:ext cx="1265777" cy="45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Segoe Condensed" panose="020B0606040200020203" pitchFamily="34" charset="0"/>
                  </a:rPr>
                  <a:t>Input pin</a:t>
                </a:r>
              </a:p>
            </p:txBody>
          </p:sp>
        </p:grp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E1CDDD-6EDD-4CCC-B210-2822DF8D07E0}"/>
              </a:ext>
            </a:extLst>
          </p:cNvPr>
          <p:cNvSpPr/>
          <p:nvPr/>
        </p:nvSpPr>
        <p:spPr>
          <a:xfrm rot="16200000">
            <a:off x="10266970" y="2300595"/>
            <a:ext cx="932512" cy="190709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31FEC-A38D-420D-B75B-AE6E9BB172C4}"/>
              </a:ext>
            </a:extLst>
          </p:cNvPr>
          <p:cNvGrpSpPr/>
          <p:nvPr/>
        </p:nvGrpSpPr>
        <p:grpSpPr>
          <a:xfrm>
            <a:off x="10378903" y="4354240"/>
            <a:ext cx="710848" cy="516493"/>
            <a:chOff x="3479003" y="4168516"/>
            <a:chExt cx="1260580" cy="91592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42C45FE-D027-4613-A48D-FEC28A763EB1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EC8F77E-5AFD-4C5E-8E29-4FC98E24CE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45D3459-F905-4A8E-8461-64F1269427F8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B87172D-D3D9-429A-940A-42F5CE63CF52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CC403B-FD59-41AB-B9D5-C2EEBB6066F9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21" name="Freeform 2">
            <a:extLst>
              <a:ext uri="{FF2B5EF4-FFF2-40B4-BE49-F238E27FC236}">
                <a16:creationId xmlns:a16="http://schemas.microsoft.com/office/drawing/2014/main" id="{37B3239C-4310-4B6F-ADC2-002CD119900B}"/>
              </a:ext>
            </a:extLst>
          </p:cNvPr>
          <p:cNvSpPr/>
          <p:nvPr/>
        </p:nvSpPr>
        <p:spPr>
          <a:xfrm rot="5400000" flipV="1">
            <a:off x="10551706" y="4147459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69B3A1-1208-4893-A07E-E35BECC75604}"/>
              </a:ext>
            </a:extLst>
          </p:cNvPr>
          <p:cNvSpPr txBox="1"/>
          <p:nvPr/>
        </p:nvSpPr>
        <p:spPr>
          <a:xfrm>
            <a:off x="10226269" y="2156887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D8E3D9D-A49C-4116-B596-9CA3491D988F}"/>
              </a:ext>
            </a:extLst>
          </p:cNvPr>
          <p:cNvSpPr/>
          <p:nvPr/>
        </p:nvSpPr>
        <p:spPr>
          <a:xfrm>
            <a:off x="10421654" y="3297440"/>
            <a:ext cx="638940" cy="638940"/>
          </a:xfrm>
          <a:prstGeom prst="ellips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9419F89-B211-4A89-A291-A4D6B7FE45FC}"/>
              </a:ext>
            </a:extLst>
          </p:cNvPr>
          <p:cNvCxnSpPr>
            <a:cxnSpLocks/>
          </p:cNvCxnSpPr>
          <p:nvPr/>
        </p:nvCxnSpPr>
        <p:spPr>
          <a:xfrm flipH="1">
            <a:off x="11111579" y="3386513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Freeform 2">
            <a:extLst>
              <a:ext uri="{FF2B5EF4-FFF2-40B4-BE49-F238E27FC236}">
                <a16:creationId xmlns:a16="http://schemas.microsoft.com/office/drawing/2014/main" id="{6A46EA1B-D07F-4E00-A005-1D47D1C7E92C}"/>
              </a:ext>
            </a:extLst>
          </p:cNvPr>
          <p:cNvSpPr/>
          <p:nvPr/>
        </p:nvSpPr>
        <p:spPr>
          <a:xfrm rot="5400000" flipV="1">
            <a:off x="10548832" y="3092162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7DA040-C94B-4048-99F8-C87F0C697E40}"/>
              </a:ext>
            </a:extLst>
          </p:cNvPr>
          <p:cNvSpPr txBox="1"/>
          <p:nvPr/>
        </p:nvSpPr>
        <p:spPr>
          <a:xfrm>
            <a:off x="10060568" y="3403073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69D30F-7072-4331-9B7C-7A08AC653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484" y="3331043"/>
            <a:ext cx="699673" cy="14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12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C62F-3A2E-44F5-AC1C-B53DA43E0B9A}"/>
              </a:ext>
            </a:extLst>
          </p:cNvPr>
          <p:cNvGraphicFramePr>
            <a:graphicFrameLocks/>
          </p:cNvGraphicFramePr>
          <p:nvPr/>
        </p:nvGraphicFramePr>
        <p:xfrm>
          <a:off x="2113904" y="1268722"/>
          <a:ext cx="7964192" cy="432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6469D30F-7072-4331-9B7C-7A08AC65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4" y="3331043"/>
            <a:ext cx="699673" cy="14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61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C62F-3A2E-44F5-AC1C-B53DA43E0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0767574"/>
              </p:ext>
            </p:extLst>
          </p:nvPr>
        </p:nvGraphicFramePr>
        <p:xfrm>
          <a:off x="2113904" y="1268722"/>
          <a:ext cx="7964192" cy="432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6469D30F-7072-4331-9B7C-7A08AC65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4" y="3331043"/>
            <a:ext cx="699673" cy="1405494"/>
          </a:xfrm>
          <a:prstGeom prst="rect">
            <a:avLst/>
          </a:prstGeom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18568A62-74F5-46B3-9F26-F11AB04A431F}"/>
              </a:ext>
            </a:extLst>
          </p:cNvPr>
          <p:cNvSpPr txBox="1"/>
          <p:nvPr/>
        </p:nvSpPr>
        <p:spPr>
          <a:xfrm>
            <a:off x="2400277" y="1384275"/>
            <a:ext cx="723945" cy="35130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Bright Room</a:t>
            </a:r>
          </a:p>
          <a:p>
            <a:pPr algn="ctr"/>
            <a:r>
              <a:rPr lang="en-US" sz="8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R</a:t>
            </a:r>
            <a:r>
              <a:rPr lang="en-US" sz="800" baseline="-250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photocell</a:t>
            </a:r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=700</a:t>
            </a:r>
            <a:r>
              <a:rPr lang="el-GR" sz="800" kern="1200" dirty="0">
                <a:solidFill>
                  <a:schemeClr val="tx1"/>
                </a:solidFill>
              </a:rPr>
              <a:t>Ω</a:t>
            </a:r>
            <a:endParaRPr lang="en-US" sz="800" dirty="0">
              <a:latin typeface="Segoe Condensed" panose="020B0606040200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DAAE2A-54DF-4185-8448-2FEADA5C2381}"/>
              </a:ext>
            </a:extLst>
          </p:cNvPr>
          <p:cNvCxnSpPr/>
          <p:nvPr/>
        </p:nvCxnSpPr>
        <p:spPr>
          <a:xfrm>
            <a:off x="2823096" y="1756318"/>
            <a:ext cx="0" cy="3345363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">
            <a:extLst>
              <a:ext uri="{FF2B5EF4-FFF2-40B4-BE49-F238E27FC236}">
                <a16:creationId xmlns:a16="http://schemas.microsoft.com/office/drawing/2014/main" id="{71ACADE5-7D64-4779-9630-CD384D79F1AD}"/>
              </a:ext>
            </a:extLst>
          </p:cNvPr>
          <p:cNvSpPr txBox="1"/>
          <p:nvPr/>
        </p:nvSpPr>
        <p:spPr>
          <a:xfrm>
            <a:off x="5250442" y="1352994"/>
            <a:ext cx="845558" cy="35130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Dim Room</a:t>
            </a:r>
          </a:p>
          <a:p>
            <a:pPr algn="ctr"/>
            <a:r>
              <a:rPr lang="en-US" sz="8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R</a:t>
            </a:r>
            <a:r>
              <a:rPr lang="en-US" sz="800" baseline="-250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photocell</a:t>
            </a:r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=10k</a:t>
            </a:r>
            <a:r>
              <a:rPr lang="el-GR" sz="800" kern="1200" dirty="0">
                <a:solidFill>
                  <a:schemeClr val="tx1"/>
                </a:solidFill>
              </a:rPr>
              <a:t>Ω</a:t>
            </a:r>
            <a:endParaRPr lang="en-US" sz="800" dirty="0">
              <a:latin typeface="Segoe Condensed" panose="020B0606040200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D2DAA35-B7E4-4A2B-B43B-24E752E22163}"/>
              </a:ext>
            </a:extLst>
          </p:cNvPr>
          <p:cNvCxnSpPr/>
          <p:nvPr/>
        </p:nvCxnSpPr>
        <p:spPr>
          <a:xfrm>
            <a:off x="5605008" y="1735579"/>
            <a:ext cx="0" cy="3345364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306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C62F-3A2E-44F5-AC1C-B53DA43E0B9A}"/>
              </a:ext>
            </a:extLst>
          </p:cNvPr>
          <p:cNvGraphicFramePr>
            <a:graphicFrameLocks/>
          </p:cNvGraphicFramePr>
          <p:nvPr/>
        </p:nvGraphicFramePr>
        <p:xfrm>
          <a:off x="2113904" y="1268722"/>
          <a:ext cx="7964192" cy="432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6469D30F-7072-4331-9B7C-7A08AC65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4" y="3331043"/>
            <a:ext cx="699673" cy="14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783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948C62F-3A2E-44F5-AC1C-B53DA43E0B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1358058"/>
              </p:ext>
            </p:extLst>
          </p:nvPr>
        </p:nvGraphicFramePr>
        <p:xfrm>
          <a:off x="2113904" y="1268722"/>
          <a:ext cx="7964192" cy="4320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7" name="Picture 26">
            <a:extLst>
              <a:ext uri="{FF2B5EF4-FFF2-40B4-BE49-F238E27FC236}">
                <a16:creationId xmlns:a16="http://schemas.microsoft.com/office/drawing/2014/main" id="{6469D30F-7072-4331-9B7C-7A08AC653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484" y="3331043"/>
            <a:ext cx="699673" cy="14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147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996B12-0FD8-4538-8361-858FCB0C0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650839"/>
              </p:ext>
            </p:extLst>
          </p:nvPr>
        </p:nvGraphicFramePr>
        <p:xfrm>
          <a:off x="2113904" y="1268722"/>
          <a:ext cx="7964424" cy="432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142540C-A87F-4579-8E4D-66416E1A694B}"/>
              </a:ext>
            </a:extLst>
          </p:cNvPr>
          <p:cNvCxnSpPr>
            <a:cxnSpLocks/>
          </p:cNvCxnSpPr>
          <p:nvPr/>
        </p:nvCxnSpPr>
        <p:spPr>
          <a:xfrm flipH="1">
            <a:off x="11268355" y="1880838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D0D257D-8951-42CB-BF0D-73CAC04BBFBC}"/>
              </a:ext>
            </a:extLst>
          </p:cNvPr>
          <p:cNvSpPr/>
          <p:nvPr/>
        </p:nvSpPr>
        <p:spPr>
          <a:xfrm rot="16200000">
            <a:off x="10658386" y="2139889"/>
            <a:ext cx="64008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ABF9E8-AFAA-4F21-92A5-2E27EE01E961}"/>
              </a:ext>
            </a:extLst>
          </p:cNvPr>
          <p:cNvSpPr/>
          <p:nvPr/>
        </p:nvSpPr>
        <p:spPr>
          <a:xfrm rot="5400000" flipV="1">
            <a:off x="10808463" y="1722120"/>
            <a:ext cx="359822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D7F5CC-AD12-4316-8AB0-5E9B3F50AD18}"/>
              </a:ext>
            </a:extLst>
          </p:cNvPr>
          <p:cNvSpPr txBox="1"/>
          <p:nvPr/>
        </p:nvSpPr>
        <p:spPr>
          <a:xfrm>
            <a:off x="10753637" y="1199469"/>
            <a:ext cx="4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2DA2C5-C408-4AC3-9E1A-FA2FA759CBAF}"/>
              </a:ext>
            </a:extLst>
          </p:cNvPr>
          <p:cNvGrpSpPr/>
          <p:nvPr/>
        </p:nvGrpSpPr>
        <p:grpSpPr>
          <a:xfrm rot="16200000">
            <a:off x="11418299" y="2243663"/>
            <a:ext cx="338554" cy="1208847"/>
            <a:chOff x="4185405" y="3724173"/>
            <a:chExt cx="338554" cy="120884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2ADD63FA-BADB-4EF6-94E3-874C353831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214" y="3724173"/>
              <a:ext cx="0" cy="232764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FDFD27-4A5D-4059-880C-0910CA7B42B2}"/>
                </a:ext>
              </a:extLst>
            </p:cNvPr>
            <p:cNvGrpSpPr/>
            <p:nvPr/>
          </p:nvGrpSpPr>
          <p:grpSpPr>
            <a:xfrm rot="5400000">
              <a:off x="3856023" y="4265084"/>
              <a:ext cx="997318" cy="338554"/>
              <a:chOff x="283578" y="139671"/>
              <a:chExt cx="1332331" cy="452282"/>
            </a:xfrm>
          </p:grpSpPr>
          <p:sp>
            <p:nvSpPr>
              <p:cNvPr id="13" name="Arrow: Right 12">
                <a:extLst>
                  <a:ext uri="{FF2B5EF4-FFF2-40B4-BE49-F238E27FC236}">
                    <a16:creationId xmlns:a16="http://schemas.microsoft.com/office/drawing/2014/main" id="{9666ADD1-0EDE-4248-BFDB-022B01C7DF29}"/>
                  </a:ext>
                </a:extLst>
              </p:cNvPr>
              <p:cNvSpPr/>
              <p:nvPr/>
            </p:nvSpPr>
            <p:spPr>
              <a:xfrm rot="10800000">
                <a:off x="283578" y="211379"/>
                <a:ext cx="1159370" cy="324307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Segoe Condensed" panose="020B0606040200020203" pitchFamily="34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BACA4AA-A390-42A5-ABAA-22FA521AA310}"/>
                  </a:ext>
                </a:extLst>
              </p:cNvPr>
              <p:cNvSpPr txBox="1"/>
              <p:nvPr/>
            </p:nvSpPr>
            <p:spPr>
              <a:xfrm>
                <a:off x="350132" y="139671"/>
                <a:ext cx="1265777" cy="452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Segoe Condensed" panose="020B0606040200020203" pitchFamily="34" charset="0"/>
                  </a:rPr>
                  <a:t>Input pin</a:t>
                </a:r>
              </a:p>
            </p:txBody>
          </p:sp>
        </p:grp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43B9E25-196A-4E9E-B8A8-A4F64802A7E5}"/>
              </a:ext>
            </a:extLst>
          </p:cNvPr>
          <p:cNvSpPr/>
          <p:nvPr/>
        </p:nvSpPr>
        <p:spPr>
          <a:xfrm rot="16200000">
            <a:off x="10565801" y="3509930"/>
            <a:ext cx="822960" cy="18288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F920DB-3597-455F-BB68-2F223E799DA6}"/>
              </a:ext>
            </a:extLst>
          </p:cNvPr>
          <p:cNvGrpSpPr/>
          <p:nvPr/>
        </p:nvGrpSpPr>
        <p:grpSpPr>
          <a:xfrm>
            <a:off x="10619044" y="4348184"/>
            <a:ext cx="710848" cy="516493"/>
            <a:chOff x="3479003" y="4168516"/>
            <a:chExt cx="1260580" cy="91592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B401956-A55C-4CE4-AD5C-7278BA9C69C6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D9B0602-8696-4DCD-BD3C-CF584EFEF7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2D6046C-D3BC-453D-83B6-110B9CD5629F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6304B1A-E587-4C68-84BA-61AF58E0D47E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B19F7EE-7CF8-4E39-ADA9-CC13341D607E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22" name="Freeform 2">
            <a:extLst>
              <a:ext uri="{FF2B5EF4-FFF2-40B4-BE49-F238E27FC236}">
                <a16:creationId xmlns:a16="http://schemas.microsoft.com/office/drawing/2014/main" id="{B30EAA77-FB1E-48E6-8ABC-632E5105CC07}"/>
              </a:ext>
            </a:extLst>
          </p:cNvPr>
          <p:cNvSpPr/>
          <p:nvPr/>
        </p:nvSpPr>
        <p:spPr>
          <a:xfrm rot="5400000" flipV="1">
            <a:off x="10791847" y="4141403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525711-B9B3-4FEE-A5AF-D27FA06D8EA8}"/>
              </a:ext>
            </a:extLst>
          </p:cNvPr>
          <p:cNvSpPr txBox="1"/>
          <p:nvPr/>
        </p:nvSpPr>
        <p:spPr>
          <a:xfrm>
            <a:off x="10511503" y="3388983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45C44BF-7D07-4ECB-86B9-838BCA99EACE}"/>
              </a:ext>
            </a:extLst>
          </p:cNvPr>
          <p:cNvSpPr/>
          <p:nvPr/>
        </p:nvSpPr>
        <p:spPr>
          <a:xfrm>
            <a:off x="10663683" y="1902017"/>
            <a:ext cx="638940" cy="638940"/>
          </a:xfrm>
          <a:prstGeom prst="ellips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F308F0D-6CC7-4922-8288-22EF1C904DE4}"/>
              </a:ext>
            </a:extLst>
          </p:cNvPr>
          <p:cNvCxnSpPr>
            <a:cxnSpLocks/>
          </p:cNvCxnSpPr>
          <p:nvPr/>
        </p:nvCxnSpPr>
        <p:spPr>
          <a:xfrm flipH="1">
            <a:off x="11353608" y="1991090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Freeform 2">
            <a:extLst>
              <a:ext uri="{FF2B5EF4-FFF2-40B4-BE49-F238E27FC236}">
                <a16:creationId xmlns:a16="http://schemas.microsoft.com/office/drawing/2014/main" id="{51D7567D-4AAF-4CD3-8E38-5E404B68581A}"/>
              </a:ext>
            </a:extLst>
          </p:cNvPr>
          <p:cNvSpPr/>
          <p:nvPr/>
        </p:nvSpPr>
        <p:spPr>
          <a:xfrm rot="5400000" flipV="1">
            <a:off x="10788973" y="3086106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CA96D5-211D-4F32-932F-23A1AD858CBD}"/>
              </a:ext>
            </a:extLst>
          </p:cNvPr>
          <p:cNvSpPr txBox="1"/>
          <p:nvPr/>
        </p:nvSpPr>
        <p:spPr>
          <a:xfrm>
            <a:off x="10302597" y="2007650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28" name="Freeform 2">
            <a:extLst>
              <a:ext uri="{FF2B5EF4-FFF2-40B4-BE49-F238E27FC236}">
                <a16:creationId xmlns:a16="http://schemas.microsoft.com/office/drawing/2014/main" id="{C293699C-8A9B-4CBF-BE4B-BE66F1A90FB6}"/>
              </a:ext>
            </a:extLst>
          </p:cNvPr>
          <p:cNvSpPr/>
          <p:nvPr/>
        </p:nvSpPr>
        <p:spPr>
          <a:xfrm rot="5400000" flipV="1">
            <a:off x="10786766" y="2728811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FA59AFD-1A97-47D3-9640-595A950D49CF}"/>
              </a:ext>
            </a:extLst>
          </p:cNvPr>
          <p:cNvSpPr/>
          <p:nvPr/>
        </p:nvSpPr>
        <p:spPr>
          <a:xfrm>
            <a:off x="10915650" y="2792498"/>
            <a:ext cx="106443" cy="1064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347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E6028A-3D56-4D97-9416-15E54031BC0D}"/>
              </a:ext>
            </a:extLst>
          </p:cNvPr>
          <p:cNvSpPr txBox="1"/>
          <p:nvPr/>
        </p:nvSpPr>
        <p:spPr>
          <a:xfrm>
            <a:off x="1816503" y="1215234"/>
            <a:ext cx="38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Photoresistance vs. Illumination </a:t>
            </a:r>
            <a:r>
              <a:rPr lang="en-US" sz="1400" dirty="0">
                <a:latin typeface="Segoe Condensed" panose="020B0606040200020203" pitchFamily="34" charset="0"/>
              </a:rPr>
              <a:t>(linear 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0A113-2B5A-4459-BF42-ED74C1AD14C5}"/>
              </a:ext>
            </a:extLst>
          </p:cNvPr>
          <p:cNvSpPr txBox="1"/>
          <p:nvPr/>
        </p:nvSpPr>
        <p:spPr>
          <a:xfrm>
            <a:off x="7270108" y="1215234"/>
            <a:ext cx="38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Photoresistance vs. Illumination </a:t>
            </a:r>
            <a:r>
              <a:rPr lang="en-US" sz="1400" dirty="0">
                <a:latin typeface="Segoe Condensed" panose="020B0606040200020203" pitchFamily="34" charset="0"/>
              </a:rPr>
              <a:t>(log-log scale)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46F915-1F5D-41E7-9C69-015C581187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1296267"/>
              </p:ext>
            </p:extLst>
          </p:nvPr>
        </p:nvGraphicFramePr>
        <p:xfrm>
          <a:off x="1009650" y="1526693"/>
          <a:ext cx="5084064" cy="341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8829D22-B7FC-41B6-A9D1-76C55834FE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8632109"/>
              </p:ext>
            </p:extLst>
          </p:nvPr>
        </p:nvGraphicFramePr>
        <p:xfrm>
          <a:off x="6309783" y="1526693"/>
          <a:ext cx="5084064" cy="341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0974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3996B12-0FD8-4538-8361-858FCB0C06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3288818"/>
              </p:ext>
            </p:extLst>
          </p:nvPr>
        </p:nvGraphicFramePr>
        <p:xfrm>
          <a:off x="2113904" y="1268722"/>
          <a:ext cx="7964424" cy="4325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296065E-BCDE-4FE8-9633-3225E5A2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887" y="2206213"/>
            <a:ext cx="714563" cy="14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09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E6028A-3D56-4D97-9416-15E54031BC0D}"/>
              </a:ext>
            </a:extLst>
          </p:cNvPr>
          <p:cNvSpPr txBox="1"/>
          <p:nvPr/>
        </p:nvSpPr>
        <p:spPr>
          <a:xfrm>
            <a:off x="1816503" y="897734"/>
            <a:ext cx="38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Photoresistance vs. Illumination </a:t>
            </a:r>
            <a:r>
              <a:rPr lang="en-US" sz="1400" dirty="0">
                <a:latin typeface="Segoe Condensed" panose="020B0606040200020203" pitchFamily="34" charset="0"/>
              </a:rPr>
              <a:t>(linear scale)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A0A113-2B5A-4459-BF42-ED74C1AD14C5}"/>
              </a:ext>
            </a:extLst>
          </p:cNvPr>
          <p:cNvSpPr txBox="1"/>
          <p:nvPr/>
        </p:nvSpPr>
        <p:spPr>
          <a:xfrm>
            <a:off x="7270108" y="897734"/>
            <a:ext cx="386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Photoresistance vs. Illumination </a:t>
            </a:r>
            <a:r>
              <a:rPr lang="en-US" sz="1400" dirty="0">
                <a:latin typeface="Segoe Condensed" panose="020B0606040200020203" pitchFamily="34" charset="0"/>
              </a:rPr>
              <a:t>(log-log scale)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4446F915-1F5D-41E7-9C69-015C581187C0}"/>
              </a:ext>
            </a:extLst>
          </p:cNvPr>
          <p:cNvGraphicFramePr>
            <a:graphicFrameLocks/>
          </p:cNvGraphicFramePr>
          <p:nvPr/>
        </p:nvGraphicFramePr>
        <p:xfrm>
          <a:off x="1009650" y="1526693"/>
          <a:ext cx="5084064" cy="341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8829D22-B7FC-41B6-A9D1-76C55834FEBF}"/>
              </a:ext>
            </a:extLst>
          </p:cNvPr>
          <p:cNvGraphicFramePr>
            <a:graphicFrameLocks/>
          </p:cNvGraphicFramePr>
          <p:nvPr/>
        </p:nvGraphicFramePr>
        <p:xfrm>
          <a:off x="6309783" y="1526693"/>
          <a:ext cx="5084064" cy="3419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1">
            <a:extLst>
              <a:ext uri="{FF2B5EF4-FFF2-40B4-BE49-F238E27FC236}">
                <a16:creationId xmlns:a16="http://schemas.microsoft.com/office/drawing/2014/main" id="{E1A07FA8-418E-4923-929C-5A00A10410EC}"/>
              </a:ext>
            </a:extLst>
          </p:cNvPr>
          <p:cNvSpPr txBox="1"/>
          <p:nvPr/>
        </p:nvSpPr>
        <p:spPr>
          <a:xfrm>
            <a:off x="7808383" y="1278007"/>
            <a:ext cx="1189567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Indoor Room Lighting</a:t>
            </a:r>
          </a:p>
          <a:p>
            <a:pPr algn="r"/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50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DB8201-A5AD-4036-A79F-17388F4EDDC8}"/>
              </a:ext>
            </a:extLst>
          </p:cNvPr>
          <p:cNvCxnSpPr>
            <a:cxnSpLocks/>
          </p:cNvCxnSpPr>
          <p:nvPr/>
        </p:nvCxnSpPr>
        <p:spPr>
          <a:xfrm>
            <a:off x="8834452" y="1606550"/>
            <a:ext cx="0" cy="28765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99B73-1B7D-4A60-B1B4-D10D8E1EFDDD}"/>
              </a:ext>
            </a:extLst>
          </p:cNvPr>
          <p:cNvCxnSpPr>
            <a:cxnSpLocks/>
          </p:cNvCxnSpPr>
          <p:nvPr/>
        </p:nvCxnSpPr>
        <p:spPr>
          <a:xfrm>
            <a:off x="9094802" y="1612900"/>
            <a:ext cx="0" cy="28765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119CA16B-3285-4DF5-BC12-A08D4997EF0E}"/>
              </a:ext>
            </a:extLst>
          </p:cNvPr>
          <p:cNvSpPr txBox="1"/>
          <p:nvPr/>
        </p:nvSpPr>
        <p:spPr>
          <a:xfrm>
            <a:off x="8941441" y="1278007"/>
            <a:ext cx="1189567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Dark overcast day</a:t>
            </a:r>
          </a:p>
          <a:p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100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356927A-9CC5-4598-A9CD-5779E6126C34}"/>
              </a:ext>
            </a:extLst>
          </p:cNvPr>
          <p:cNvCxnSpPr>
            <a:cxnSpLocks/>
          </p:cNvCxnSpPr>
          <p:nvPr/>
        </p:nvCxnSpPr>
        <p:spPr>
          <a:xfrm>
            <a:off x="10137358" y="1612900"/>
            <a:ext cx="0" cy="28765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">
            <a:extLst>
              <a:ext uri="{FF2B5EF4-FFF2-40B4-BE49-F238E27FC236}">
                <a16:creationId xmlns:a16="http://schemas.microsoft.com/office/drawing/2014/main" id="{A03E3860-588D-4029-84E1-1FEE8623431C}"/>
              </a:ext>
            </a:extLst>
          </p:cNvPr>
          <p:cNvSpPr txBox="1"/>
          <p:nvPr/>
        </p:nvSpPr>
        <p:spPr>
          <a:xfrm>
            <a:off x="9717298" y="1278007"/>
            <a:ext cx="849256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Overcast day</a:t>
            </a:r>
          </a:p>
          <a:p>
            <a:pPr algn="ctr"/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1,000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683F106-B262-4671-9CC5-A70AEB50F1F7}"/>
              </a:ext>
            </a:extLst>
          </p:cNvPr>
          <p:cNvCxnSpPr>
            <a:cxnSpLocks/>
          </p:cNvCxnSpPr>
          <p:nvPr/>
        </p:nvCxnSpPr>
        <p:spPr>
          <a:xfrm>
            <a:off x="7016041" y="1612900"/>
            <a:ext cx="0" cy="28765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">
            <a:extLst>
              <a:ext uri="{FF2B5EF4-FFF2-40B4-BE49-F238E27FC236}">
                <a16:creationId xmlns:a16="http://schemas.microsoft.com/office/drawing/2014/main" id="{ED864B73-B04E-4CE0-BBBB-E7C15504792A}"/>
              </a:ext>
            </a:extLst>
          </p:cNvPr>
          <p:cNvSpPr txBox="1"/>
          <p:nvPr/>
        </p:nvSpPr>
        <p:spPr>
          <a:xfrm>
            <a:off x="6862680" y="1278007"/>
            <a:ext cx="1189567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Full moon, clear sky</a:t>
            </a:r>
          </a:p>
          <a:p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0.3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375B049A-36F9-4881-AE05-1CC22A13108B}"/>
              </a:ext>
            </a:extLst>
          </p:cNvPr>
          <p:cNvSpPr txBox="1"/>
          <p:nvPr/>
        </p:nvSpPr>
        <p:spPr>
          <a:xfrm>
            <a:off x="1664347" y="1720330"/>
            <a:ext cx="1189567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Indoor Room Lighting</a:t>
            </a:r>
          </a:p>
          <a:p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50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99CEBDB-8454-4450-9544-E647DE066F4B}"/>
              </a:ext>
            </a:extLst>
          </p:cNvPr>
          <p:cNvCxnSpPr>
            <a:cxnSpLocks/>
          </p:cNvCxnSpPr>
          <p:nvPr/>
        </p:nvCxnSpPr>
        <p:spPr>
          <a:xfrm>
            <a:off x="1771319" y="2043592"/>
            <a:ext cx="0" cy="2439508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FF77B4C-C0D9-411B-8A87-B2E82DB4507A}"/>
              </a:ext>
            </a:extLst>
          </p:cNvPr>
          <p:cNvCxnSpPr>
            <a:cxnSpLocks/>
          </p:cNvCxnSpPr>
          <p:nvPr/>
        </p:nvCxnSpPr>
        <p:spPr>
          <a:xfrm>
            <a:off x="1822676" y="2405670"/>
            <a:ext cx="0" cy="208378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1">
            <a:extLst>
              <a:ext uri="{FF2B5EF4-FFF2-40B4-BE49-F238E27FC236}">
                <a16:creationId xmlns:a16="http://schemas.microsoft.com/office/drawing/2014/main" id="{730F8EA2-A93A-4334-8C04-4BCE18ED3425}"/>
              </a:ext>
            </a:extLst>
          </p:cNvPr>
          <p:cNvSpPr txBox="1"/>
          <p:nvPr/>
        </p:nvSpPr>
        <p:spPr>
          <a:xfrm>
            <a:off x="1717841" y="2082936"/>
            <a:ext cx="1189567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Dark overcast day</a:t>
            </a:r>
          </a:p>
          <a:p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100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D8CE20-1543-4AC5-BCA4-1B2B930DFDD4}"/>
              </a:ext>
            </a:extLst>
          </p:cNvPr>
          <p:cNvCxnSpPr>
            <a:cxnSpLocks/>
          </p:cNvCxnSpPr>
          <p:nvPr/>
        </p:nvCxnSpPr>
        <p:spPr>
          <a:xfrm>
            <a:off x="2755492" y="1612900"/>
            <a:ext cx="0" cy="28765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">
            <a:extLst>
              <a:ext uri="{FF2B5EF4-FFF2-40B4-BE49-F238E27FC236}">
                <a16:creationId xmlns:a16="http://schemas.microsoft.com/office/drawing/2014/main" id="{7B5D6AD4-F68C-4BBD-B756-0FD2D28C348A}"/>
              </a:ext>
            </a:extLst>
          </p:cNvPr>
          <p:cNvSpPr txBox="1"/>
          <p:nvPr/>
        </p:nvSpPr>
        <p:spPr>
          <a:xfrm>
            <a:off x="2647678" y="1278007"/>
            <a:ext cx="849256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Overcast day</a:t>
            </a:r>
          </a:p>
          <a:p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1,000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EC48AA5-FEF4-45FE-8847-DCB9FBBB15E6}"/>
              </a:ext>
            </a:extLst>
          </p:cNvPr>
          <p:cNvCxnSpPr>
            <a:cxnSpLocks/>
          </p:cNvCxnSpPr>
          <p:nvPr/>
        </p:nvCxnSpPr>
        <p:spPr>
          <a:xfrm>
            <a:off x="1723065" y="1612900"/>
            <a:ext cx="0" cy="287655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">
            <a:extLst>
              <a:ext uri="{FF2B5EF4-FFF2-40B4-BE49-F238E27FC236}">
                <a16:creationId xmlns:a16="http://schemas.microsoft.com/office/drawing/2014/main" id="{34DB41C7-2ED1-468A-9C9C-59BDA6892977}"/>
              </a:ext>
            </a:extLst>
          </p:cNvPr>
          <p:cNvSpPr txBox="1"/>
          <p:nvPr/>
        </p:nvSpPr>
        <p:spPr>
          <a:xfrm>
            <a:off x="1594250" y="1278007"/>
            <a:ext cx="1189567" cy="353943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Full moon, clear sky</a:t>
            </a:r>
          </a:p>
          <a:p>
            <a:r>
              <a:rPr lang="en-US" sz="800" dirty="0">
                <a:latin typeface="Segoe Condensed" panose="020B0606040200020203" pitchFamily="34" charset="0"/>
                <a:cs typeface="Segoe UI Light" panose="020B0502040204020203" pitchFamily="34" charset="0"/>
              </a:rPr>
              <a:t>Lux = 0.3</a:t>
            </a:r>
          </a:p>
        </p:txBody>
      </p:sp>
    </p:spTree>
    <p:extLst>
      <p:ext uri="{BB962C8B-B14F-4D97-AF65-F5344CB8AC3E}">
        <p14:creationId xmlns:p14="http://schemas.microsoft.com/office/powerpoint/2010/main" val="193219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8B15B5-D365-4959-ADF9-01C85C0A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70" y="732229"/>
            <a:ext cx="4086225" cy="50863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12E3F50-FC02-4BF0-8A1B-DE4AA5485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846" y="819438"/>
            <a:ext cx="6997054" cy="491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B43A0-5B56-4D83-94AF-8777DA589942}"/>
              </a:ext>
            </a:extLst>
          </p:cNvPr>
          <p:cNvSpPr txBox="1"/>
          <p:nvPr/>
        </p:nvSpPr>
        <p:spPr>
          <a:xfrm>
            <a:off x="1324007" y="819438"/>
            <a:ext cx="2749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Resistance vs. Illumination</a:t>
            </a:r>
          </a:p>
        </p:txBody>
      </p:sp>
    </p:spTree>
    <p:extLst>
      <p:ext uri="{BB962C8B-B14F-4D97-AF65-F5344CB8AC3E}">
        <p14:creationId xmlns:p14="http://schemas.microsoft.com/office/powerpoint/2010/main" val="4081639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D91230F-3B22-4425-AE88-F8CA149C3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49" y="1232703"/>
            <a:ext cx="5295418" cy="297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A1EBBB-06AE-4083-B36E-AE525155F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070" y="994845"/>
            <a:ext cx="5678582" cy="322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852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cell Hookup Guide - learn.sparkfun.com">
            <a:extLst>
              <a:ext uri="{FF2B5EF4-FFF2-40B4-BE49-F238E27FC236}">
                <a16:creationId xmlns:a16="http://schemas.microsoft.com/office/drawing/2014/main" id="{AB22223D-0564-408D-90F5-41A0D8FEE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782566">
            <a:off x="3714750" y="1047750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77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itting, truck&#10;&#10;Description automatically generated">
            <a:extLst>
              <a:ext uri="{FF2B5EF4-FFF2-40B4-BE49-F238E27FC236}">
                <a16:creationId xmlns:a16="http://schemas.microsoft.com/office/drawing/2014/main" id="{141CB146-02D5-4C34-B412-EE16C3A6F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41" y="623777"/>
            <a:ext cx="7757481" cy="581955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6416E7C-64A2-4629-AB82-CEB99127ECB1}"/>
              </a:ext>
            </a:extLst>
          </p:cNvPr>
          <p:cNvCxnSpPr>
            <a:cxnSpLocks/>
          </p:cNvCxnSpPr>
          <p:nvPr/>
        </p:nvCxnSpPr>
        <p:spPr>
          <a:xfrm flipH="1" flipV="1">
            <a:off x="3182679" y="4057576"/>
            <a:ext cx="134679" cy="2521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52ADEC-84C9-45FB-8D9D-4E8E33F382B3}"/>
              </a:ext>
            </a:extLst>
          </p:cNvPr>
          <p:cNvCxnSpPr>
            <a:cxnSpLocks/>
          </p:cNvCxnSpPr>
          <p:nvPr/>
        </p:nvCxnSpPr>
        <p:spPr>
          <a:xfrm flipH="1" flipV="1">
            <a:off x="3182679" y="4057575"/>
            <a:ext cx="180754" cy="10035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7B42CC9-B0DA-483E-AC6F-D3FB1ED6EB17}"/>
              </a:ext>
            </a:extLst>
          </p:cNvPr>
          <p:cNvCxnSpPr>
            <a:cxnSpLocks/>
          </p:cNvCxnSpPr>
          <p:nvPr/>
        </p:nvCxnSpPr>
        <p:spPr>
          <a:xfrm flipH="1" flipV="1">
            <a:off x="3182680" y="4057574"/>
            <a:ext cx="1616148" cy="164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D5E803-F09C-4E45-A2B4-390E7BA64666}"/>
              </a:ext>
            </a:extLst>
          </p:cNvPr>
          <p:cNvCxnSpPr>
            <a:cxnSpLocks/>
          </p:cNvCxnSpPr>
          <p:nvPr/>
        </p:nvCxnSpPr>
        <p:spPr>
          <a:xfrm flipH="1" flipV="1">
            <a:off x="3182678" y="4057574"/>
            <a:ext cx="2360430" cy="16485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E66F741-9850-46FD-BF3A-68DB7DF29529}"/>
              </a:ext>
            </a:extLst>
          </p:cNvPr>
          <p:cNvCxnSpPr>
            <a:cxnSpLocks/>
          </p:cNvCxnSpPr>
          <p:nvPr/>
        </p:nvCxnSpPr>
        <p:spPr>
          <a:xfrm flipH="1" flipV="1">
            <a:off x="3189767" y="4040372"/>
            <a:ext cx="1601973" cy="3402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3310E3C-8E2E-4A20-AE94-03DEC4E106B1}"/>
              </a:ext>
            </a:extLst>
          </p:cNvPr>
          <p:cNvCxnSpPr>
            <a:cxnSpLocks/>
          </p:cNvCxnSpPr>
          <p:nvPr/>
        </p:nvCxnSpPr>
        <p:spPr>
          <a:xfrm flipH="1" flipV="1">
            <a:off x="3189767" y="4048974"/>
            <a:ext cx="2947628" cy="2607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FC7BCBB-C71A-4E06-86AF-5CD02259721C}"/>
              </a:ext>
            </a:extLst>
          </p:cNvPr>
          <p:cNvSpPr txBox="1"/>
          <p:nvPr/>
        </p:nvSpPr>
        <p:spPr>
          <a:xfrm>
            <a:off x="1844113" y="3688243"/>
            <a:ext cx="1700076" cy="80021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Photoresistors</a:t>
            </a:r>
          </a:p>
          <a:p>
            <a:pPr algn="ctr"/>
            <a:r>
              <a:rPr lang="en-US" sz="1000" dirty="0">
                <a:solidFill>
                  <a:schemeClr val="bg1"/>
                </a:solidFill>
                <a:latin typeface="Segoe Condensed" panose="020B0606040200020203" pitchFamily="34" charset="0"/>
              </a:rPr>
              <a:t>(One per puzzle piece location to sense when a piece has been placed and puzzle is completed)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E7AF52-EF8C-4C2B-B16C-E4AA2C1CDE5A}"/>
              </a:ext>
            </a:extLst>
          </p:cNvPr>
          <p:cNvCxnSpPr>
            <a:cxnSpLocks/>
          </p:cNvCxnSpPr>
          <p:nvPr/>
        </p:nvCxnSpPr>
        <p:spPr>
          <a:xfrm flipH="1" flipV="1">
            <a:off x="3561907" y="4264417"/>
            <a:ext cx="3668233" cy="1370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141A13-EDAA-43DF-A3F7-9D9AA1D7DE6D}"/>
              </a:ext>
            </a:extLst>
          </p:cNvPr>
          <p:cNvCxnSpPr>
            <a:cxnSpLocks/>
          </p:cNvCxnSpPr>
          <p:nvPr/>
        </p:nvCxnSpPr>
        <p:spPr>
          <a:xfrm flipH="1" flipV="1">
            <a:off x="3250018" y="4155171"/>
            <a:ext cx="3668233" cy="13708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3060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504DB9C-F8E6-4583-93D1-C0CB5E455BDA}"/>
              </a:ext>
            </a:extLst>
          </p:cNvPr>
          <p:cNvSpPr/>
          <p:nvPr/>
        </p:nvSpPr>
        <p:spPr>
          <a:xfrm>
            <a:off x="-839972" y="393405"/>
            <a:ext cx="15597963" cy="62519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C372364-D701-469C-A0FA-CC1E6E32923A}"/>
              </a:ext>
            </a:extLst>
          </p:cNvPr>
          <p:cNvGrpSpPr/>
          <p:nvPr/>
        </p:nvGrpSpPr>
        <p:grpSpPr>
          <a:xfrm>
            <a:off x="-180759" y="586563"/>
            <a:ext cx="6610299" cy="5819554"/>
            <a:chOff x="1509823" y="623777"/>
            <a:chExt cx="6610299" cy="5819554"/>
          </a:xfrm>
        </p:grpSpPr>
        <p:pic>
          <p:nvPicPr>
            <p:cNvPr id="5" name="Picture 4" descr="A picture containing sitting, truck&#10;&#10;Description automatically generated">
              <a:extLst>
                <a:ext uri="{FF2B5EF4-FFF2-40B4-BE49-F238E27FC236}">
                  <a16:creationId xmlns:a16="http://schemas.microsoft.com/office/drawing/2014/main" id="{141CB146-02D5-4C34-B412-EE16C3A6F9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8"/>
            <a:stretch/>
          </p:blipFill>
          <p:spPr>
            <a:xfrm>
              <a:off x="1509823" y="623777"/>
              <a:ext cx="6610299" cy="581955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C7BCBB-C71A-4E06-86AF-5CD02259721C}"/>
                </a:ext>
              </a:extLst>
            </p:cNvPr>
            <p:cNvSpPr txBox="1"/>
            <p:nvPr/>
          </p:nvSpPr>
          <p:spPr>
            <a:xfrm>
              <a:off x="1553488" y="4014841"/>
              <a:ext cx="1232169" cy="100027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Segoe Condensed" panose="020B0606040200020203" pitchFamily="34" charset="0"/>
                </a:rPr>
                <a:t>Photoresistors</a:t>
              </a:r>
            </a:p>
            <a:p>
              <a:pPr algn="ctr"/>
              <a:r>
                <a:rPr lang="en-US" sz="900" dirty="0">
                  <a:latin typeface="Segoe Condensed" panose="020B0606040200020203" pitchFamily="34" charset="0"/>
                </a:rPr>
                <a:t>One photoresistor per puzzle piece location to sense when a piece has been placed and when puzzle is completed</a:t>
              </a:r>
              <a:endParaRPr lang="en-US" sz="1000" dirty="0">
                <a:latin typeface="Segoe Condensed" panose="020B0606040200020203" pitchFamily="34" charset="0"/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22BB403-9D72-4514-88D8-CE87ED435142}"/>
                </a:ext>
              </a:extLst>
            </p:cNvPr>
            <p:cNvSpPr/>
            <p:nvPr/>
          </p:nvSpPr>
          <p:spPr>
            <a:xfrm>
              <a:off x="2792820" y="6096001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1320CF9-B2DD-4F76-A156-0E963E7A8922}"/>
                </a:ext>
              </a:extLst>
            </p:cNvPr>
            <p:cNvSpPr/>
            <p:nvPr/>
          </p:nvSpPr>
          <p:spPr>
            <a:xfrm>
              <a:off x="3193313" y="4249478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9E8F9E7-6A25-42B0-9001-D943BB3E6AC7}"/>
                </a:ext>
              </a:extLst>
            </p:cNvPr>
            <p:cNvSpPr/>
            <p:nvPr/>
          </p:nvSpPr>
          <p:spPr>
            <a:xfrm>
              <a:off x="3274830" y="4968948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27038CA-8E3B-4EC7-8CD0-38948184B94C}"/>
                </a:ext>
              </a:extLst>
            </p:cNvPr>
            <p:cNvSpPr/>
            <p:nvPr/>
          </p:nvSpPr>
          <p:spPr>
            <a:xfrm>
              <a:off x="4653520" y="5631710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F7FE92-108B-42D7-950F-78A39C9958EB}"/>
                </a:ext>
              </a:extLst>
            </p:cNvPr>
            <p:cNvSpPr/>
            <p:nvPr/>
          </p:nvSpPr>
          <p:spPr>
            <a:xfrm>
              <a:off x="4742125" y="4242390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5767D5-DE44-4467-A247-94208C07780B}"/>
                </a:ext>
              </a:extLst>
            </p:cNvPr>
            <p:cNvSpPr/>
            <p:nvPr/>
          </p:nvSpPr>
          <p:spPr>
            <a:xfrm>
              <a:off x="5482860" y="5557281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9ED9A84-DD06-4666-AAE6-5F255AFA4040}"/>
                </a:ext>
              </a:extLst>
            </p:cNvPr>
            <p:cNvSpPr/>
            <p:nvPr/>
          </p:nvSpPr>
          <p:spPr>
            <a:xfrm>
              <a:off x="6046384" y="4178595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5DC8252-DF93-4FA5-AA60-6125AF4ACD3A}"/>
                </a:ext>
              </a:extLst>
            </p:cNvPr>
            <p:cNvSpPr/>
            <p:nvPr/>
          </p:nvSpPr>
          <p:spPr>
            <a:xfrm>
              <a:off x="7162802" y="5511205"/>
              <a:ext cx="326066" cy="326066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81A9160-B54B-42EB-852B-D945445BFE56}"/>
                </a:ext>
              </a:extLst>
            </p:cNvPr>
            <p:cNvCxnSpPr>
              <a:cxnSpLocks/>
              <a:stCxn id="13" idx="2"/>
              <a:endCxn id="9" idx="3"/>
            </p:cNvCxnSpPr>
            <p:nvPr/>
          </p:nvCxnSpPr>
          <p:spPr>
            <a:xfrm flipH="1">
              <a:off x="2785657" y="4412511"/>
              <a:ext cx="407656" cy="1024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CB8A484-99B4-441B-B839-9B28F680D3FE}"/>
                </a:ext>
              </a:extLst>
            </p:cNvPr>
            <p:cNvCxnSpPr>
              <a:cxnSpLocks/>
              <a:stCxn id="15" idx="1"/>
              <a:endCxn id="9" idx="3"/>
            </p:cNvCxnSpPr>
            <p:nvPr/>
          </p:nvCxnSpPr>
          <p:spPr>
            <a:xfrm flipH="1" flipV="1">
              <a:off x="2785657" y="4514978"/>
              <a:ext cx="536924" cy="50172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 descr="A picture containing truck, bus, red, sitting&#10;&#10;Description automatically generated">
            <a:extLst>
              <a:ext uri="{FF2B5EF4-FFF2-40B4-BE49-F238E27FC236}">
                <a16:creationId xmlns:a16="http://schemas.microsoft.com/office/drawing/2014/main" id="{689C9334-3984-4C4B-94E0-4ED4FBE161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3" t="26563" r="53333"/>
          <a:stretch/>
        </p:blipFill>
        <p:spPr>
          <a:xfrm>
            <a:off x="6527201" y="586563"/>
            <a:ext cx="3633351" cy="5821452"/>
          </a:xfrm>
          <a:prstGeom prst="rect">
            <a:avLst/>
          </a:prstGeom>
        </p:spPr>
      </p:pic>
      <p:pic>
        <p:nvPicPr>
          <p:cNvPr id="27" name="Picture 26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E308D59F-760B-4460-B3E2-9AFD03E422F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9" t="1834" r="31102" b="4831"/>
          <a:stretch/>
        </p:blipFill>
        <p:spPr>
          <a:xfrm>
            <a:off x="10249232" y="586562"/>
            <a:ext cx="3516872" cy="5827015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B6066897-C704-4D4A-B770-9D62EAFA466B}"/>
              </a:ext>
            </a:extLst>
          </p:cNvPr>
          <p:cNvSpPr/>
          <p:nvPr/>
        </p:nvSpPr>
        <p:spPr>
          <a:xfrm>
            <a:off x="4726371" y="5846133"/>
            <a:ext cx="326066" cy="326066"/>
          </a:xfrm>
          <a:prstGeom prst="ellipse">
            <a:avLst/>
          </a:prstGeom>
          <a:noFill/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16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FE687E2-019E-4517-AC9A-3806FCAD8E04}"/>
              </a:ext>
            </a:extLst>
          </p:cNvPr>
          <p:cNvCxnSpPr>
            <a:cxnSpLocks/>
          </p:cNvCxnSpPr>
          <p:nvPr/>
        </p:nvCxnSpPr>
        <p:spPr>
          <a:xfrm flipH="1">
            <a:off x="10585853" y="3398924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D596A62-36BC-4E9A-AA56-2010BBA2BD8B}"/>
              </a:ext>
            </a:extLst>
          </p:cNvPr>
          <p:cNvSpPr/>
          <p:nvPr/>
        </p:nvSpPr>
        <p:spPr>
          <a:xfrm rot="16200000">
            <a:off x="9975884" y="3657975"/>
            <a:ext cx="64008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5C85DC-480D-4B81-B327-9B952FBF67A9}"/>
              </a:ext>
            </a:extLst>
          </p:cNvPr>
          <p:cNvSpPr/>
          <p:nvPr/>
        </p:nvSpPr>
        <p:spPr>
          <a:xfrm rot="5400000" flipV="1">
            <a:off x="10127849" y="1850839"/>
            <a:ext cx="359822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3810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8BF5CD-3FAA-4FD5-83BC-F8C246150301}"/>
              </a:ext>
            </a:extLst>
          </p:cNvPr>
          <p:cNvSpPr txBox="1"/>
          <p:nvPr/>
        </p:nvSpPr>
        <p:spPr>
          <a:xfrm>
            <a:off x="10073023" y="1350492"/>
            <a:ext cx="436267" cy="341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5V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8B3BA1B-FDF4-4F3B-9306-87488CEC7F47}"/>
              </a:ext>
            </a:extLst>
          </p:cNvPr>
          <p:cNvGrpSpPr/>
          <p:nvPr/>
        </p:nvGrpSpPr>
        <p:grpSpPr>
          <a:xfrm rot="16200000">
            <a:off x="10967302" y="2142765"/>
            <a:ext cx="296438" cy="1625965"/>
            <a:chOff x="4227521" y="3724173"/>
            <a:chExt cx="296438" cy="162596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199933D-EE2B-4ED2-99D6-6B73F87FB6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48214" y="3724173"/>
              <a:ext cx="0" cy="232764"/>
            </a:xfrm>
            <a:prstGeom prst="straightConnector1">
              <a:avLst/>
            </a:prstGeom>
            <a:noFill/>
            <a:ln w="3810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EF0F8E7-7A5F-4E78-B5B7-8F312AD394A1}"/>
                </a:ext>
              </a:extLst>
            </p:cNvPr>
            <p:cNvGrpSpPr/>
            <p:nvPr/>
          </p:nvGrpSpPr>
          <p:grpSpPr>
            <a:xfrm rot="5400000">
              <a:off x="3668521" y="4494701"/>
              <a:ext cx="1414437" cy="296438"/>
              <a:chOff x="283578" y="139671"/>
              <a:chExt cx="1889566" cy="396018"/>
            </a:xfrm>
          </p:grpSpPr>
          <p:sp>
            <p:nvSpPr>
              <p:cNvPr id="19" name="Arrow: Right 18">
                <a:extLst>
                  <a:ext uri="{FF2B5EF4-FFF2-40B4-BE49-F238E27FC236}">
                    <a16:creationId xmlns:a16="http://schemas.microsoft.com/office/drawing/2014/main" id="{BA0FC5E1-3550-4596-8D95-C429AB0BA148}"/>
                  </a:ext>
                </a:extLst>
              </p:cNvPr>
              <p:cNvSpPr/>
              <p:nvPr/>
            </p:nvSpPr>
            <p:spPr>
              <a:xfrm rot="10800000">
                <a:off x="283578" y="211382"/>
                <a:ext cx="1488788" cy="324307"/>
              </a:xfrm>
              <a:prstGeom prst="rightArrow">
                <a:avLst>
                  <a:gd name="adj1" fmla="val 100000"/>
                  <a:gd name="adj2" fmla="val 5000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Segoe Condensed" panose="020B0606040200020203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9EA657-8E34-4266-9550-F5CA7237BC2C}"/>
                  </a:ext>
                </a:extLst>
              </p:cNvPr>
              <p:cNvSpPr txBox="1"/>
              <p:nvPr/>
            </p:nvSpPr>
            <p:spPr>
              <a:xfrm>
                <a:off x="350132" y="139671"/>
                <a:ext cx="1823012" cy="338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Segoe Condensed" panose="020B0606040200020203" pitchFamily="34" charset="0"/>
                  </a:rPr>
                  <a:t>Input pin A0</a:t>
                </a:r>
              </a:p>
            </p:txBody>
          </p:sp>
        </p:grpSp>
      </p:grp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52603B6-02B8-44D3-8BC0-C7EDC29F39FC}"/>
              </a:ext>
            </a:extLst>
          </p:cNvPr>
          <p:cNvSpPr/>
          <p:nvPr/>
        </p:nvSpPr>
        <p:spPr>
          <a:xfrm rot="16200000">
            <a:off x="9826497" y="2423258"/>
            <a:ext cx="932512" cy="190709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3810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197A8E-CA63-41DD-BE6E-971159D33859}"/>
              </a:ext>
            </a:extLst>
          </p:cNvPr>
          <p:cNvGrpSpPr/>
          <p:nvPr/>
        </p:nvGrpSpPr>
        <p:grpSpPr>
          <a:xfrm>
            <a:off x="9938430" y="4476903"/>
            <a:ext cx="710848" cy="516493"/>
            <a:chOff x="3479003" y="4168516"/>
            <a:chExt cx="1260580" cy="91592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D433DC-F01F-4417-9057-F812D5FFEFFD}"/>
                </a:ext>
              </a:extLst>
            </p:cNvPr>
            <p:cNvGrpSpPr/>
            <p:nvPr/>
          </p:nvGrpSpPr>
          <p:grpSpPr>
            <a:xfrm>
              <a:off x="3850364" y="4168516"/>
              <a:ext cx="499080" cy="274658"/>
              <a:chOff x="7964424" y="466580"/>
              <a:chExt cx="673139" cy="37044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EF78D1A1-21A0-408E-A47A-A75FA5AED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90939DBC-FF88-45BC-9154-3236B3A444A6}"/>
                  </a:ext>
                </a:extLst>
              </p:cNvPr>
              <p:cNvCxnSpPr/>
              <p:nvPr/>
            </p:nvCxnSpPr>
            <p:spPr>
              <a:xfrm>
                <a:off x="8065480" y="656492"/>
                <a:ext cx="47361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FA85494-62CB-4AF3-8B9C-3D928382F1AC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3810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6216D8-646D-47C4-A380-742E5050D0FA}"/>
                </a:ext>
              </a:extLst>
            </p:cNvPr>
            <p:cNvSpPr txBox="1"/>
            <p:nvPr/>
          </p:nvSpPr>
          <p:spPr>
            <a:xfrm>
              <a:off x="3479003" y="4554578"/>
              <a:ext cx="1260580" cy="52986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sp>
        <p:nvSpPr>
          <p:cNvPr id="11" name="Freeform 2">
            <a:extLst>
              <a:ext uri="{FF2B5EF4-FFF2-40B4-BE49-F238E27FC236}">
                <a16:creationId xmlns:a16="http://schemas.microsoft.com/office/drawing/2014/main" id="{DD5341BE-4176-420D-930B-B80151531AC1}"/>
              </a:ext>
            </a:extLst>
          </p:cNvPr>
          <p:cNvSpPr/>
          <p:nvPr/>
        </p:nvSpPr>
        <p:spPr>
          <a:xfrm rot="5400000" flipV="1">
            <a:off x="10111233" y="4270122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C85A65-7176-4CDC-94EC-4EF18178A882}"/>
              </a:ext>
            </a:extLst>
          </p:cNvPr>
          <p:cNvSpPr txBox="1"/>
          <p:nvPr/>
        </p:nvSpPr>
        <p:spPr>
          <a:xfrm>
            <a:off x="7134087" y="2866686"/>
            <a:ext cx="1508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fsr</a:t>
            </a:r>
            <a:endParaRPr lang="en-US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4E5D0A-73AD-4ADF-A0AB-45E4E17C8F35}"/>
              </a:ext>
            </a:extLst>
          </p:cNvPr>
          <p:cNvSpPr txBox="1"/>
          <p:nvPr/>
        </p:nvSpPr>
        <p:spPr>
          <a:xfrm>
            <a:off x="10498998" y="2228534"/>
            <a:ext cx="111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1899E7-A788-4FAF-B16A-6D96A831AACD}"/>
              </a:ext>
            </a:extLst>
          </p:cNvPr>
          <p:cNvSpPr/>
          <p:nvPr/>
        </p:nvSpPr>
        <p:spPr>
          <a:xfrm>
            <a:off x="9986757" y="3420103"/>
            <a:ext cx="618334" cy="618334"/>
          </a:xfrm>
          <a:prstGeom prst="ellipse">
            <a:avLst/>
          </a:pr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C61E670-04B1-41AE-914E-E24DDD3B764E}"/>
              </a:ext>
            </a:extLst>
          </p:cNvPr>
          <p:cNvCxnSpPr>
            <a:cxnSpLocks/>
          </p:cNvCxnSpPr>
          <p:nvPr/>
        </p:nvCxnSpPr>
        <p:spPr>
          <a:xfrm flipH="1">
            <a:off x="10671106" y="3509176"/>
            <a:ext cx="126849" cy="158274"/>
          </a:xfrm>
          <a:prstGeom prst="straightConnector1">
            <a:avLst/>
          </a:prstGeom>
          <a:noFill/>
          <a:ln w="38100" cap="rnd">
            <a:solidFill>
              <a:schemeClr val="tx1"/>
            </a:solidFill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06725D29-9924-4646-8FDD-77BA96FD3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138188" y="960120"/>
            <a:ext cx="7915623" cy="4497381"/>
          </a:xfrm>
          <a:prstGeom prst="rect">
            <a:avLst/>
          </a:prstGeom>
        </p:spPr>
      </p:pic>
      <p:sp>
        <p:nvSpPr>
          <p:cNvPr id="31" name="Freeform 2">
            <a:extLst>
              <a:ext uri="{FF2B5EF4-FFF2-40B4-BE49-F238E27FC236}">
                <a16:creationId xmlns:a16="http://schemas.microsoft.com/office/drawing/2014/main" id="{BA95A12D-993B-4C78-8BCE-4186A439423B}"/>
              </a:ext>
            </a:extLst>
          </p:cNvPr>
          <p:cNvSpPr/>
          <p:nvPr/>
        </p:nvSpPr>
        <p:spPr>
          <a:xfrm rot="5400000" flipV="1">
            <a:off x="10108359" y="3214825"/>
            <a:ext cx="385349" cy="25781"/>
          </a:xfrm>
          <a:custGeom>
            <a:avLst/>
            <a:gdLst>
              <a:gd name="connsiteX0" fmla="*/ 0 w 1129553"/>
              <a:gd name="connsiteY0" fmla="*/ 0 h 753035"/>
              <a:gd name="connsiteX1" fmla="*/ 0 w 1129553"/>
              <a:gd name="connsiteY1" fmla="*/ 389965 h 753035"/>
              <a:gd name="connsiteX2" fmla="*/ 1129553 w 1129553"/>
              <a:gd name="connsiteY2" fmla="*/ 389965 h 753035"/>
              <a:gd name="connsiteX3" fmla="*/ 1129553 w 1129553"/>
              <a:gd name="connsiteY3" fmla="*/ 753035 h 753035"/>
              <a:gd name="connsiteX0" fmla="*/ 0 w 1129553"/>
              <a:gd name="connsiteY0" fmla="*/ 0 h 363070"/>
              <a:gd name="connsiteX1" fmla="*/ 1129553 w 1129553"/>
              <a:gd name="connsiteY1" fmla="*/ 0 h 363070"/>
              <a:gd name="connsiteX2" fmla="*/ 1129553 w 1129553"/>
              <a:gd name="connsiteY2" fmla="*/ 363070 h 363070"/>
              <a:gd name="connsiteX0" fmla="*/ 0 w 1129553"/>
              <a:gd name="connsiteY0" fmla="*/ 0 h 0"/>
              <a:gd name="connsiteX1" fmla="*/ 1129553 w 11295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29553">
                <a:moveTo>
                  <a:pt x="0" y="0"/>
                </a:moveTo>
                <a:lnTo>
                  <a:pt x="1129553" y="0"/>
                </a:lnTo>
              </a:path>
            </a:pathLst>
          </a:custGeom>
          <a:ln w="38100" cap="rnd">
            <a:solidFill>
              <a:schemeClr val="tx1"/>
            </a:solidFill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761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3232</TotalTime>
  <Words>664</Words>
  <Application>Microsoft Office PowerPoint</Application>
  <PresentationFormat>Widescreen</PresentationFormat>
  <Paragraphs>147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Calibri</vt:lpstr>
      <vt:lpstr>Calibri Light</vt:lpstr>
      <vt:lpstr>Cambria Math</vt:lpstr>
      <vt:lpstr>Segoe Condensed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31</cp:revision>
  <dcterms:created xsi:type="dcterms:W3CDTF">2020-04-20T14:57:06Z</dcterms:created>
  <dcterms:modified xsi:type="dcterms:W3CDTF">2020-04-22T21:17:05Z</dcterms:modified>
</cp:coreProperties>
</file>